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7"/>
  </p:notesMasterIdLst>
  <p:handoutMasterIdLst>
    <p:handoutMasterId r:id="rId18"/>
  </p:handoutMasterIdLst>
  <p:sldIdLst>
    <p:sldId id="313" r:id="rId3"/>
    <p:sldId id="285" r:id="rId4"/>
    <p:sldId id="315" r:id="rId5"/>
    <p:sldId id="319" r:id="rId6"/>
    <p:sldId id="321" r:id="rId7"/>
    <p:sldId id="322" r:id="rId8"/>
    <p:sldId id="323" r:id="rId9"/>
    <p:sldId id="331" r:id="rId10"/>
    <p:sldId id="332" r:id="rId11"/>
    <p:sldId id="324" r:id="rId12"/>
    <p:sldId id="325" r:id="rId13"/>
    <p:sldId id="326" r:id="rId14"/>
    <p:sldId id="327" r:id="rId15"/>
    <p:sldId id="309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81" userDrawn="1">
          <p15:clr>
            <a:srgbClr val="A4A3A4"/>
          </p15:clr>
        </p15:guide>
        <p15:guide id="2" pos="10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B0F0"/>
    <a:srgbClr val="F79646"/>
    <a:srgbClr val="E6E6E6"/>
    <a:srgbClr val="DA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5" autoAdjust="0"/>
    <p:restoredTop sz="94660"/>
  </p:normalViewPr>
  <p:slideViewPr>
    <p:cSldViewPr>
      <p:cViewPr varScale="1">
        <p:scale>
          <a:sx n="70" d="100"/>
          <a:sy n="70" d="100"/>
        </p:scale>
        <p:origin x="510" y="72"/>
      </p:cViewPr>
      <p:guideLst>
        <p:guide orient="horz" pos="981"/>
        <p:guide pos="10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A7BF7-4915-43D9-AF70-4660C49834E7}" type="doc">
      <dgm:prSet loTypeId="urn:microsoft.com/office/officeart/2009/3/layout/StepUp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ECC702DF-8BC8-40FB-AD68-189BD40FD2B6}">
      <dgm:prSet phldrT="[Texto]"/>
      <dgm:spPr/>
      <dgm:t>
        <a:bodyPr/>
        <a:lstStyle/>
        <a:p>
          <a:r>
            <a:rPr lang="es-ES">
              <a:latin typeface="Arial" panose="020B0604020202020204" pitchFamily="34" charset="0"/>
              <a:cs typeface="Arial" panose="020B0604020202020204" pitchFamily="34" charset="0"/>
            </a:rPr>
            <a:t>Simplificación del proceso de carga de datos</a:t>
          </a:r>
          <a:endParaRPr lang="es-E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F559E8-4635-4CC1-A214-C4D12C50749D}" type="parTrans" cxnId="{01E03962-7356-4C56-9C17-9B88CC5B5F97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FFAF76-3566-4CA1-A8A3-0852EF7C7606}" type="sibTrans" cxnId="{01E03962-7356-4C56-9C17-9B88CC5B5F97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5D7DE9-B668-4376-9FD8-97EF18613735}">
      <dgm:prSet phldrT="[Texto]"/>
      <dgm:spPr/>
      <dgm:t>
        <a:bodyPr/>
        <a:lstStyle/>
        <a:p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Validación automática de datos</a:t>
          </a:r>
        </a:p>
      </dgm:t>
    </dgm:pt>
    <dgm:pt modelId="{8CDA8AE8-407C-47D4-AF22-8F4DFFDE2FD8}" type="parTrans" cxnId="{356507E8-7C73-4577-9700-2A4F4F1877FE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A4E1B7-7E1F-40B2-AC27-4217124B2B66}" type="sibTrans" cxnId="{356507E8-7C73-4577-9700-2A4F4F1877FE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34800-A6EF-4338-A492-A7D46BD0B5C3}">
      <dgm:prSet phldrT="[Texto]"/>
      <dgm:spPr/>
      <dgm:t>
        <a:bodyPr/>
        <a:lstStyle/>
        <a:p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Completitud y calidad de datos</a:t>
          </a:r>
        </a:p>
      </dgm:t>
    </dgm:pt>
    <dgm:pt modelId="{94FA6669-D374-407A-BD86-B30E63FEC99C}" type="parTrans" cxnId="{C7FF61CE-0BA1-4484-B84F-A612C7E790C1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C25382-BF90-4597-B6FC-06677C56F9E1}" type="sibTrans" cxnId="{C7FF61CE-0BA1-4484-B84F-A612C7E790C1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C034C2-5B91-455F-BDD8-292429F639CA}">
      <dgm:prSet phldrT="[Texto]"/>
      <dgm:spPr/>
      <dgm:t>
        <a:bodyPr/>
        <a:lstStyle/>
        <a:p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Mejor detalle en el análisis del fenómeno (programa, IES, sistema)</a:t>
          </a:r>
        </a:p>
      </dgm:t>
    </dgm:pt>
    <dgm:pt modelId="{7096961E-22F0-40BB-A58F-5DE04487FFF1}" type="parTrans" cxnId="{A786297F-C8CD-4357-8CA2-BBF5646BB8B7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568825-854B-4F6A-A00A-6429D0634CFA}" type="sibTrans" cxnId="{A786297F-C8CD-4357-8CA2-BBF5646BB8B7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6A5B1B-64C1-488A-B07D-22B6F27E5770}">
      <dgm:prSet phldrT="[Texto]"/>
      <dgm:spPr/>
      <dgm:t>
        <a:bodyPr/>
        <a:lstStyle/>
        <a:p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Total integración con el SNIES</a:t>
          </a:r>
        </a:p>
      </dgm:t>
    </dgm:pt>
    <dgm:pt modelId="{F28A1729-43AC-4417-ABDF-22B3863B43EE}" type="parTrans" cxnId="{729D4273-99B1-4DE2-8E17-DEA275698E72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F2252B-37E8-4ED0-BE6F-DD98D86394AD}" type="sibTrans" cxnId="{729D4273-99B1-4DE2-8E17-DEA275698E72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E3FA8B-4EA2-47CF-A911-E925667ACA7E}">
      <dgm:prSet phldrT="[Texto]"/>
      <dgm:spPr/>
      <dgm:t>
        <a:bodyPr/>
        <a:lstStyle/>
        <a:p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Integración con otras fuentes de datos </a:t>
          </a:r>
        </a:p>
      </dgm:t>
    </dgm:pt>
    <dgm:pt modelId="{5FCB1749-ADA0-4879-84C2-53D21F291FE1}" type="parTrans" cxnId="{CEFBBB5F-2E8D-4EF1-A9B6-031A5654E0EF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A683B4-9D83-498E-8B2A-12621B7FD31D}" type="sibTrans" cxnId="{CEFBBB5F-2E8D-4EF1-A9B6-031A5654E0EF}">
      <dgm:prSet/>
      <dgm:spPr/>
      <dgm:t>
        <a:bodyPr/>
        <a:lstStyle/>
        <a:p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9EB174-8219-44CD-858C-841360B61A18}" type="pres">
      <dgm:prSet presAssocID="{F12A7BF7-4915-43D9-AF70-4660C49834E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224B3835-B461-4151-ACE9-7D8049C42D06}" type="pres">
      <dgm:prSet presAssocID="{ECC702DF-8BC8-40FB-AD68-189BD40FD2B6}" presName="composite" presStyleCnt="0"/>
      <dgm:spPr/>
    </dgm:pt>
    <dgm:pt modelId="{B3556CC0-B05B-47FA-9E27-4B0C76999226}" type="pres">
      <dgm:prSet presAssocID="{ECC702DF-8BC8-40FB-AD68-189BD40FD2B6}" presName="LShape" presStyleLbl="alignNode1" presStyleIdx="0" presStyleCnt="11"/>
      <dgm:spPr/>
    </dgm:pt>
    <dgm:pt modelId="{A61D0E04-3CF8-481C-8135-8A2BBCC7DDF1}" type="pres">
      <dgm:prSet presAssocID="{ECC702DF-8BC8-40FB-AD68-189BD40FD2B6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AD7E1A2-3E00-473A-96FB-A4D71917C55B}" type="pres">
      <dgm:prSet presAssocID="{ECC702DF-8BC8-40FB-AD68-189BD40FD2B6}" presName="Triangle" presStyleLbl="alignNode1" presStyleIdx="1" presStyleCnt="11"/>
      <dgm:spPr/>
    </dgm:pt>
    <dgm:pt modelId="{7163162A-2477-4BAC-8900-125A72954A76}" type="pres">
      <dgm:prSet presAssocID="{D1FFAF76-3566-4CA1-A8A3-0852EF7C7606}" presName="sibTrans" presStyleCnt="0"/>
      <dgm:spPr/>
    </dgm:pt>
    <dgm:pt modelId="{1015DFA6-7690-4A8B-B0E6-55C4449680EA}" type="pres">
      <dgm:prSet presAssocID="{D1FFAF76-3566-4CA1-A8A3-0852EF7C7606}" presName="space" presStyleCnt="0"/>
      <dgm:spPr/>
    </dgm:pt>
    <dgm:pt modelId="{7C90CDFF-9564-4B6A-B783-03A11A592733}" type="pres">
      <dgm:prSet presAssocID="{EC5D7DE9-B668-4376-9FD8-97EF18613735}" presName="composite" presStyleCnt="0"/>
      <dgm:spPr/>
    </dgm:pt>
    <dgm:pt modelId="{A79B3F32-0086-4189-9AD0-F1F719B64048}" type="pres">
      <dgm:prSet presAssocID="{EC5D7DE9-B668-4376-9FD8-97EF18613735}" presName="LShape" presStyleLbl="alignNode1" presStyleIdx="2" presStyleCnt="11"/>
      <dgm:spPr/>
    </dgm:pt>
    <dgm:pt modelId="{1122E158-2F40-432A-8B19-081C66A379A6}" type="pres">
      <dgm:prSet presAssocID="{EC5D7DE9-B668-4376-9FD8-97EF18613735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C68D46C-CE08-4866-9668-3EB3DD44387D}" type="pres">
      <dgm:prSet presAssocID="{EC5D7DE9-B668-4376-9FD8-97EF18613735}" presName="Triangle" presStyleLbl="alignNode1" presStyleIdx="3" presStyleCnt="11"/>
      <dgm:spPr/>
    </dgm:pt>
    <dgm:pt modelId="{BBC97CE8-CE08-4EA3-839A-87962AD546C9}" type="pres">
      <dgm:prSet presAssocID="{C2A4E1B7-7E1F-40B2-AC27-4217124B2B66}" presName="sibTrans" presStyleCnt="0"/>
      <dgm:spPr/>
    </dgm:pt>
    <dgm:pt modelId="{323A4213-9035-4DDC-969A-18D90CFDE033}" type="pres">
      <dgm:prSet presAssocID="{C2A4E1B7-7E1F-40B2-AC27-4217124B2B66}" presName="space" presStyleCnt="0"/>
      <dgm:spPr/>
    </dgm:pt>
    <dgm:pt modelId="{A3520310-15ED-4FFE-AD0C-6DA08608D058}" type="pres">
      <dgm:prSet presAssocID="{D8934800-A6EF-4338-A492-A7D46BD0B5C3}" presName="composite" presStyleCnt="0"/>
      <dgm:spPr/>
    </dgm:pt>
    <dgm:pt modelId="{1C280F16-7211-4D37-809E-0DC6CBA48DB3}" type="pres">
      <dgm:prSet presAssocID="{D8934800-A6EF-4338-A492-A7D46BD0B5C3}" presName="LShape" presStyleLbl="alignNode1" presStyleIdx="4" presStyleCnt="11"/>
      <dgm:spPr/>
    </dgm:pt>
    <dgm:pt modelId="{45B3918C-08AA-413E-AADF-8B3A5138B974}" type="pres">
      <dgm:prSet presAssocID="{D8934800-A6EF-4338-A492-A7D46BD0B5C3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8872066-5400-4AC2-9665-1892D778B941}" type="pres">
      <dgm:prSet presAssocID="{D8934800-A6EF-4338-A492-A7D46BD0B5C3}" presName="Triangle" presStyleLbl="alignNode1" presStyleIdx="5" presStyleCnt="11"/>
      <dgm:spPr/>
    </dgm:pt>
    <dgm:pt modelId="{02B39AE0-A0B9-4162-AED1-017822B1E3D8}" type="pres">
      <dgm:prSet presAssocID="{62C25382-BF90-4597-B6FC-06677C56F9E1}" presName="sibTrans" presStyleCnt="0"/>
      <dgm:spPr/>
    </dgm:pt>
    <dgm:pt modelId="{27C0A306-A4AA-4026-ABF4-4491B3CB43DA}" type="pres">
      <dgm:prSet presAssocID="{62C25382-BF90-4597-B6FC-06677C56F9E1}" presName="space" presStyleCnt="0"/>
      <dgm:spPr/>
    </dgm:pt>
    <dgm:pt modelId="{64DB7A91-F7D1-4349-B3BB-1373BBD7DEA3}" type="pres">
      <dgm:prSet presAssocID="{79C034C2-5B91-455F-BDD8-292429F639CA}" presName="composite" presStyleCnt="0"/>
      <dgm:spPr/>
    </dgm:pt>
    <dgm:pt modelId="{3E85E960-A699-4749-91E2-0E718BAEF492}" type="pres">
      <dgm:prSet presAssocID="{79C034C2-5B91-455F-BDD8-292429F639CA}" presName="LShape" presStyleLbl="alignNode1" presStyleIdx="6" presStyleCnt="11"/>
      <dgm:spPr/>
    </dgm:pt>
    <dgm:pt modelId="{D5103ADD-B880-4783-B26D-29F3D2B02083}" type="pres">
      <dgm:prSet presAssocID="{79C034C2-5B91-455F-BDD8-292429F639CA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D25EA02-5BD7-4DAC-95F9-80E5986DDD11}" type="pres">
      <dgm:prSet presAssocID="{79C034C2-5B91-455F-BDD8-292429F639CA}" presName="Triangle" presStyleLbl="alignNode1" presStyleIdx="7" presStyleCnt="11"/>
      <dgm:spPr/>
    </dgm:pt>
    <dgm:pt modelId="{57D7E99B-968A-4046-BC05-6520FFD7ADBA}" type="pres">
      <dgm:prSet presAssocID="{49568825-854B-4F6A-A00A-6429D0634CFA}" presName="sibTrans" presStyleCnt="0"/>
      <dgm:spPr/>
    </dgm:pt>
    <dgm:pt modelId="{DDB48610-7E01-4291-8AA7-EEA70CD17A81}" type="pres">
      <dgm:prSet presAssocID="{49568825-854B-4F6A-A00A-6429D0634CFA}" presName="space" presStyleCnt="0"/>
      <dgm:spPr/>
    </dgm:pt>
    <dgm:pt modelId="{ECBC1825-1D18-4685-B2ED-6418E8755958}" type="pres">
      <dgm:prSet presAssocID="{C86A5B1B-64C1-488A-B07D-22B6F27E5770}" presName="composite" presStyleCnt="0"/>
      <dgm:spPr/>
    </dgm:pt>
    <dgm:pt modelId="{256D5AD8-B945-401F-9014-2C547DC100FD}" type="pres">
      <dgm:prSet presAssocID="{C86A5B1B-64C1-488A-B07D-22B6F27E5770}" presName="LShape" presStyleLbl="alignNode1" presStyleIdx="8" presStyleCnt="11"/>
      <dgm:spPr/>
    </dgm:pt>
    <dgm:pt modelId="{B48B0839-62BF-4652-B04F-C321A0A8C4AD}" type="pres">
      <dgm:prSet presAssocID="{C86A5B1B-64C1-488A-B07D-22B6F27E5770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B2A5600-F73A-454D-8BC5-4041DD700AEF}" type="pres">
      <dgm:prSet presAssocID="{C86A5B1B-64C1-488A-B07D-22B6F27E5770}" presName="Triangle" presStyleLbl="alignNode1" presStyleIdx="9" presStyleCnt="11"/>
      <dgm:spPr/>
    </dgm:pt>
    <dgm:pt modelId="{F06F5EE0-58BB-44B0-8426-68CC35347991}" type="pres">
      <dgm:prSet presAssocID="{02F2252B-37E8-4ED0-BE6F-DD98D86394AD}" presName="sibTrans" presStyleCnt="0"/>
      <dgm:spPr/>
    </dgm:pt>
    <dgm:pt modelId="{DD1A3E4F-2748-4714-BCF1-4A3B7CE3EEE5}" type="pres">
      <dgm:prSet presAssocID="{02F2252B-37E8-4ED0-BE6F-DD98D86394AD}" presName="space" presStyleCnt="0"/>
      <dgm:spPr/>
    </dgm:pt>
    <dgm:pt modelId="{0DD2909B-DF89-4D8A-927F-2846E236F9EF}" type="pres">
      <dgm:prSet presAssocID="{69E3FA8B-4EA2-47CF-A911-E925667ACA7E}" presName="composite" presStyleCnt="0"/>
      <dgm:spPr/>
    </dgm:pt>
    <dgm:pt modelId="{D6107B7B-DF86-48A6-9AA9-F706FDCB8346}" type="pres">
      <dgm:prSet presAssocID="{69E3FA8B-4EA2-47CF-A911-E925667ACA7E}" presName="LShape" presStyleLbl="alignNode1" presStyleIdx="10" presStyleCnt="11"/>
      <dgm:spPr/>
    </dgm:pt>
    <dgm:pt modelId="{422BE069-5C97-4AA0-B0FC-612D12A64D9E}" type="pres">
      <dgm:prSet presAssocID="{69E3FA8B-4EA2-47CF-A911-E925667ACA7E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56507E8-7C73-4577-9700-2A4F4F1877FE}" srcId="{F12A7BF7-4915-43D9-AF70-4660C49834E7}" destId="{EC5D7DE9-B668-4376-9FD8-97EF18613735}" srcOrd="1" destOrd="0" parTransId="{8CDA8AE8-407C-47D4-AF22-8F4DFFDE2FD8}" sibTransId="{C2A4E1B7-7E1F-40B2-AC27-4217124B2B66}"/>
    <dgm:cxn modelId="{A8C9F852-5E78-48DD-85F4-868F9BD51D93}" type="presOf" srcId="{69E3FA8B-4EA2-47CF-A911-E925667ACA7E}" destId="{422BE069-5C97-4AA0-B0FC-612D12A64D9E}" srcOrd="0" destOrd="0" presId="urn:microsoft.com/office/officeart/2009/3/layout/StepUpProcess"/>
    <dgm:cxn modelId="{01E03962-7356-4C56-9C17-9B88CC5B5F97}" srcId="{F12A7BF7-4915-43D9-AF70-4660C49834E7}" destId="{ECC702DF-8BC8-40FB-AD68-189BD40FD2B6}" srcOrd="0" destOrd="0" parTransId="{9CF559E8-4635-4CC1-A214-C4D12C50749D}" sibTransId="{D1FFAF76-3566-4CA1-A8A3-0852EF7C7606}"/>
    <dgm:cxn modelId="{729D4273-99B1-4DE2-8E17-DEA275698E72}" srcId="{F12A7BF7-4915-43D9-AF70-4660C49834E7}" destId="{C86A5B1B-64C1-488A-B07D-22B6F27E5770}" srcOrd="4" destOrd="0" parTransId="{F28A1729-43AC-4417-ABDF-22B3863B43EE}" sibTransId="{02F2252B-37E8-4ED0-BE6F-DD98D86394AD}"/>
    <dgm:cxn modelId="{E924DDBC-DBAB-4476-A2D9-47CF14BB5B6F}" type="presOf" srcId="{D8934800-A6EF-4338-A492-A7D46BD0B5C3}" destId="{45B3918C-08AA-413E-AADF-8B3A5138B974}" srcOrd="0" destOrd="0" presId="urn:microsoft.com/office/officeart/2009/3/layout/StepUpProcess"/>
    <dgm:cxn modelId="{D813C773-B447-431F-9004-9703DD33F182}" type="presOf" srcId="{EC5D7DE9-B668-4376-9FD8-97EF18613735}" destId="{1122E158-2F40-432A-8B19-081C66A379A6}" srcOrd="0" destOrd="0" presId="urn:microsoft.com/office/officeart/2009/3/layout/StepUpProcess"/>
    <dgm:cxn modelId="{CEFBBB5F-2E8D-4EF1-A9B6-031A5654E0EF}" srcId="{F12A7BF7-4915-43D9-AF70-4660C49834E7}" destId="{69E3FA8B-4EA2-47CF-A911-E925667ACA7E}" srcOrd="5" destOrd="0" parTransId="{5FCB1749-ADA0-4879-84C2-53D21F291FE1}" sibTransId="{ECA683B4-9D83-498E-8B2A-12621B7FD31D}"/>
    <dgm:cxn modelId="{79D520A3-5B93-4838-BD10-BAF37067C010}" type="presOf" srcId="{ECC702DF-8BC8-40FB-AD68-189BD40FD2B6}" destId="{A61D0E04-3CF8-481C-8135-8A2BBCC7DDF1}" srcOrd="0" destOrd="0" presId="urn:microsoft.com/office/officeart/2009/3/layout/StepUpProcess"/>
    <dgm:cxn modelId="{05853B0B-0FD7-4169-8E44-91E1DC6566BA}" type="presOf" srcId="{C86A5B1B-64C1-488A-B07D-22B6F27E5770}" destId="{B48B0839-62BF-4652-B04F-C321A0A8C4AD}" srcOrd="0" destOrd="0" presId="urn:microsoft.com/office/officeart/2009/3/layout/StepUpProcess"/>
    <dgm:cxn modelId="{00B9A421-3DD1-4AE1-A6D4-EC2256701B23}" type="presOf" srcId="{79C034C2-5B91-455F-BDD8-292429F639CA}" destId="{D5103ADD-B880-4783-B26D-29F3D2B02083}" srcOrd="0" destOrd="0" presId="urn:microsoft.com/office/officeart/2009/3/layout/StepUpProcess"/>
    <dgm:cxn modelId="{A786297F-C8CD-4357-8CA2-BBF5646BB8B7}" srcId="{F12A7BF7-4915-43D9-AF70-4660C49834E7}" destId="{79C034C2-5B91-455F-BDD8-292429F639CA}" srcOrd="3" destOrd="0" parTransId="{7096961E-22F0-40BB-A58F-5DE04487FFF1}" sibTransId="{49568825-854B-4F6A-A00A-6429D0634CFA}"/>
    <dgm:cxn modelId="{99F47CAC-5E2B-4E53-A627-F43EF219CA9D}" type="presOf" srcId="{F12A7BF7-4915-43D9-AF70-4660C49834E7}" destId="{1C9EB174-8219-44CD-858C-841360B61A18}" srcOrd="0" destOrd="0" presId="urn:microsoft.com/office/officeart/2009/3/layout/StepUpProcess"/>
    <dgm:cxn modelId="{C7FF61CE-0BA1-4484-B84F-A612C7E790C1}" srcId="{F12A7BF7-4915-43D9-AF70-4660C49834E7}" destId="{D8934800-A6EF-4338-A492-A7D46BD0B5C3}" srcOrd="2" destOrd="0" parTransId="{94FA6669-D374-407A-BD86-B30E63FEC99C}" sibTransId="{62C25382-BF90-4597-B6FC-06677C56F9E1}"/>
    <dgm:cxn modelId="{A4743DF6-6741-4649-AA80-C2F3C7DEBF05}" type="presParOf" srcId="{1C9EB174-8219-44CD-858C-841360B61A18}" destId="{224B3835-B461-4151-ACE9-7D8049C42D06}" srcOrd="0" destOrd="0" presId="urn:microsoft.com/office/officeart/2009/3/layout/StepUpProcess"/>
    <dgm:cxn modelId="{846EF6B4-323D-4968-89C5-20291EF3C360}" type="presParOf" srcId="{224B3835-B461-4151-ACE9-7D8049C42D06}" destId="{B3556CC0-B05B-47FA-9E27-4B0C76999226}" srcOrd="0" destOrd="0" presId="urn:microsoft.com/office/officeart/2009/3/layout/StepUpProcess"/>
    <dgm:cxn modelId="{83EA45A5-59FE-49CF-85EA-069ACDA253A4}" type="presParOf" srcId="{224B3835-B461-4151-ACE9-7D8049C42D06}" destId="{A61D0E04-3CF8-481C-8135-8A2BBCC7DDF1}" srcOrd="1" destOrd="0" presId="urn:microsoft.com/office/officeart/2009/3/layout/StepUpProcess"/>
    <dgm:cxn modelId="{F22C4593-8A67-4057-AAFB-5F9B1DCD3C87}" type="presParOf" srcId="{224B3835-B461-4151-ACE9-7D8049C42D06}" destId="{4AD7E1A2-3E00-473A-96FB-A4D71917C55B}" srcOrd="2" destOrd="0" presId="urn:microsoft.com/office/officeart/2009/3/layout/StepUpProcess"/>
    <dgm:cxn modelId="{DCD8D3FC-8350-4429-9A2F-5B57B7DF0720}" type="presParOf" srcId="{1C9EB174-8219-44CD-858C-841360B61A18}" destId="{7163162A-2477-4BAC-8900-125A72954A76}" srcOrd="1" destOrd="0" presId="urn:microsoft.com/office/officeart/2009/3/layout/StepUpProcess"/>
    <dgm:cxn modelId="{EDFEC998-3534-470B-979D-74126CC7E77C}" type="presParOf" srcId="{7163162A-2477-4BAC-8900-125A72954A76}" destId="{1015DFA6-7690-4A8B-B0E6-55C4449680EA}" srcOrd="0" destOrd="0" presId="urn:microsoft.com/office/officeart/2009/3/layout/StepUpProcess"/>
    <dgm:cxn modelId="{30C2290F-C64F-4C40-95BD-5A6AA860DB1A}" type="presParOf" srcId="{1C9EB174-8219-44CD-858C-841360B61A18}" destId="{7C90CDFF-9564-4B6A-B783-03A11A592733}" srcOrd="2" destOrd="0" presId="urn:microsoft.com/office/officeart/2009/3/layout/StepUpProcess"/>
    <dgm:cxn modelId="{6A4A3FC6-308D-421B-9DD4-4B887E4604EE}" type="presParOf" srcId="{7C90CDFF-9564-4B6A-B783-03A11A592733}" destId="{A79B3F32-0086-4189-9AD0-F1F719B64048}" srcOrd="0" destOrd="0" presId="urn:microsoft.com/office/officeart/2009/3/layout/StepUpProcess"/>
    <dgm:cxn modelId="{95365068-D5F5-4172-B09C-09FCEE06F2C9}" type="presParOf" srcId="{7C90CDFF-9564-4B6A-B783-03A11A592733}" destId="{1122E158-2F40-432A-8B19-081C66A379A6}" srcOrd="1" destOrd="0" presId="urn:microsoft.com/office/officeart/2009/3/layout/StepUpProcess"/>
    <dgm:cxn modelId="{F59449FE-648F-44EE-B33B-54A17868612A}" type="presParOf" srcId="{7C90CDFF-9564-4B6A-B783-03A11A592733}" destId="{DC68D46C-CE08-4866-9668-3EB3DD44387D}" srcOrd="2" destOrd="0" presId="urn:microsoft.com/office/officeart/2009/3/layout/StepUpProcess"/>
    <dgm:cxn modelId="{B36EBF14-30B2-469F-B149-EC1C116CDC5A}" type="presParOf" srcId="{1C9EB174-8219-44CD-858C-841360B61A18}" destId="{BBC97CE8-CE08-4EA3-839A-87962AD546C9}" srcOrd="3" destOrd="0" presId="urn:microsoft.com/office/officeart/2009/3/layout/StepUpProcess"/>
    <dgm:cxn modelId="{F1D263D7-1E5C-45E9-BC1A-8747DC1042E6}" type="presParOf" srcId="{BBC97CE8-CE08-4EA3-839A-87962AD546C9}" destId="{323A4213-9035-4DDC-969A-18D90CFDE033}" srcOrd="0" destOrd="0" presId="urn:microsoft.com/office/officeart/2009/3/layout/StepUpProcess"/>
    <dgm:cxn modelId="{705088A0-9D17-4770-8CF6-E379DD19C1CB}" type="presParOf" srcId="{1C9EB174-8219-44CD-858C-841360B61A18}" destId="{A3520310-15ED-4FFE-AD0C-6DA08608D058}" srcOrd="4" destOrd="0" presId="urn:microsoft.com/office/officeart/2009/3/layout/StepUpProcess"/>
    <dgm:cxn modelId="{0EF09830-17AA-4557-A7E7-CF9DA172FF11}" type="presParOf" srcId="{A3520310-15ED-4FFE-AD0C-6DA08608D058}" destId="{1C280F16-7211-4D37-809E-0DC6CBA48DB3}" srcOrd="0" destOrd="0" presId="urn:microsoft.com/office/officeart/2009/3/layout/StepUpProcess"/>
    <dgm:cxn modelId="{6E3D9606-C8F6-4F79-9E03-25A70483C8FD}" type="presParOf" srcId="{A3520310-15ED-4FFE-AD0C-6DA08608D058}" destId="{45B3918C-08AA-413E-AADF-8B3A5138B974}" srcOrd="1" destOrd="0" presId="urn:microsoft.com/office/officeart/2009/3/layout/StepUpProcess"/>
    <dgm:cxn modelId="{FD15CA68-7DDE-433F-BD69-18136089D8A7}" type="presParOf" srcId="{A3520310-15ED-4FFE-AD0C-6DA08608D058}" destId="{38872066-5400-4AC2-9665-1892D778B941}" srcOrd="2" destOrd="0" presId="urn:microsoft.com/office/officeart/2009/3/layout/StepUpProcess"/>
    <dgm:cxn modelId="{7D8407D9-575A-4079-A17F-A8C77D57D71A}" type="presParOf" srcId="{1C9EB174-8219-44CD-858C-841360B61A18}" destId="{02B39AE0-A0B9-4162-AED1-017822B1E3D8}" srcOrd="5" destOrd="0" presId="urn:microsoft.com/office/officeart/2009/3/layout/StepUpProcess"/>
    <dgm:cxn modelId="{8CCE2306-3C46-4B3F-9E96-BD68D408D1CD}" type="presParOf" srcId="{02B39AE0-A0B9-4162-AED1-017822B1E3D8}" destId="{27C0A306-A4AA-4026-ABF4-4491B3CB43DA}" srcOrd="0" destOrd="0" presId="urn:microsoft.com/office/officeart/2009/3/layout/StepUpProcess"/>
    <dgm:cxn modelId="{2F945040-285B-447C-8787-92F5F7C0B567}" type="presParOf" srcId="{1C9EB174-8219-44CD-858C-841360B61A18}" destId="{64DB7A91-F7D1-4349-B3BB-1373BBD7DEA3}" srcOrd="6" destOrd="0" presId="urn:microsoft.com/office/officeart/2009/3/layout/StepUpProcess"/>
    <dgm:cxn modelId="{4266B29B-71B1-4E8C-84AE-424CD18ACCCC}" type="presParOf" srcId="{64DB7A91-F7D1-4349-B3BB-1373BBD7DEA3}" destId="{3E85E960-A699-4749-91E2-0E718BAEF492}" srcOrd="0" destOrd="0" presId="urn:microsoft.com/office/officeart/2009/3/layout/StepUpProcess"/>
    <dgm:cxn modelId="{7BF07962-9730-49F6-873C-A6301548A7E3}" type="presParOf" srcId="{64DB7A91-F7D1-4349-B3BB-1373BBD7DEA3}" destId="{D5103ADD-B880-4783-B26D-29F3D2B02083}" srcOrd="1" destOrd="0" presId="urn:microsoft.com/office/officeart/2009/3/layout/StepUpProcess"/>
    <dgm:cxn modelId="{16300D09-ED49-44F2-A98F-0F935BFE1372}" type="presParOf" srcId="{64DB7A91-F7D1-4349-B3BB-1373BBD7DEA3}" destId="{1D25EA02-5BD7-4DAC-95F9-80E5986DDD11}" srcOrd="2" destOrd="0" presId="urn:microsoft.com/office/officeart/2009/3/layout/StepUpProcess"/>
    <dgm:cxn modelId="{050771F4-41BB-4BE8-B146-2F813219A566}" type="presParOf" srcId="{1C9EB174-8219-44CD-858C-841360B61A18}" destId="{57D7E99B-968A-4046-BC05-6520FFD7ADBA}" srcOrd="7" destOrd="0" presId="urn:microsoft.com/office/officeart/2009/3/layout/StepUpProcess"/>
    <dgm:cxn modelId="{7942B3A0-A7BA-43E5-AD95-30877F9C1586}" type="presParOf" srcId="{57D7E99B-968A-4046-BC05-6520FFD7ADBA}" destId="{DDB48610-7E01-4291-8AA7-EEA70CD17A81}" srcOrd="0" destOrd="0" presId="urn:microsoft.com/office/officeart/2009/3/layout/StepUpProcess"/>
    <dgm:cxn modelId="{0AFE992B-C429-4C30-9495-9424DA407C71}" type="presParOf" srcId="{1C9EB174-8219-44CD-858C-841360B61A18}" destId="{ECBC1825-1D18-4685-B2ED-6418E8755958}" srcOrd="8" destOrd="0" presId="urn:microsoft.com/office/officeart/2009/3/layout/StepUpProcess"/>
    <dgm:cxn modelId="{E4DD9FB5-0047-4E51-BBCA-A62DBE186073}" type="presParOf" srcId="{ECBC1825-1D18-4685-B2ED-6418E8755958}" destId="{256D5AD8-B945-401F-9014-2C547DC100FD}" srcOrd="0" destOrd="0" presId="urn:microsoft.com/office/officeart/2009/3/layout/StepUpProcess"/>
    <dgm:cxn modelId="{9EFDA773-5351-4A7E-BB64-C447303A59FA}" type="presParOf" srcId="{ECBC1825-1D18-4685-B2ED-6418E8755958}" destId="{B48B0839-62BF-4652-B04F-C321A0A8C4AD}" srcOrd="1" destOrd="0" presId="urn:microsoft.com/office/officeart/2009/3/layout/StepUpProcess"/>
    <dgm:cxn modelId="{F9FE0948-8E9F-46EE-8303-7F28387D087D}" type="presParOf" srcId="{ECBC1825-1D18-4685-B2ED-6418E8755958}" destId="{EB2A5600-F73A-454D-8BC5-4041DD700AEF}" srcOrd="2" destOrd="0" presId="urn:microsoft.com/office/officeart/2009/3/layout/StepUpProcess"/>
    <dgm:cxn modelId="{15DC2965-7135-463D-99B0-BD9ED3165329}" type="presParOf" srcId="{1C9EB174-8219-44CD-858C-841360B61A18}" destId="{F06F5EE0-58BB-44B0-8426-68CC35347991}" srcOrd="9" destOrd="0" presId="urn:microsoft.com/office/officeart/2009/3/layout/StepUpProcess"/>
    <dgm:cxn modelId="{1B892856-F402-415C-A531-0CB982ADE5AF}" type="presParOf" srcId="{F06F5EE0-58BB-44B0-8426-68CC35347991}" destId="{DD1A3E4F-2748-4714-BCF1-4A3B7CE3EEE5}" srcOrd="0" destOrd="0" presId="urn:microsoft.com/office/officeart/2009/3/layout/StepUpProcess"/>
    <dgm:cxn modelId="{A24D1544-6191-48BC-B5EA-F45068C76357}" type="presParOf" srcId="{1C9EB174-8219-44CD-858C-841360B61A18}" destId="{0DD2909B-DF89-4D8A-927F-2846E236F9EF}" srcOrd="10" destOrd="0" presId="urn:microsoft.com/office/officeart/2009/3/layout/StepUpProcess"/>
    <dgm:cxn modelId="{DF6B8345-7588-4F2A-813A-CA1FC2E75CC5}" type="presParOf" srcId="{0DD2909B-DF89-4D8A-927F-2846E236F9EF}" destId="{D6107B7B-DF86-48A6-9AA9-F706FDCB8346}" srcOrd="0" destOrd="0" presId="urn:microsoft.com/office/officeart/2009/3/layout/StepUpProcess"/>
    <dgm:cxn modelId="{B1A052A0-CEA1-4EFC-BD46-FDBF75F4C152}" type="presParOf" srcId="{0DD2909B-DF89-4D8A-927F-2846E236F9EF}" destId="{422BE069-5C97-4AA0-B0FC-612D12A64D9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63BA2B-B27E-408A-9EE3-5356BCEB2027}" type="doc">
      <dgm:prSet loTypeId="urn:microsoft.com/office/officeart/2005/8/layout/hierarchy3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E96772EE-FCBC-4B3C-881F-5D4219F5953E}">
      <dgm:prSet phldrT="[Texto]" custT="1"/>
      <dgm:spPr>
        <a:solidFill>
          <a:srgbClr val="8A0000"/>
        </a:solidFill>
      </dgm:spPr>
      <dgm:t>
        <a:bodyPr/>
        <a:lstStyle/>
        <a:p>
          <a:r>
            <a:rPr lang="es-CO" sz="1000" dirty="0">
              <a:latin typeface="Arial Rounded MT Bold"/>
            </a:rPr>
            <a:t>Zona Geográfica</a:t>
          </a:r>
        </a:p>
      </dgm:t>
    </dgm:pt>
    <dgm:pt modelId="{EB75A036-6123-4F57-AF7B-D7051EB60FB1}" type="parTrans" cxnId="{089B198C-6BA6-4BE4-9007-5D8EDF39418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FAB3000F-A6A9-41FA-8FB2-5A8C1752EE1D}" type="sibTrans" cxnId="{089B198C-6BA6-4BE4-9007-5D8EDF39418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8596F514-9F62-42E8-B3BE-12773C38B430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País</a:t>
          </a:r>
        </a:p>
      </dgm:t>
    </dgm:pt>
    <dgm:pt modelId="{7B622365-02B8-4DEE-A35F-29AA2458C4DF}" type="parTrans" cxnId="{AFFFD95D-9799-49AB-8664-D1146F042F3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467E888-9094-4BE8-ABD3-FE4AD08E5FA7}" type="sibTrans" cxnId="{AFFFD95D-9799-49AB-8664-D1146F042F3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D034B8DB-DEE2-45D5-9B3D-F30E29D99745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Región</a:t>
          </a:r>
        </a:p>
      </dgm:t>
    </dgm:pt>
    <dgm:pt modelId="{2E976E3A-E338-49BE-9DCE-7AA43AD673A0}" type="parTrans" cxnId="{8D1D7B5E-C799-425A-8C5A-D77B64D40DFA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FD142506-4A77-4F7D-855A-7DB1CC63A8D7}" type="sibTrans" cxnId="{8D1D7B5E-C799-425A-8C5A-D77B64D40DFA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D0357272-31D0-4B4C-8834-7EBABF43B528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Institución</a:t>
          </a:r>
        </a:p>
      </dgm:t>
    </dgm:pt>
    <dgm:pt modelId="{D40288D8-194B-4100-8163-AA7D892C6DA9}" type="parTrans" cxnId="{8C886783-9B18-4A53-BEDE-3C557D98BED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D88DA8EC-40C8-4F42-B1F7-8E40B19AEACD}" type="sibTrans" cxnId="{8C886783-9B18-4A53-BEDE-3C557D98BED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6422D59B-E37F-4CB4-8D51-4209018695C1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Origen</a:t>
          </a:r>
        </a:p>
      </dgm:t>
    </dgm:pt>
    <dgm:pt modelId="{2A0C52B9-36E4-49A8-ACA7-4AB897141126}" type="parTrans" cxnId="{66775F28-EFF0-4ED4-A1C7-D6BFC5A1C43A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DC22A983-5857-49B9-94CE-E140E7AF2870}" type="sibTrans" cxnId="{66775F28-EFF0-4ED4-A1C7-D6BFC5A1C43A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373CECA1-CBDB-4C6D-9E4F-D4FD10D2C60A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Institución</a:t>
          </a:r>
        </a:p>
      </dgm:t>
    </dgm:pt>
    <dgm:pt modelId="{705082A2-6ADB-4AC6-8120-21BA7D3F819B}" type="parTrans" cxnId="{1A6FB138-FBEC-4CB5-BA26-6BF7449680EC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7BB503BC-F614-4C38-8AA5-BF11E89ACD51}" type="sibTrans" cxnId="{1A6FB138-FBEC-4CB5-BA26-6BF7449680EC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242C35AC-CFA8-4A1B-BD4E-1C55857C1B7C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Formación Académica</a:t>
          </a:r>
        </a:p>
      </dgm:t>
    </dgm:pt>
    <dgm:pt modelId="{BF3E9E78-8909-420B-9E65-3C5EB7102333}" type="parTrans" cxnId="{6100877B-E07C-4EA5-A93B-37A55BE27CE2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5846CD1C-A546-4484-9EBE-C3308AF59D76}" type="sibTrans" cxnId="{6100877B-E07C-4EA5-A93B-37A55BE27CE2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E4D5C614-EE15-4589-A278-6CAD4F88B20D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Metodología</a:t>
          </a:r>
        </a:p>
      </dgm:t>
    </dgm:pt>
    <dgm:pt modelId="{E16D7F33-9527-4CD0-9CAC-186C70C8FED9}" type="parTrans" cxnId="{CBFCB2DA-3D82-4BB5-AD92-FCDFB5B0877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1E8812D5-4066-4D70-ABA4-9F78CB539852}" type="sibTrans" cxnId="{CBFCB2DA-3D82-4BB5-AD92-FCDFB5B0877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16451A51-4AB6-4EB1-8724-C2E33F7CB3B5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Área</a:t>
          </a:r>
        </a:p>
      </dgm:t>
    </dgm:pt>
    <dgm:pt modelId="{CE42233D-FDFD-4270-94AD-4D40BB13385F}" type="parTrans" cxnId="{08044A3C-16EB-4609-8720-469688BCB1C0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6BCBF731-8951-4F50-A46E-A16D2561CBA4}" type="sibTrans" cxnId="{08044A3C-16EB-4609-8720-469688BCB1C0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50BA8DE2-2F6C-469F-8ABF-1965F64B3689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NBC</a:t>
          </a:r>
        </a:p>
      </dgm:t>
    </dgm:pt>
    <dgm:pt modelId="{028D628E-5142-4100-BE4B-A3F0095591FC}" type="parTrans" cxnId="{E97BCDDB-FD31-4D92-9574-B0358DB1683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57001E5-31FC-48F1-A9EA-44F7992B9C74}" type="sibTrans" cxnId="{E97BCDDB-FD31-4D92-9574-B0358DB1683E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5F27E58-4E98-49BF-B73E-FE3AB0B8B854}">
      <dgm:prSet custT="1"/>
      <dgm:spPr/>
      <dgm:t>
        <a:bodyPr/>
        <a:lstStyle/>
        <a:p>
          <a:r>
            <a:rPr lang="es-CO" sz="1000" dirty="0" err="1">
              <a:latin typeface="Arial Rounded MT Bold"/>
            </a:rPr>
            <a:t>Dpto</a:t>
          </a:r>
          <a:endParaRPr lang="es-CO" sz="1000" dirty="0">
            <a:latin typeface="Arial Rounded MT Bold"/>
          </a:endParaRPr>
        </a:p>
      </dgm:t>
    </dgm:pt>
    <dgm:pt modelId="{9003E447-4B94-4EEF-84AD-EE0825A1E75C}" type="parTrans" cxnId="{E01D838F-019F-47A2-BFBE-D7B1AF68D0F5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6639CFF-7137-40C4-9127-A5033A1AA2FE}" type="sibTrans" cxnId="{E01D838F-019F-47A2-BFBE-D7B1AF68D0F5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8C9B9C7F-F485-4801-AFE7-F11930D3ABF4}">
      <dgm:prSet custT="1"/>
      <dgm:spPr/>
      <dgm:t>
        <a:bodyPr/>
        <a:lstStyle/>
        <a:p>
          <a:r>
            <a:rPr lang="es-CO" sz="1000" dirty="0" err="1">
              <a:latin typeface="Arial Rounded MT Bold"/>
            </a:rPr>
            <a:t>Mpo</a:t>
          </a:r>
          <a:endParaRPr lang="es-CO" sz="1000" dirty="0">
            <a:latin typeface="Arial Rounded MT Bold"/>
          </a:endParaRPr>
        </a:p>
      </dgm:t>
    </dgm:pt>
    <dgm:pt modelId="{37F619BD-A46D-4058-A808-7BDC5221CEFF}" type="parTrans" cxnId="{2B1EAB9F-7D8D-40D4-AF5A-C4F379F8CEF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9B889D4-AF4D-429B-8ECC-450C4B2A3283}" type="sibTrans" cxnId="{2B1EAB9F-7D8D-40D4-AF5A-C4F379F8CEFB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CE69F83C-0A13-4B39-BA19-44A32D5EAF64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Programa</a:t>
          </a:r>
        </a:p>
      </dgm:t>
    </dgm:pt>
    <dgm:pt modelId="{53717F7B-46E3-4744-8B01-9D7D1375DDE0}" type="parTrans" cxnId="{434CF754-61AE-48FC-B4DB-108881CDB174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3724701A-9AAA-4B2F-AF88-0F5055513D8C}" type="sibTrans" cxnId="{434CF754-61AE-48FC-B4DB-108881CDB174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4BBD0A6C-7FF3-47F2-85B9-BD32C34B9B05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Presencial</a:t>
          </a:r>
        </a:p>
      </dgm:t>
    </dgm:pt>
    <dgm:pt modelId="{BE811F76-D413-4622-9632-737AC33FFC25}" type="parTrans" cxnId="{2D0C2BA3-B315-4329-8271-8E3D7EAA446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BE44DE1B-25E7-42CD-AF72-448771E81F77}" type="sibTrans" cxnId="{2D0C2BA3-B315-4329-8271-8E3D7EAA446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BDDCC19-9BAF-444F-9598-2C6AF2E675B2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A Distancia</a:t>
          </a:r>
        </a:p>
      </dgm:t>
    </dgm:pt>
    <dgm:pt modelId="{83F6DC7C-6FEC-4DA7-885E-1B0E44A8200E}" type="parTrans" cxnId="{D2D900EA-E549-4E1A-A01A-1E45E411BF36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84712AA6-841C-446C-B4BC-F8E68E71E57D}" type="sibTrans" cxnId="{D2D900EA-E549-4E1A-A01A-1E45E411BF36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B113AAF9-E597-4613-8E1E-190E558FB3CD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Virtual</a:t>
          </a:r>
        </a:p>
      </dgm:t>
    </dgm:pt>
    <dgm:pt modelId="{73BEA6E5-C182-444D-9FEE-F106C208BA8A}" type="parTrans" cxnId="{E10B2949-413E-4A04-9871-31428E0BA4C2}">
      <dgm:prSet/>
      <dgm:spPr/>
      <dgm:t>
        <a:bodyPr/>
        <a:lstStyle/>
        <a:p>
          <a:endParaRPr lang="es-ES"/>
        </a:p>
      </dgm:t>
    </dgm:pt>
    <dgm:pt modelId="{130B3832-9518-45D7-8DDE-D70512584959}" type="sibTrans" cxnId="{E10B2949-413E-4A04-9871-31428E0BA4C2}">
      <dgm:prSet/>
      <dgm:spPr/>
      <dgm:t>
        <a:bodyPr/>
        <a:lstStyle/>
        <a:p>
          <a:endParaRPr lang="es-ES"/>
        </a:p>
      </dgm:t>
    </dgm:pt>
    <dgm:pt modelId="{ACD34664-551E-4CEB-8F5C-AE35E5A0E4DC}" type="pres">
      <dgm:prSet presAssocID="{0B63BA2B-B27E-408A-9EE3-5356BCEB20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B0F49862-73B3-4EE7-BC24-29F2AA919882}" type="pres">
      <dgm:prSet presAssocID="{E96772EE-FCBC-4B3C-881F-5D4219F5953E}" presName="root" presStyleCnt="0"/>
      <dgm:spPr/>
    </dgm:pt>
    <dgm:pt modelId="{7C67648D-D66A-48BD-82EE-6C6B56D01F0E}" type="pres">
      <dgm:prSet presAssocID="{E96772EE-FCBC-4B3C-881F-5D4219F5953E}" presName="rootComposite" presStyleCnt="0"/>
      <dgm:spPr/>
    </dgm:pt>
    <dgm:pt modelId="{3F50FE2D-C6EE-4BD7-9121-38109746BB8B}" type="pres">
      <dgm:prSet presAssocID="{E96772EE-FCBC-4B3C-881F-5D4219F5953E}" presName="rootText" presStyleLbl="node1" presStyleIdx="0" presStyleCnt="4" custScaleX="160361" custScaleY="152130"/>
      <dgm:spPr/>
      <dgm:t>
        <a:bodyPr/>
        <a:lstStyle/>
        <a:p>
          <a:endParaRPr lang="es-CO"/>
        </a:p>
      </dgm:t>
    </dgm:pt>
    <dgm:pt modelId="{72794DE6-CC4C-42C0-ACE7-535B62297653}" type="pres">
      <dgm:prSet presAssocID="{E96772EE-FCBC-4B3C-881F-5D4219F5953E}" presName="rootConnector" presStyleLbl="node1" presStyleIdx="0" presStyleCnt="4"/>
      <dgm:spPr/>
      <dgm:t>
        <a:bodyPr/>
        <a:lstStyle/>
        <a:p>
          <a:endParaRPr lang="es-CO"/>
        </a:p>
      </dgm:t>
    </dgm:pt>
    <dgm:pt modelId="{065BE461-83D3-4160-9729-3AD8C80C62F8}" type="pres">
      <dgm:prSet presAssocID="{E96772EE-FCBC-4B3C-881F-5D4219F5953E}" presName="childShape" presStyleCnt="0"/>
      <dgm:spPr/>
    </dgm:pt>
    <dgm:pt modelId="{69A00DDB-AF69-4D2F-A90E-58DBF32629D1}" type="pres">
      <dgm:prSet presAssocID="{7B622365-02B8-4DEE-A35F-29AA2458C4DF}" presName="Name13" presStyleLbl="parChTrans1D2" presStyleIdx="0" presStyleCnt="12"/>
      <dgm:spPr/>
      <dgm:t>
        <a:bodyPr/>
        <a:lstStyle/>
        <a:p>
          <a:endParaRPr lang="es-CO"/>
        </a:p>
      </dgm:t>
    </dgm:pt>
    <dgm:pt modelId="{F9E3FAB6-444E-43E0-A146-2C2AE7E3E227}" type="pres">
      <dgm:prSet presAssocID="{8596F514-9F62-42E8-B3BE-12773C38B430}" presName="childText" presStyleLbl="bgAcc1" presStyleIdx="0" presStyleCnt="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047AF42-4618-46A6-9B4B-E1DA26C040C0}" type="pres">
      <dgm:prSet presAssocID="{2E976E3A-E338-49BE-9DCE-7AA43AD673A0}" presName="Name13" presStyleLbl="parChTrans1D2" presStyleIdx="1" presStyleCnt="12"/>
      <dgm:spPr/>
      <dgm:t>
        <a:bodyPr/>
        <a:lstStyle/>
        <a:p>
          <a:endParaRPr lang="es-CO"/>
        </a:p>
      </dgm:t>
    </dgm:pt>
    <dgm:pt modelId="{F9B5D163-22A4-4C9C-BD8E-9D3DC9805008}" type="pres">
      <dgm:prSet presAssocID="{D034B8DB-DEE2-45D5-9B3D-F30E29D99745}" presName="childText" presStyleLbl="bgAcc1" presStyleIdx="1" presStyleCnt="12" custScaleX="14640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C54CED8-9936-4339-9AB0-C35719D3E08E}" type="pres">
      <dgm:prSet presAssocID="{9003E447-4B94-4EEF-84AD-EE0825A1E75C}" presName="Name13" presStyleLbl="parChTrans1D2" presStyleIdx="2" presStyleCnt="12"/>
      <dgm:spPr/>
      <dgm:t>
        <a:bodyPr/>
        <a:lstStyle/>
        <a:p>
          <a:endParaRPr lang="es-CO"/>
        </a:p>
      </dgm:t>
    </dgm:pt>
    <dgm:pt modelId="{663AA05A-D7D1-41D5-A44C-9DC142927AB8}" type="pres">
      <dgm:prSet presAssocID="{A5F27E58-4E98-49BF-B73E-FE3AB0B8B854}" presName="childText" presStyleLbl="bgAcc1" presStyleIdx="2" presStyleCnt="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BDAB6A9-2C6D-4F02-85E7-23716BE47422}" type="pres">
      <dgm:prSet presAssocID="{37F619BD-A46D-4058-A808-7BDC5221CEFF}" presName="Name13" presStyleLbl="parChTrans1D2" presStyleIdx="3" presStyleCnt="12"/>
      <dgm:spPr/>
      <dgm:t>
        <a:bodyPr/>
        <a:lstStyle/>
        <a:p>
          <a:endParaRPr lang="es-CO"/>
        </a:p>
      </dgm:t>
    </dgm:pt>
    <dgm:pt modelId="{27EB7C02-5B36-4D0F-921A-EB9519E5CC75}" type="pres">
      <dgm:prSet presAssocID="{8C9B9C7F-F485-4801-AFE7-F11930D3ABF4}" presName="childText" presStyleLbl="bgAcc1" presStyleIdx="3" presStyleCnt="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F58270F-1FFD-4A0A-87BD-BB1D7C211551}" type="pres">
      <dgm:prSet presAssocID="{D0357272-31D0-4B4C-8834-7EBABF43B528}" presName="root" presStyleCnt="0"/>
      <dgm:spPr/>
    </dgm:pt>
    <dgm:pt modelId="{FDA14F19-BCD3-441C-B8B4-3D65D0B2C209}" type="pres">
      <dgm:prSet presAssocID="{D0357272-31D0-4B4C-8834-7EBABF43B528}" presName="rootComposite" presStyleCnt="0"/>
      <dgm:spPr/>
    </dgm:pt>
    <dgm:pt modelId="{483B9BA8-CAC4-4044-935D-0C841E5A281D}" type="pres">
      <dgm:prSet presAssocID="{D0357272-31D0-4B4C-8834-7EBABF43B528}" presName="rootText" presStyleLbl="node1" presStyleIdx="1" presStyleCnt="4" custScaleX="142014" custScaleY="158625"/>
      <dgm:spPr/>
      <dgm:t>
        <a:bodyPr/>
        <a:lstStyle/>
        <a:p>
          <a:endParaRPr lang="es-CO"/>
        </a:p>
      </dgm:t>
    </dgm:pt>
    <dgm:pt modelId="{4801B026-3D21-4A30-9818-7D695F366ADF}" type="pres">
      <dgm:prSet presAssocID="{D0357272-31D0-4B4C-8834-7EBABF43B528}" presName="rootConnector" presStyleLbl="node1" presStyleIdx="1" presStyleCnt="4"/>
      <dgm:spPr/>
      <dgm:t>
        <a:bodyPr/>
        <a:lstStyle/>
        <a:p>
          <a:endParaRPr lang="es-CO"/>
        </a:p>
      </dgm:t>
    </dgm:pt>
    <dgm:pt modelId="{CE2DAF74-3758-444C-AAEC-63FB6323F58B}" type="pres">
      <dgm:prSet presAssocID="{D0357272-31D0-4B4C-8834-7EBABF43B528}" presName="childShape" presStyleCnt="0"/>
      <dgm:spPr/>
    </dgm:pt>
    <dgm:pt modelId="{46672B44-4B59-49E6-AE12-BB4B529617F1}" type="pres">
      <dgm:prSet presAssocID="{2A0C52B9-36E4-49A8-ACA7-4AB897141126}" presName="Name13" presStyleLbl="parChTrans1D2" presStyleIdx="4" presStyleCnt="12"/>
      <dgm:spPr/>
      <dgm:t>
        <a:bodyPr/>
        <a:lstStyle/>
        <a:p>
          <a:endParaRPr lang="es-CO"/>
        </a:p>
      </dgm:t>
    </dgm:pt>
    <dgm:pt modelId="{A11F492A-419E-4382-B5DE-0242AFF8DF49}" type="pres">
      <dgm:prSet presAssocID="{6422D59B-E37F-4CB4-8D51-4209018695C1}" presName="childText" presStyleLbl="bgAcc1" presStyleIdx="4" presStyleCnt="12" custScaleX="16053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118A11C-4121-4854-B09A-D4BC8F781E54}" type="pres">
      <dgm:prSet presAssocID="{705082A2-6ADB-4AC6-8120-21BA7D3F819B}" presName="Name13" presStyleLbl="parChTrans1D2" presStyleIdx="5" presStyleCnt="12"/>
      <dgm:spPr/>
      <dgm:t>
        <a:bodyPr/>
        <a:lstStyle/>
        <a:p>
          <a:endParaRPr lang="es-CO"/>
        </a:p>
      </dgm:t>
    </dgm:pt>
    <dgm:pt modelId="{E1350B01-6004-4B51-88CA-5D90056CD5CF}" type="pres">
      <dgm:prSet presAssocID="{373CECA1-CBDB-4C6D-9E4F-D4FD10D2C60A}" presName="childText" presStyleLbl="bgAcc1" presStyleIdx="5" presStyleCnt="12" custScaleX="17699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27318D3-AA27-4357-9164-FEAA31396410}" type="pres">
      <dgm:prSet presAssocID="{242C35AC-CFA8-4A1B-BD4E-1C55857C1B7C}" presName="root" presStyleCnt="0"/>
      <dgm:spPr/>
    </dgm:pt>
    <dgm:pt modelId="{DC5B537B-D21A-4B05-9C05-C64A542ABB46}" type="pres">
      <dgm:prSet presAssocID="{242C35AC-CFA8-4A1B-BD4E-1C55857C1B7C}" presName="rootComposite" presStyleCnt="0"/>
      <dgm:spPr/>
    </dgm:pt>
    <dgm:pt modelId="{6BBA2834-307C-40EC-95E2-CCDB31C27ED0}" type="pres">
      <dgm:prSet presAssocID="{242C35AC-CFA8-4A1B-BD4E-1C55857C1B7C}" presName="rootText" presStyleLbl="node1" presStyleIdx="2" presStyleCnt="4" custScaleX="144900" custScaleY="148667"/>
      <dgm:spPr/>
      <dgm:t>
        <a:bodyPr/>
        <a:lstStyle/>
        <a:p>
          <a:endParaRPr lang="es-CO"/>
        </a:p>
      </dgm:t>
    </dgm:pt>
    <dgm:pt modelId="{904427B3-8451-4620-BE10-8C7DD0C0640F}" type="pres">
      <dgm:prSet presAssocID="{242C35AC-CFA8-4A1B-BD4E-1C55857C1B7C}" presName="rootConnector" presStyleLbl="node1" presStyleIdx="2" presStyleCnt="4"/>
      <dgm:spPr/>
      <dgm:t>
        <a:bodyPr/>
        <a:lstStyle/>
        <a:p>
          <a:endParaRPr lang="es-CO"/>
        </a:p>
      </dgm:t>
    </dgm:pt>
    <dgm:pt modelId="{DF93CF1F-D5E7-4389-A80D-EFF589E3D949}" type="pres">
      <dgm:prSet presAssocID="{242C35AC-CFA8-4A1B-BD4E-1C55857C1B7C}" presName="childShape" presStyleCnt="0"/>
      <dgm:spPr/>
    </dgm:pt>
    <dgm:pt modelId="{2F487E1C-6C5E-4DFE-A302-79B0AA99C58D}" type="pres">
      <dgm:prSet presAssocID="{CE42233D-FDFD-4270-94AD-4D40BB13385F}" presName="Name13" presStyleLbl="parChTrans1D2" presStyleIdx="6" presStyleCnt="12"/>
      <dgm:spPr/>
      <dgm:t>
        <a:bodyPr/>
        <a:lstStyle/>
        <a:p>
          <a:endParaRPr lang="es-CO"/>
        </a:p>
      </dgm:t>
    </dgm:pt>
    <dgm:pt modelId="{8371F9AF-67DA-4ABE-9FE9-0AED912F4EF1}" type="pres">
      <dgm:prSet presAssocID="{16451A51-4AB6-4EB1-8724-C2E33F7CB3B5}" presName="childText" presStyleLbl="bgAcc1" presStyleIdx="6" presStyleCnt="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A06CACB-9265-4269-AFC2-7312EB4F835F}" type="pres">
      <dgm:prSet presAssocID="{028D628E-5142-4100-BE4B-A3F0095591FC}" presName="Name13" presStyleLbl="parChTrans1D2" presStyleIdx="7" presStyleCnt="12"/>
      <dgm:spPr/>
      <dgm:t>
        <a:bodyPr/>
        <a:lstStyle/>
        <a:p>
          <a:endParaRPr lang="es-CO"/>
        </a:p>
      </dgm:t>
    </dgm:pt>
    <dgm:pt modelId="{9EF4BEC6-44D9-4021-AE4D-6248E2A4AD10}" type="pres">
      <dgm:prSet presAssocID="{50BA8DE2-2F6C-469F-8ABF-1965F64B3689}" presName="childText" presStyleLbl="bgAcc1" presStyleIdx="7" presStyleCnt="1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B56CDC-A13D-42C3-9988-77879FC2EB10}" type="pres">
      <dgm:prSet presAssocID="{53717F7B-46E3-4744-8B01-9D7D1375DDE0}" presName="Name13" presStyleLbl="parChTrans1D2" presStyleIdx="8" presStyleCnt="12"/>
      <dgm:spPr/>
      <dgm:t>
        <a:bodyPr/>
        <a:lstStyle/>
        <a:p>
          <a:endParaRPr lang="es-CO"/>
        </a:p>
      </dgm:t>
    </dgm:pt>
    <dgm:pt modelId="{49760F07-5668-4C91-9CC8-8A6AD3CE82A5}" type="pres">
      <dgm:prSet presAssocID="{CE69F83C-0A13-4B39-BA19-44A32D5EAF64}" presName="childText" presStyleLbl="bgAcc1" presStyleIdx="8" presStyleCnt="12" custScaleX="18649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1F9B4F1-9A64-4A34-A063-31C161CF1A49}" type="pres">
      <dgm:prSet presAssocID="{E4D5C614-EE15-4589-A278-6CAD4F88B20D}" presName="root" presStyleCnt="0"/>
      <dgm:spPr/>
    </dgm:pt>
    <dgm:pt modelId="{B763A013-4DFA-4DCF-8C02-64BC895D6C05}" type="pres">
      <dgm:prSet presAssocID="{E4D5C614-EE15-4589-A278-6CAD4F88B20D}" presName="rootComposite" presStyleCnt="0"/>
      <dgm:spPr/>
    </dgm:pt>
    <dgm:pt modelId="{C1EAD163-2BDE-4D92-BA33-25BCFE980E48}" type="pres">
      <dgm:prSet presAssocID="{E4D5C614-EE15-4589-A278-6CAD4F88B20D}" presName="rootText" presStyleLbl="node1" presStyleIdx="3" presStyleCnt="4" custScaleX="175986" custScaleY="118208"/>
      <dgm:spPr/>
      <dgm:t>
        <a:bodyPr/>
        <a:lstStyle/>
        <a:p>
          <a:endParaRPr lang="es-CO"/>
        </a:p>
      </dgm:t>
    </dgm:pt>
    <dgm:pt modelId="{484E2A26-318E-465D-B259-BBF3C40104D6}" type="pres">
      <dgm:prSet presAssocID="{E4D5C614-EE15-4589-A278-6CAD4F88B20D}" presName="rootConnector" presStyleLbl="node1" presStyleIdx="3" presStyleCnt="4"/>
      <dgm:spPr/>
      <dgm:t>
        <a:bodyPr/>
        <a:lstStyle/>
        <a:p>
          <a:endParaRPr lang="es-CO"/>
        </a:p>
      </dgm:t>
    </dgm:pt>
    <dgm:pt modelId="{160E5335-A8BD-4B90-B767-088702E95212}" type="pres">
      <dgm:prSet presAssocID="{E4D5C614-EE15-4589-A278-6CAD4F88B20D}" presName="childShape" presStyleCnt="0"/>
      <dgm:spPr/>
    </dgm:pt>
    <dgm:pt modelId="{B613B898-4D16-46D0-BAC6-50B2872E6C87}" type="pres">
      <dgm:prSet presAssocID="{BE811F76-D413-4622-9632-737AC33FFC25}" presName="Name13" presStyleLbl="parChTrans1D2" presStyleIdx="9" presStyleCnt="12"/>
      <dgm:spPr/>
      <dgm:t>
        <a:bodyPr/>
        <a:lstStyle/>
        <a:p>
          <a:endParaRPr lang="es-CO"/>
        </a:p>
      </dgm:t>
    </dgm:pt>
    <dgm:pt modelId="{6D6A9853-7447-4C38-9B17-114ED4E5838C}" type="pres">
      <dgm:prSet presAssocID="{4BBD0A6C-7FF3-47F2-85B9-BD32C34B9B05}" presName="childText" presStyleLbl="bgAcc1" presStyleIdx="9" presStyleCnt="12" custScaleX="20309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9E66F1A-E658-4945-99EC-57C449554050}" type="pres">
      <dgm:prSet presAssocID="{73BEA6E5-C182-444D-9FEE-F106C208BA8A}" presName="Name13" presStyleLbl="parChTrans1D2" presStyleIdx="10" presStyleCnt="12"/>
      <dgm:spPr/>
      <dgm:t>
        <a:bodyPr/>
        <a:lstStyle/>
        <a:p>
          <a:endParaRPr lang="es-CO"/>
        </a:p>
      </dgm:t>
    </dgm:pt>
    <dgm:pt modelId="{B82B1DAC-493A-4983-985B-849F3D0610C4}" type="pres">
      <dgm:prSet presAssocID="{B113AAF9-E597-4613-8E1E-190E558FB3CD}" presName="childText" presStyleLbl="bgAcc1" presStyleIdx="10" presStyleCnt="12" custScaleX="20578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F874224-229A-41FC-BFA9-C8CA475FAE5D}" type="pres">
      <dgm:prSet presAssocID="{83F6DC7C-6FEC-4DA7-885E-1B0E44A8200E}" presName="Name13" presStyleLbl="parChTrans1D2" presStyleIdx="11" presStyleCnt="12"/>
      <dgm:spPr/>
      <dgm:t>
        <a:bodyPr/>
        <a:lstStyle/>
        <a:p>
          <a:endParaRPr lang="es-CO"/>
        </a:p>
      </dgm:t>
    </dgm:pt>
    <dgm:pt modelId="{C6429474-C79F-4D73-A9A0-3144B7E5F124}" type="pres">
      <dgm:prSet presAssocID="{ABDDCC19-9BAF-444F-9598-2C6AF2E675B2}" presName="childText" presStyleLbl="bgAcc1" presStyleIdx="11" presStyleCnt="12" custScaleX="21986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2D900EA-E549-4E1A-A01A-1E45E411BF36}" srcId="{E4D5C614-EE15-4589-A278-6CAD4F88B20D}" destId="{ABDDCC19-9BAF-444F-9598-2C6AF2E675B2}" srcOrd="2" destOrd="0" parTransId="{83F6DC7C-6FEC-4DA7-885E-1B0E44A8200E}" sibTransId="{84712AA6-841C-446C-B4BC-F8E68E71E57D}"/>
    <dgm:cxn modelId="{3C5B659C-82AB-45AC-9966-A154167703B9}" type="presOf" srcId="{242C35AC-CFA8-4A1B-BD4E-1C55857C1B7C}" destId="{904427B3-8451-4620-BE10-8C7DD0C0640F}" srcOrd="1" destOrd="0" presId="urn:microsoft.com/office/officeart/2005/8/layout/hierarchy3"/>
    <dgm:cxn modelId="{4D24E0CF-8A60-4445-9C57-2609F216FC40}" type="presOf" srcId="{4BBD0A6C-7FF3-47F2-85B9-BD32C34B9B05}" destId="{6D6A9853-7447-4C38-9B17-114ED4E5838C}" srcOrd="0" destOrd="0" presId="urn:microsoft.com/office/officeart/2005/8/layout/hierarchy3"/>
    <dgm:cxn modelId="{6100877B-E07C-4EA5-A93B-37A55BE27CE2}" srcId="{0B63BA2B-B27E-408A-9EE3-5356BCEB2027}" destId="{242C35AC-CFA8-4A1B-BD4E-1C55857C1B7C}" srcOrd="2" destOrd="0" parTransId="{BF3E9E78-8909-420B-9E65-3C5EB7102333}" sibTransId="{5846CD1C-A546-4484-9EBE-C3308AF59D76}"/>
    <dgm:cxn modelId="{B3F612C2-15A6-4175-BF8D-251C440D09F2}" type="presOf" srcId="{0B63BA2B-B27E-408A-9EE3-5356BCEB2027}" destId="{ACD34664-551E-4CEB-8F5C-AE35E5A0E4DC}" srcOrd="0" destOrd="0" presId="urn:microsoft.com/office/officeart/2005/8/layout/hierarchy3"/>
    <dgm:cxn modelId="{61CDE973-E665-4FD5-8C29-115AD742C2F9}" type="presOf" srcId="{028D628E-5142-4100-BE4B-A3F0095591FC}" destId="{9A06CACB-9265-4269-AFC2-7312EB4F835F}" srcOrd="0" destOrd="0" presId="urn:microsoft.com/office/officeart/2005/8/layout/hierarchy3"/>
    <dgm:cxn modelId="{A71CC607-1309-409A-AF15-67537AE4B122}" type="presOf" srcId="{E96772EE-FCBC-4B3C-881F-5D4219F5953E}" destId="{72794DE6-CC4C-42C0-ACE7-535B62297653}" srcOrd="1" destOrd="0" presId="urn:microsoft.com/office/officeart/2005/8/layout/hierarchy3"/>
    <dgm:cxn modelId="{02F5BEAE-1040-4B4A-8E6F-56CA049D0699}" type="presOf" srcId="{2E976E3A-E338-49BE-9DCE-7AA43AD673A0}" destId="{A047AF42-4618-46A6-9B4B-E1DA26C040C0}" srcOrd="0" destOrd="0" presId="urn:microsoft.com/office/officeart/2005/8/layout/hierarchy3"/>
    <dgm:cxn modelId="{E97BCDDB-FD31-4D92-9574-B0358DB1683E}" srcId="{242C35AC-CFA8-4A1B-BD4E-1C55857C1B7C}" destId="{50BA8DE2-2F6C-469F-8ABF-1965F64B3689}" srcOrd="1" destOrd="0" parTransId="{028D628E-5142-4100-BE4B-A3F0095591FC}" sibTransId="{A57001E5-31FC-48F1-A9EA-44F7992B9C74}"/>
    <dgm:cxn modelId="{4A676D5D-FF09-4116-891F-7DB3538A90EB}" type="presOf" srcId="{B113AAF9-E597-4613-8E1E-190E558FB3CD}" destId="{B82B1DAC-493A-4983-985B-849F3D0610C4}" srcOrd="0" destOrd="0" presId="urn:microsoft.com/office/officeart/2005/8/layout/hierarchy3"/>
    <dgm:cxn modelId="{AD48D02A-4E46-484E-8DE0-79356C57EB65}" type="presOf" srcId="{2A0C52B9-36E4-49A8-ACA7-4AB897141126}" destId="{46672B44-4B59-49E6-AE12-BB4B529617F1}" srcOrd="0" destOrd="0" presId="urn:microsoft.com/office/officeart/2005/8/layout/hierarchy3"/>
    <dgm:cxn modelId="{900EEDE8-A775-487B-812D-2BAC13B46533}" type="presOf" srcId="{83F6DC7C-6FEC-4DA7-885E-1B0E44A8200E}" destId="{5F874224-229A-41FC-BFA9-C8CA475FAE5D}" srcOrd="0" destOrd="0" presId="urn:microsoft.com/office/officeart/2005/8/layout/hierarchy3"/>
    <dgm:cxn modelId="{434CF754-61AE-48FC-B4DB-108881CDB174}" srcId="{242C35AC-CFA8-4A1B-BD4E-1C55857C1B7C}" destId="{CE69F83C-0A13-4B39-BA19-44A32D5EAF64}" srcOrd="2" destOrd="0" parTransId="{53717F7B-46E3-4744-8B01-9D7D1375DDE0}" sibTransId="{3724701A-9AAA-4B2F-AF88-0F5055513D8C}"/>
    <dgm:cxn modelId="{87F60369-715D-471D-8C44-A30F1991DA00}" type="presOf" srcId="{CE42233D-FDFD-4270-94AD-4D40BB13385F}" destId="{2F487E1C-6C5E-4DFE-A302-79B0AA99C58D}" srcOrd="0" destOrd="0" presId="urn:microsoft.com/office/officeart/2005/8/layout/hierarchy3"/>
    <dgm:cxn modelId="{8D1D7B5E-C799-425A-8C5A-D77B64D40DFA}" srcId="{E96772EE-FCBC-4B3C-881F-5D4219F5953E}" destId="{D034B8DB-DEE2-45D5-9B3D-F30E29D99745}" srcOrd="1" destOrd="0" parTransId="{2E976E3A-E338-49BE-9DCE-7AA43AD673A0}" sibTransId="{FD142506-4A77-4F7D-855A-7DB1CC63A8D7}"/>
    <dgm:cxn modelId="{71DE6E4C-CEEF-4765-B392-2746A8C641FD}" type="presOf" srcId="{373CECA1-CBDB-4C6D-9E4F-D4FD10D2C60A}" destId="{E1350B01-6004-4B51-88CA-5D90056CD5CF}" srcOrd="0" destOrd="0" presId="urn:microsoft.com/office/officeart/2005/8/layout/hierarchy3"/>
    <dgm:cxn modelId="{8C886783-9B18-4A53-BEDE-3C557D98BEDE}" srcId="{0B63BA2B-B27E-408A-9EE3-5356BCEB2027}" destId="{D0357272-31D0-4B4C-8834-7EBABF43B528}" srcOrd="1" destOrd="0" parTransId="{D40288D8-194B-4100-8163-AA7D892C6DA9}" sibTransId="{D88DA8EC-40C8-4F42-B1F7-8E40B19AEACD}"/>
    <dgm:cxn modelId="{00398599-418C-4FF3-83E4-A012E9DF834B}" type="presOf" srcId="{E96772EE-FCBC-4B3C-881F-5D4219F5953E}" destId="{3F50FE2D-C6EE-4BD7-9121-38109746BB8B}" srcOrd="0" destOrd="0" presId="urn:microsoft.com/office/officeart/2005/8/layout/hierarchy3"/>
    <dgm:cxn modelId="{66639E1D-351D-4AFF-955C-C81BDAF85E04}" type="presOf" srcId="{D0357272-31D0-4B4C-8834-7EBABF43B528}" destId="{483B9BA8-CAC4-4044-935D-0C841E5A281D}" srcOrd="0" destOrd="0" presId="urn:microsoft.com/office/officeart/2005/8/layout/hierarchy3"/>
    <dgm:cxn modelId="{0C455D2A-1D3D-4110-8EE4-75266D81216F}" type="presOf" srcId="{73BEA6E5-C182-444D-9FEE-F106C208BA8A}" destId="{09E66F1A-E658-4945-99EC-57C449554050}" srcOrd="0" destOrd="0" presId="urn:microsoft.com/office/officeart/2005/8/layout/hierarchy3"/>
    <dgm:cxn modelId="{AD4AB8DB-ACBD-4A1C-9462-9F23B7E4B06D}" type="presOf" srcId="{CE69F83C-0A13-4B39-BA19-44A32D5EAF64}" destId="{49760F07-5668-4C91-9CC8-8A6AD3CE82A5}" srcOrd="0" destOrd="0" presId="urn:microsoft.com/office/officeart/2005/8/layout/hierarchy3"/>
    <dgm:cxn modelId="{C2B2FC83-0CBC-4939-B31E-71BF87FDBE3D}" type="presOf" srcId="{E4D5C614-EE15-4589-A278-6CAD4F88B20D}" destId="{484E2A26-318E-465D-B259-BBF3C40104D6}" srcOrd="1" destOrd="0" presId="urn:microsoft.com/office/officeart/2005/8/layout/hierarchy3"/>
    <dgm:cxn modelId="{66775F28-EFF0-4ED4-A1C7-D6BFC5A1C43A}" srcId="{D0357272-31D0-4B4C-8834-7EBABF43B528}" destId="{6422D59B-E37F-4CB4-8D51-4209018695C1}" srcOrd="0" destOrd="0" parTransId="{2A0C52B9-36E4-49A8-ACA7-4AB897141126}" sibTransId="{DC22A983-5857-49B9-94CE-E140E7AF2870}"/>
    <dgm:cxn modelId="{C61CD33F-8EBA-44D6-86F3-3640B78314A6}" type="presOf" srcId="{A5F27E58-4E98-49BF-B73E-FE3AB0B8B854}" destId="{663AA05A-D7D1-41D5-A44C-9DC142927AB8}" srcOrd="0" destOrd="0" presId="urn:microsoft.com/office/officeart/2005/8/layout/hierarchy3"/>
    <dgm:cxn modelId="{B0C37B05-31D5-40F3-8AFB-A1DDBF3ECEE6}" type="presOf" srcId="{705082A2-6ADB-4AC6-8120-21BA7D3F819B}" destId="{8118A11C-4121-4854-B09A-D4BC8F781E54}" srcOrd="0" destOrd="0" presId="urn:microsoft.com/office/officeart/2005/8/layout/hierarchy3"/>
    <dgm:cxn modelId="{27CE5C16-7C17-4F95-A584-421E5E67661B}" type="presOf" srcId="{8596F514-9F62-42E8-B3BE-12773C38B430}" destId="{F9E3FAB6-444E-43E0-A146-2C2AE7E3E227}" srcOrd="0" destOrd="0" presId="urn:microsoft.com/office/officeart/2005/8/layout/hierarchy3"/>
    <dgm:cxn modelId="{0B1AC71B-4F23-455E-B399-72EF6AC49BDD}" type="presOf" srcId="{242C35AC-CFA8-4A1B-BD4E-1C55857C1B7C}" destId="{6BBA2834-307C-40EC-95E2-CCDB31C27ED0}" srcOrd="0" destOrd="0" presId="urn:microsoft.com/office/officeart/2005/8/layout/hierarchy3"/>
    <dgm:cxn modelId="{D3FD4A52-BF06-43A5-9B52-64BDBEEFC8E1}" type="presOf" srcId="{BE811F76-D413-4622-9632-737AC33FFC25}" destId="{B613B898-4D16-46D0-BAC6-50B2872E6C87}" srcOrd="0" destOrd="0" presId="urn:microsoft.com/office/officeart/2005/8/layout/hierarchy3"/>
    <dgm:cxn modelId="{E64198B7-26FB-4F67-BA07-249BD2BA188C}" type="presOf" srcId="{9003E447-4B94-4EEF-84AD-EE0825A1E75C}" destId="{EC54CED8-9936-4339-9AB0-C35719D3E08E}" srcOrd="0" destOrd="0" presId="urn:microsoft.com/office/officeart/2005/8/layout/hierarchy3"/>
    <dgm:cxn modelId="{1E766AF2-00E2-4878-8CD2-8A09414904EE}" type="presOf" srcId="{8C9B9C7F-F485-4801-AFE7-F11930D3ABF4}" destId="{27EB7C02-5B36-4D0F-921A-EB9519E5CC75}" srcOrd="0" destOrd="0" presId="urn:microsoft.com/office/officeart/2005/8/layout/hierarchy3"/>
    <dgm:cxn modelId="{B2F34C30-9FAD-4ED1-B450-407AE2E78483}" type="presOf" srcId="{37F619BD-A46D-4058-A808-7BDC5221CEFF}" destId="{EBDAB6A9-2C6D-4F02-85E7-23716BE47422}" srcOrd="0" destOrd="0" presId="urn:microsoft.com/office/officeart/2005/8/layout/hierarchy3"/>
    <dgm:cxn modelId="{7810E6EA-9CC6-4478-AC5D-D822B9F014D1}" type="presOf" srcId="{16451A51-4AB6-4EB1-8724-C2E33F7CB3B5}" destId="{8371F9AF-67DA-4ABE-9FE9-0AED912F4EF1}" srcOrd="0" destOrd="0" presId="urn:microsoft.com/office/officeart/2005/8/layout/hierarchy3"/>
    <dgm:cxn modelId="{E0FD572D-A2E0-4F2F-AA20-16B4B680D048}" type="presOf" srcId="{6422D59B-E37F-4CB4-8D51-4209018695C1}" destId="{A11F492A-419E-4382-B5DE-0242AFF8DF49}" srcOrd="0" destOrd="0" presId="urn:microsoft.com/office/officeart/2005/8/layout/hierarchy3"/>
    <dgm:cxn modelId="{1A6FB138-FBEC-4CB5-BA26-6BF7449680EC}" srcId="{D0357272-31D0-4B4C-8834-7EBABF43B528}" destId="{373CECA1-CBDB-4C6D-9E4F-D4FD10D2C60A}" srcOrd="1" destOrd="0" parTransId="{705082A2-6ADB-4AC6-8120-21BA7D3F819B}" sibTransId="{7BB503BC-F614-4C38-8AA5-BF11E89ACD51}"/>
    <dgm:cxn modelId="{E10B2949-413E-4A04-9871-31428E0BA4C2}" srcId="{E4D5C614-EE15-4589-A278-6CAD4F88B20D}" destId="{B113AAF9-E597-4613-8E1E-190E558FB3CD}" srcOrd="1" destOrd="0" parTransId="{73BEA6E5-C182-444D-9FEE-F106C208BA8A}" sibTransId="{130B3832-9518-45D7-8DDE-D70512584959}"/>
    <dgm:cxn modelId="{9FB793AF-F26D-44ED-BC16-91D9BA090D8E}" type="presOf" srcId="{E4D5C614-EE15-4589-A278-6CAD4F88B20D}" destId="{C1EAD163-2BDE-4D92-BA33-25BCFE980E48}" srcOrd="0" destOrd="0" presId="urn:microsoft.com/office/officeart/2005/8/layout/hierarchy3"/>
    <dgm:cxn modelId="{841ADDD8-1AAE-42B8-BFB2-7E38166B7D16}" type="presOf" srcId="{53717F7B-46E3-4744-8B01-9D7D1375DDE0}" destId="{54B56CDC-A13D-42C3-9988-77879FC2EB10}" srcOrd="0" destOrd="0" presId="urn:microsoft.com/office/officeart/2005/8/layout/hierarchy3"/>
    <dgm:cxn modelId="{464611EF-AFE6-44CC-8139-227EFBA547E3}" type="presOf" srcId="{50BA8DE2-2F6C-469F-8ABF-1965F64B3689}" destId="{9EF4BEC6-44D9-4021-AE4D-6248E2A4AD10}" srcOrd="0" destOrd="0" presId="urn:microsoft.com/office/officeart/2005/8/layout/hierarchy3"/>
    <dgm:cxn modelId="{0E7C85A0-D12D-4845-940E-4F7F9FA217F7}" type="presOf" srcId="{7B622365-02B8-4DEE-A35F-29AA2458C4DF}" destId="{69A00DDB-AF69-4D2F-A90E-58DBF32629D1}" srcOrd="0" destOrd="0" presId="urn:microsoft.com/office/officeart/2005/8/layout/hierarchy3"/>
    <dgm:cxn modelId="{089B198C-6BA6-4BE4-9007-5D8EDF39418B}" srcId="{0B63BA2B-B27E-408A-9EE3-5356BCEB2027}" destId="{E96772EE-FCBC-4B3C-881F-5D4219F5953E}" srcOrd="0" destOrd="0" parTransId="{EB75A036-6123-4F57-AF7B-D7051EB60FB1}" sibTransId="{FAB3000F-A6A9-41FA-8FB2-5A8C1752EE1D}"/>
    <dgm:cxn modelId="{2D0C2BA3-B315-4329-8271-8E3D7EAA446F}" srcId="{E4D5C614-EE15-4589-A278-6CAD4F88B20D}" destId="{4BBD0A6C-7FF3-47F2-85B9-BD32C34B9B05}" srcOrd="0" destOrd="0" parTransId="{BE811F76-D413-4622-9632-737AC33FFC25}" sibTransId="{BE44DE1B-25E7-42CD-AF72-448771E81F77}"/>
    <dgm:cxn modelId="{1DEC7F21-1C28-4294-9193-66CE7F4564AE}" type="presOf" srcId="{D034B8DB-DEE2-45D5-9B3D-F30E29D99745}" destId="{F9B5D163-22A4-4C9C-BD8E-9D3DC9805008}" srcOrd="0" destOrd="0" presId="urn:microsoft.com/office/officeart/2005/8/layout/hierarchy3"/>
    <dgm:cxn modelId="{860052A1-5AAC-4A50-8F88-AC25FAEF9F0D}" type="presOf" srcId="{D0357272-31D0-4B4C-8834-7EBABF43B528}" destId="{4801B026-3D21-4A30-9818-7D695F366ADF}" srcOrd="1" destOrd="0" presId="urn:microsoft.com/office/officeart/2005/8/layout/hierarchy3"/>
    <dgm:cxn modelId="{08044A3C-16EB-4609-8720-469688BCB1C0}" srcId="{242C35AC-CFA8-4A1B-BD4E-1C55857C1B7C}" destId="{16451A51-4AB6-4EB1-8724-C2E33F7CB3B5}" srcOrd="0" destOrd="0" parTransId="{CE42233D-FDFD-4270-94AD-4D40BB13385F}" sibTransId="{6BCBF731-8951-4F50-A46E-A16D2561CBA4}"/>
    <dgm:cxn modelId="{CBFCB2DA-3D82-4BB5-AD92-FCDFB5B0877E}" srcId="{0B63BA2B-B27E-408A-9EE3-5356BCEB2027}" destId="{E4D5C614-EE15-4589-A278-6CAD4F88B20D}" srcOrd="3" destOrd="0" parTransId="{E16D7F33-9527-4CD0-9CAC-186C70C8FED9}" sibTransId="{1E8812D5-4066-4D70-ABA4-9F78CB539852}"/>
    <dgm:cxn modelId="{2B1EAB9F-7D8D-40D4-AF5A-C4F379F8CEFB}" srcId="{E96772EE-FCBC-4B3C-881F-5D4219F5953E}" destId="{8C9B9C7F-F485-4801-AFE7-F11930D3ABF4}" srcOrd="3" destOrd="0" parTransId="{37F619BD-A46D-4058-A808-7BDC5221CEFF}" sibTransId="{A9B889D4-AF4D-429B-8ECC-450C4B2A3283}"/>
    <dgm:cxn modelId="{42A3DE2A-0FF9-4B36-B635-24E0BE72EC64}" type="presOf" srcId="{ABDDCC19-9BAF-444F-9598-2C6AF2E675B2}" destId="{C6429474-C79F-4D73-A9A0-3144B7E5F124}" srcOrd="0" destOrd="0" presId="urn:microsoft.com/office/officeart/2005/8/layout/hierarchy3"/>
    <dgm:cxn modelId="{AFFFD95D-9799-49AB-8664-D1146F042F3B}" srcId="{E96772EE-FCBC-4B3C-881F-5D4219F5953E}" destId="{8596F514-9F62-42E8-B3BE-12773C38B430}" srcOrd="0" destOrd="0" parTransId="{7B622365-02B8-4DEE-A35F-29AA2458C4DF}" sibTransId="{A467E888-9094-4BE8-ABD3-FE4AD08E5FA7}"/>
    <dgm:cxn modelId="{E01D838F-019F-47A2-BFBE-D7B1AF68D0F5}" srcId="{E96772EE-FCBC-4B3C-881F-5D4219F5953E}" destId="{A5F27E58-4E98-49BF-B73E-FE3AB0B8B854}" srcOrd="2" destOrd="0" parTransId="{9003E447-4B94-4EEF-84AD-EE0825A1E75C}" sibTransId="{A6639CFF-7137-40C4-9127-A5033A1AA2FE}"/>
    <dgm:cxn modelId="{D8AA2C3B-1181-446B-BCAE-DE424F772708}" type="presParOf" srcId="{ACD34664-551E-4CEB-8F5C-AE35E5A0E4DC}" destId="{B0F49862-73B3-4EE7-BC24-29F2AA919882}" srcOrd="0" destOrd="0" presId="urn:microsoft.com/office/officeart/2005/8/layout/hierarchy3"/>
    <dgm:cxn modelId="{F9D0C88B-025D-4AD1-A5B1-A26ED1402BF6}" type="presParOf" srcId="{B0F49862-73B3-4EE7-BC24-29F2AA919882}" destId="{7C67648D-D66A-48BD-82EE-6C6B56D01F0E}" srcOrd="0" destOrd="0" presId="urn:microsoft.com/office/officeart/2005/8/layout/hierarchy3"/>
    <dgm:cxn modelId="{1F0C922E-29D9-4776-9827-64FF92C977F7}" type="presParOf" srcId="{7C67648D-D66A-48BD-82EE-6C6B56D01F0E}" destId="{3F50FE2D-C6EE-4BD7-9121-38109746BB8B}" srcOrd="0" destOrd="0" presId="urn:microsoft.com/office/officeart/2005/8/layout/hierarchy3"/>
    <dgm:cxn modelId="{0A4F11D0-2D28-4EE6-A56B-241B786A0BF4}" type="presParOf" srcId="{7C67648D-D66A-48BD-82EE-6C6B56D01F0E}" destId="{72794DE6-CC4C-42C0-ACE7-535B62297653}" srcOrd="1" destOrd="0" presId="urn:microsoft.com/office/officeart/2005/8/layout/hierarchy3"/>
    <dgm:cxn modelId="{6FC31D09-A8FD-4EF6-AC1E-1A59B510819B}" type="presParOf" srcId="{B0F49862-73B3-4EE7-BC24-29F2AA919882}" destId="{065BE461-83D3-4160-9729-3AD8C80C62F8}" srcOrd="1" destOrd="0" presId="urn:microsoft.com/office/officeart/2005/8/layout/hierarchy3"/>
    <dgm:cxn modelId="{ABC4C95D-54BE-4E00-BDFB-841EEAC296B2}" type="presParOf" srcId="{065BE461-83D3-4160-9729-3AD8C80C62F8}" destId="{69A00DDB-AF69-4D2F-A90E-58DBF32629D1}" srcOrd="0" destOrd="0" presId="urn:microsoft.com/office/officeart/2005/8/layout/hierarchy3"/>
    <dgm:cxn modelId="{F7CF8A5A-2EF3-423B-A9C0-3C5463324372}" type="presParOf" srcId="{065BE461-83D3-4160-9729-3AD8C80C62F8}" destId="{F9E3FAB6-444E-43E0-A146-2C2AE7E3E227}" srcOrd="1" destOrd="0" presId="urn:microsoft.com/office/officeart/2005/8/layout/hierarchy3"/>
    <dgm:cxn modelId="{C0456EBB-C823-46EC-9B60-DFB772D7675C}" type="presParOf" srcId="{065BE461-83D3-4160-9729-3AD8C80C62F8}" destId="{A047AF42-4618-46A6-9B4B-E1DA26C040C0}" srcOrd="2" destOrd="0" presId="urn:microsoft.com/office/officeart/2005/8/layout/hierarchy3"/>
    <dgm:cxn modelId="{769A75D9-7C2E-4F18-931B-BC8E449E9684}" type="presParOf" srcId="{065BE461-83D3-4160-9729-3AD8C80C62F8}" destId="{F9B5D163-22A4-4C9C-BD8E-9D3DC9805008}" srcOrd="3" destOrd="0" presId="urn:microsoft.com/office/officeart/2005/8/layout/hierarchy3"/>
    <dgm:cxn modelId="{0B2C046F-CF50-4F36-827A-FF21A2696F94}" type="presParOf" srcId="{065BE461-83D3-4160-9729-3AD8C80C62F8}" destId="{EC54CED8-9936-4339-9AB0-C35719D3E08E}" srcOrd="4" destOrd="0" presId="urn:microsoft.com/office/officeart/2005/8/layout/hierarchy3"/>
    <dgm:cxn modelId="{6254B4EC-4986-49BC-B4B2-F99B5082503E}" type="presParOf" srcId="{065BE461-83D3-4160-9729-3AD8C80C62F8}" destId="{663AA05A-D7D1-41D5-A44C-9DC142927AB8}" srcOrd="5" destOrd="0" presId="urn:microsoft.com/office/officeart/2005/8/layout/hierarchy3"/>
    <dgm:cxn modelId="{92703DF2-898C-4EA6-971C-ACE5EF9ECB22}" type="presParOf" srcId="{065BE461-83D3-4160-9729-3AD8C80C62F8}" destId="{EBDAB6A9-2C6D-4F02-85E7-23716BE47422}" srcOrd="6" destOrd="0" presId="urn:microsoft.com/office/officeart/2005/8/layout/hierarchy3"/>
    <dgm:cxn modelId="{2B7851E3-EF50-4A3C-8671-6180BA28EBE6}" type="presParOf" srcId="{065BE461-83D3-4160-9729-3AD8C80C62F8}" destId="{27EB7C02-5B36-4D0F-921A-EB9519E5CC75}" srcOrd="7" destOrd="0" presId="urn:microsoft.com/office/officeart/2005/8/layout/hierarchy3"/>
    <dgm:cxn modelId="{84A1A921-5420-475F-9121-0605613927A9}" type="presParOf" srcId="{ACD34664-551E-4CEB-8F5C-AE35E5A0E4DC}" destId="{EF58270F-1FFD-4A0A-87BD-BB1D7C211551}" srcOrd="1" destOrd="0" presId="urn:microsoft.com/office/officeart/2005/8/layout/hierarchy3"/>
    <dgm:cxn modelId="{9E737CD8-C70D-4096-9690-94BCDFA86364}" type="presParOf" srcId="{EF58270F-1FFD-4A0A-87BD-BB1D7C211551}" destId="{FDA14F19-BCD3-441C-B8B4-3D65D0B2C209}" srcOrd="0" destOrd="0" presId="urn:microsoft.com/office/officeart/2005/8/layout/hierarchy3"/>
    <dgm:cxn modelId="{2D0F8A86-20A3-4A72-9C3C-A96F9A8ACD52}" type="presParOf" srcId="{FDA14F19-BCD3-441C-B8B4-3D65D0B2C209}" destId="{483B9BA8-CAC4-4044-935D-0C841E5A281D}" srcOrd="0" destOrd="0" presId="urn:microsoft.com/office/officeart/2005/8/layout/hierarchy3"/>
    <dgm:cxn modelId="{0A3E0AB6-F0E6-4C73-B47D-624AFC95AB7B}" type="presParOf" srcId="{FDA14F19-BCD3-441C-B8B4-3D65D0B2C209}" destId="{4801B026-3D21-4A30-9818-7D695F366ADF}" srcOrd="1" destOrd="0" presId="urn:microsoft.com/office/officeart/2005/8/layout/hierarchy3"/>
    <dgm:cxn modelId="{1A790BFD-B45A-45D3-B455-1A66E04F6776}" type="presParOf" srcId="{EF58270F-1FFD-4A0A-87BD-BB1D7C211551}" destId="{CE2DAF74-3758-444C-AAEC-63FB6323F58B}" srcOrd="1" destOrd="0" presId="urn:microsoft.com/office/officeart/2005/8/layout/hierarchy3"/>
    <dgm:cxn modelId="{A7E541D6-6885-4598-A575-DFC5165138C2}" type="presParOf" srcId="{CE2DAF74-3758-444C-AAEC-63FB6323F58B}" destId="{46672B44-4B59-49E6-AE12-BB4B529617F1}" srcOrd="0" destOrd="0" presId="urn:microsoft.com/office/officeart/2005/8/layout/hierarchy3"/>
    <dgm:cxn modelId="{8C686351-95BC-44E6-A40E-E86D2770D71E}" type="presParOf" srcId="{CE2DAF74-3758-444C-AAEC-63FB6323F58B}" destId="{A11F492A-419E-4382-B5DE-0242AFF8DF49}" srcOrd="1" destOrd="0" presId="urn:microsoft.com/office/officeart/2005/8/layout/hierarchy3"/>
    <dgm:cxn modelId="{67F098C3-22DC-4E72-BF5A-A81B1C4966E5}" type="presParOf" srcId="{CE2DAF74-3758-444C-AAEC-63FB6323F58B}" destId="{8118A11C-4121-4854-B09A-D4BC8F781E54}" srcOrd="2" destOrd="0" presId="urn:microsoft.com/office/officeart/2005/8/layout/hierarchy3"/>
    <dgm:cxn modelId="{59CEEE16-8368-483F-991B-B4658E3C6787}" type="presParOf" srcId="{CE2DAF74-3758-444C-AAEC-63FB6323F58B}" destId="{E1350B01-6004-4B51-88CA-5D90056CD5CF}" srcOrd="3" destOrd="0" presId="urn:microsoft.com/office/officeart/2005/8/layout/hierarchy3"/>
    <dgm:cxn modelId="{2AFF3F79-2728-4D76-B6AC-8E56F2B96BE6}" type="presParOf" srcId="{ACD34664-551E-4CEB-8F5C-AE35E5A0E4DC}" destId="{227318D3-AA27-4357-9164-FEAA31396410}" srcOrd="2" destOrd="0" presId="urn:microsoft.com/office/officeart/2005/8/layout/hierarchy3"/>
    <dgm:cxn modelId="{2673D2CA-EEFE-4578-A807-B87B99276CA1}" type="presParOf" srcId="{227318D3-AA27-4357-9164-FEAA31396410}" destId="{DC5B537B-D21A-4B05-9C05-C64A542ABB46}" srcOrd="0" destOrd="0" presId="urn:microsoft.com/office/officeart/2005/8/layout/hierarchy3"/>
    <dgm:cxn modelId="{2C8D4A81-37A9-4C41-A604-3355A105B1BB}" type="presParOf" srcId="{DC5B537B-D21A-4B05-9C05-C64A542ABB46}" destId="{6BBA2834-307C-40EC-95E2-CCDB31C27ED0}" srcOrd="0" destOrd="0" presId="urn:microsoft.com/office/officeart/2005/8/layout/hierarchy3"/>
    <dgm:cxn modelId="{56C0DEFE-5118-4866-AAAB-2F6B9DAA336F}" type="presParOf" srcId="{DC5B537B-D21A-4B05-9C05-C64A542ABB46}" destId="{904427B3-8451-4620-BE10-8C7DD0C0640F}" srcOrd="1" destOrd="0" presId="urn:microsoft.com/office/officeart/2005/8/layout/hierarchy3"/>
    <dgm:cxn modelId="{453E8D37-9217-4B32-A871-6AFDACF0D027}" type="presParOf" srcId="{227318D3-AA27-4357-9164-FEAA31396410}" destId="{DF93CF1F-D5E7-4389-A80D-EFF589E3D949}" srcOrd="1" destOrd="0" presId="urn:microsoft.com/office/officeart/2005/8/layout/hierarchy3"/>
    <dgm:cxn modelId="{38B72978-42CC-405A-BC80-24AC64707DFE}" type="presParOf" srcId="{DF93CF1F-D5E7-4389-A80D-EFF589E3D949}" destId="{2F487E1C-6C5E-4DFE-A302-79B0AA99C58D}" srcOrd="0" destOrd="0" presId="urn:microsoft.com/office/officeart/2005/8/layout/hierarchy3"/>
    <dgm:cxn modelId="{2F867D31-CA5A-4E0D-AA07-EE80BB9BA1E9}" type="presParOf" srcId="{DF93CF1F-D5E7-4389-A80D-EFF589E3D949}" destId="{8371F9AF-67DA-4ABE-9FE9-0AED912F4EF1}" srcOrd="1" destOrd="0" presId="urn:microsoft.com/office/officeart/2005/8/layout/hierarchy3"/>
    <dgm:cxn modelId="{4B927E23-998F-4319-8FBD-3B95A76E89F8}" type="presParOf" srcId="{DF93CF1F-D5E7-4389-A80D-EFF589E3D949}" destId="{9A06CACB-9265-4269-AFC2-7312EB4F835F}" srcOrd="2" destOrd="0" presId="urn:microsoft.com/office/officeart/2005/8/layout/hierarchy3"/>
    <dgm:cxn modelId="{79684358-6AA1-4AD0-B3A1-6BBD39E26DC1}" type="presParOf" srcId="{DF93CF1F-D5E7-4389-A80D-EFF589E3D949}" destId="{9EF4BEC6-44D9-4021-AE4D-6248E2A4AD10}" srcOrd="3" destOrd="0" presId="urn:microsoft.com/office/officeart/2005/8/layout/hierarchy3"/>
    <dgm:cxn modelId="{369F91CE-9F6E-4F9A-9EA1-8E4A764B338A}" type="presParOf" srcId="{DF93CF1F-D5E7-4389-A80D-EFF589E3D949}" destId="{54B56CDC-A13D-42C3-9988-77879FC2EB10}" srcOrd="4" destOrd="0" presId="urn:microsoft.com/office/officeart/2005/8/layout/hierarchy3"/>
    <dgm:cxn modelId="{A6BE16AE-F44E-42B3-9248-4374F8BE3BCC}" type="presParOf" srcId="{DF93CF1F-D5E7-4389-A80D-EFF589E3D949}" destId="{49760F07-5668-4C91-9CC8-8A6AD3CE82A5}" srcOrd="5" destOrd="0" presId="urn:microsoft.com/office/officeart/2005/8/layout/hierarchy3"/>
    <dgm:cxn modelId="{DE84A108-971D-43B6-8AA2-858906F1D7D2}" type="presParOf" srcId="{ACD34664-551E-4CEB-8F5C-AE35E5A0E4DC}" destId="{51F9B4F1-9A64-4A34-A063-31C161CF1A49}" srcOrd="3" destOrd="0" presId="urn:microsoft.com/office/officeart/2005/8/layout/hierarchy3"/>
    <dgm:cxn modelId="{E9C3C55A-6722-42A8-9DD5-EF7387579E42}" type="presParOf" srcId="{51F9B4F1-9A64-4A34-A063-31C161CF1A49}" destId="{B763A013-4DFA-4DCF-8C02-64BC895D6C05}" srcOrd="0" destOrd="0" presId="urn:microsoft.com/office/officeart/2005/8/layout/hierarchy3"/>
    <dgm:cxn modelId="{15396D12-BCBD-4677-A02E-F7C820B62757}" type="presParOf" srcId="{B763A013-4DFA-4DCF-8C02-64BC895D6C05}" destId="{C1EAD163-2BDE-4D92-BA33-25BCFE980E48}" srcOrd="0" destOrd="0" presId="urn:microsoft.com/office/officeart/2005/8/layout/hierarchy3"/>
    <dgm:cxn modelId="{E8D5FB2B-0B33-406A-9711-B5AAD640D3F3}" type="presParOf" srcId="{B763A013-4DFA-4DCF-8C02-64BC895D6C05}" destId="{484E2A26-318E-465D-B259-BBF3C40104D6}" srcOrd="1" destOrd="0" presId="urn:microsoft.com/office/officeart/2005/8/layout/hierarchy3"/>
    <dgm:cxn modelId="{1F16E92D-9740-4006-98E3-921FBDF5DFBB}" type="presParOf" srcId="{51F9B4F1-9A64-4A34-A063-31C161CF1A49}" destId="{160E5335-A8BD-4B90-B767-088702E95212}" srcOrd="1" destOrd="0" presId="urn:microsoft.com/office/officeart/2005/8/layout/hierarchy3"/>
    <dgm:cxn modelId="{32E51145-1A1E-4B7B-9A08-9C1C7D2FE9B2}" type="presParOf" srcId="{160E5335-A8BD-4B90-B767-088702E95212}" destId="{B613B898-4D16-46D0-BAC6-50B2872E6C87}" srcOrd="0" destOrd="0" presId="urn:microsoft.com/office/officeart/2005/8/layout/hierarchy3"/>
    <dgm:cxn modelId="{38B9D97B-E254-42CA-92C9-3C047FCB6882}" type="presParOf" srcId="{160E5335-A8BD-4B90-B767-088702E95212}" destId="{6D6A9853-7447-4C38-9B17-114ED4E5838C}" srcOrd="1" destOrd="0" presId="urn:microsoft.com/office/officeart/2005/8/layout/hierarchy3"/>
    <dgm:cxn modelId="{31B462BC-F698-4FC8-AD21-2BF424AF8241}" type="presParOf" srcId="{160E5335-A8BD-4B90-B767-088702E95212}" destId="{09E66F1A-E658-4945-99EC-57C449554050}" srcOrd="2" destOrd="0" presId="urn:microsoft.com/office/officeart/2005/8/layout/hierarchy3"/>
    <dgm:cxn modelId="{FD86C6CE-55FC-4EF8-8AB1-A78702F81794}" type="presParOf" srcId="{160E5335-A8BD-4B90-B767-088702E95212}" destId="{B82B1DAC-493A-4983-985B-849F3D0610C4}" srcOrd="3" destOrd="0" presId="urn:microsoft.com/office/officeart/2005/8/layout/hierarchy3"/>
    <dgm:cxn modelId="{E4D54224-98C4-437B-9CBF-EB22009050CE}" type="presParOf" srcId="{160E5335-A8BD-4B90-B767-088702E95212}" destId="{5F874224-229A-41FC-BFA9-C8CA475FAE5D}" srcOrd="4" destOrd="0" presId="urn:microsoft.com/office/officeart/2005/8/layout/hierarchy3"/>
    <dgm:cxn modelId="{C0607AF5-60CE-4275-9856-FE817C1E886C}" type="presParOf" srcId="{160E5335-A8BD-4B90-B767-088702E95212}" destId="{C6429474-C79F-4D73-A9A0-3144B7E5F12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63BA2B-B27E-408A-9EE3-5356BCEB2027}" type="doc">
      <dgm:prSet loTypeId="urn:microsoft.com/office/officeart/2005/8/layout/hierarchy3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2ADB44A6-3117-4009-91BC-DC414E38C774}">
      <dgm:prSet custT="1"/>
      <dgm:spPr>
        <a:solidFill>
          <a:srgbClr val="8A0000"/>
        </a:solidFill>
      </dgm:spPr>
      <dgm:t>
        <a:bodyPr/>
        <a:lstStyle/>
        <a:p>
          <a:r>
            <a:rPr lang="es-CO" sz="1000" dirty="0">
              <a:latin typeface="Arial Rounded MT Bold"/>
            </a:rPr>
            <a:t>Nivel</a:t>
          </a:r>
        </a:p>
      </dgm:t>
    </dgm:pt>
    <dgm:pt modelId="{073D979D-E7A5-4E5E-88CF-40AD9EDF108C}" type="parTrans" cxnId="{D0A378FF-76CD-4DA3-803E-7F0C703CF762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758C6A07-9EA3-4708-BB37-419168582689}" type="sibTrans" cxnId="{D0A378FF-76CD-4DA3-803E-7F0C703CF762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36C91629-FB1C-49F7-8E75-D64A88B65A33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Periodo de Graduación</a:t>
          </a:r>
        </a:p>
      </dgm:t>
    </dgm:pt>
    <dgm:pt modelId="{BC85324A-8F26-4267-86FE-B2DE2081DF57}" type="parTrans" cxnId="{EB20DDDE-F2A9-4C0F-9A8E-CE7F5DF7692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C702F5F-2EA4-4D90-B9DD-4D593DCC7BEA}" type="sibTrans" cxnId="{EB20DDDE-F2A9-4C0F-9A8E-CE7F5DF7692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2752F13-8BC0-46AA-B86F-887299C4541C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Sexo</a:t>
          </a:r>
        </a:p>
      </dgm:t>
    </dgm:pt>
    <dgm:pt modelId="{24D42AA8-524D-4EA9-8B54-D71305C9E470}" type="parTrans" cxnId="{8883D19E-3EDF-4285-9AE4-37AA8286B45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770619E2-CB89-4368-ABC4-14916C699CF3}" type="sibTrans" cxnId="{8883D19E-3EDF-4285-9AE4-37AA8286B45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004333DC-BA3D-44DA-BABA-4228BB9FFBD1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Nivel de Estudio</a:t>
          </a:r>
        </a:p>
      </dgm:t>
    </dgm:pt>
    <dgm:pt modelId="{7381085F-C8CA-4CCA-980A-2613C8150A4B}" type="parTrans" cxnId="{D24944E6-4A93-46E6-BAF4-1F2C9037291D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C7A30030-BAEC-43FA-A2E9-EF3C5D204347}" type="sibTrans" cxnId="{D24944E6-4A93-46E6-BAF4-1F2C9037291D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02A29A90-38A0-4DCD-BB73-9F69B3861DE5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Año</a:t>
          </a:r>
        </a:p>
      </dgm:t>
    </dgm:pt>
    <dgm:pt modelId="{8EEC781A-8E10-4EA5-B99D-672D92C79F89}" type="parTrans" cxnId="{630BE375-9B37-4972-878F-E0DB82C0F5B3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0729F39A-A691-4DA7-9C2C-F69B0DAA8C45}" type="sibTrans" cxnId="{630BE375-9B37-4972-878F-E0DB82C0F5B3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7AAECAE5-B48A-46F3-9942-EDE4137C1C4D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Nivel de Formación</a:t>
          </a:r>
        </a:p>
      </dgm:t>
    </dgm:pt>
    <dgm:pt modelId="{0DFE538A-FA63-4062-A789-A21202C479D0}" type="parTrans" cxnId="{CCC86C37-FFF9-4553-AE11-B0E14161B8F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64AED399-111D-475C-AF32-5CDB77DCDCD3}" type="sibTrans" cxnId="{CCC86C37-FFF9-4553-AE11-B0E14161B8FF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3BDF465B-AFB2-4054-9876-AB8A0810D569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Semestre</a:t>
          </a:r>
        </a:p>
      </dgm:t>
    </dgm:pt>
    <dgm:pt modelId="{51747BEA-50EB-453B-A442-490507D144E9}" type="parTrans" cxnId="{7563E94C-060D-4F66-8C0F-3D89FF531CD3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7359ACFE-78FB-4C8B-A6CA-1F8ABB29EC8E}" type="sibTrans" cxnId="{7563E94C-060D-4F66-8C0F-3D89FF531CD3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93FB76CC-4C91-42E5-99DE-8CB028032487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Hombre</a:t>
          </a:r>
        </a:p>
      </dgm:t>
    </dgm:pt>
    <dgm:pt modelId="{3189D68E-1C01-4D55-9054-C7D33AACD36C}" type="sibTrans" cxnId="{E12ECB28-C367-4C2E-AAF4-A8415FC810E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2608A950-65FE-42C8-9520-89EFE2E78DB3}" type="parTrans" cxnId="{E12ECB28-C367-4C2E-AAF4-A8415FC810E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BA3AD2C3-02ED-471E-9EB0-BF40E86E59C2}">
      <dgm:prSet custT="1"/>
      <dgm:spPr/>
      <dgm:t>
        <a:bodyPr/>
        <a:lstStyle/>
        <a:p>
          <a:r>
            <a:rPr lang="es-CO" sz="1000" dirty="0">
              <a:latin typeface="Arial Rounded MT Bold"/>
            </a:rPr>
            <a:t>Mujer</a:t>
          </a:r>
        </a:p>
      </dgm:t>
    </dgm:pt>
    <dgm:pt modelId="{596835BD-1ED8-4E24-8ED9-8571C1150ACE}" type="parTrans" cxnId="{FD2E86AE-4DA9-4A3F-AA77-48E8610846A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2ED3B4B3-B7F2-48BE-B30D-4BB319C155AC}" type="sibTrans" cxnId="{FD2E86AE-4DA9-4A3F-AA77-48E8610846A9}">
      <dgm:prSet/>
      <dgm:spPr/>
      <dgm:t>
        <a:bodyPr/>
        <a:lstStyle/>
        <a:p>
          <a:endParaRPr lang="es-CO" sz="1000">
            <a:latin typeface="Arial Rounded MT Bold"/>
          </a:endParaRPr>
        </a:p>
      </dgm:t>
    </dgm:pt>
    <dgm:pt modelId="{ACD34664-551E-4CEB-8F5C-AE35E5A0E4DC}" type="pres">
      <dgm:prSet presAssocID="{0B63BA2B-B27E-408A-9EE3-5356BCEB20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59B874FF-9E95-447D-9DA4-334009F21670}" type="pres">
      <dgm:prSet presAssocID="{2ADB44A6-3117-4009-91BC-DC414E38C774}" presName="root" presStyleCnt="0"/>
      <dgm:spPr/>
    </dgm:pt>
    <dgm:pt modelId="{78A64E4D-75D2-41EE-B52D-8CD9E7E65806}" type="pres">
      <dgm:prSet presAssocID="{2ADB44A6-3117-4009-91BC-DC414E38C774}" presName="rootComposite" presStyleCnt="0"/>
      <dgm:spPr/>
    </dgm:pt>
    <dgm:pt modelId="{797DA046-D1BD-4705-8030-381747B6AEB1}" type="pres">
      <dgm:prSet presAssocID="{2ADB44A6-3117-4009-91BC-DC414E38C774}" presName="rootText" presStyleLbl="node1" presStyleIdx="0" presStyleCnt="3"/>
      <dgm:spPr/>
      <dgm:t>
        <a:bodyPr/>
        <a:lstStyle/>
        <a:p>
          <a:endParaRPr lang="es-CO"/>
        </a:p>
      </dgm:t>
    </dgm:pt>
    <dgm:pt modelId="{41FF8D22-D1DE-4645-B23B-FDBCD07C091E}" type="pres">
      <dgm:prSet presAssocID="{2ADB44A6-3117-4009-91BC-DC414E38C774}" presName="rootConnector" presStyleLbl="node1" presStyleIdx="0" presStyleCnt="3"/>
      <dgm:spPr/>
      <dgm:t>
        <a:bodyPr/>
        <a:lstStyle/>
        <a:p>
          <a:endParaRPr lang="es-CO"/>
        </a:p>
      </dgm:t>
    </dgm:pt>
    <dgm:pt modelId="{3CD44348-BE28-4934-B066-A49F1BA8A1C2}" type="pres">
      <dgm:prSet presAssocID="{2ADB44A6-3117-4009-91BC-DC414E38C774}" presName="childShape" presStyleCnt="0"/>
      <dgm:spPr/>
    </dgm:pt>
    <dgm:pt modelId="{C620C951-EA32-4F2A-BBD0-3E4966444081}" type="pres">
      <dgm:prSet presAssocID="{7381085F-C8CA-4CCA-980A-2613C8150A4B}" presName="Name13" presStyleLbl="parChTrans1D2" presStyleIdx="0" presStyleCnt="6"/>
      <dgm:spPr/>
      <dgm:t>
        <a:bodyPr/>
        <a:lstStyle/>
        <a:p>
          <a:endParaRPr lang="es-CO"/>
        </a:p>
      </dgm:t>
    </dgm:pt>
    <dgm:pt modelId="{65F5CC73-3741-4C81-8131-633C1F31A81A}" type="pres">
      <dgm:prSet presAssocID="{004333DC-BA3D-44DA-BABA-4228BB9FFBD1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02BDD2C-88D9-48EA-A6E3-C5FD8908CA01}" type="pres">
      <dgm:prSet presAssocID="{0DFE538A-FA63-4062-A789-A21202C479D0}" presName="Name13" presStyleLbl="parChTrans1D2" presStyleIdx="1" presStyleCnt="6"/>
      <dgm:spPr/>
      <dgm:t>
        <a:bodyPr/>
        <a:lstStyle/>
        <a:p>
          <a:endParaRPr lang="es-CO"/>
        </a:p>
      </dgm:t>
    </dgm:pt>
    <dgm:pt modelId="{2F8DCF33-11DA-4635-B253-D5483E7CEC59}" type="pres">
      <dgm:prSet presAssocID="{7AAECAE5-B48A-46F3-9942-EDE4137C1C4D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402F581-949A-4A62-BCD0-8FAB73149C0B}" type="pres">
      <dgm:prSet presAssocID="{36C91629-FB1C-49F7-8E75-D64A88B65A33}" presName="root" presStyleCnt="0"/>
      <dgm:spPr/>
    </dgm:pt>
    <dgm:pt modelId="{E0EDBFF4-8BC8-4193-8B67-7340729141E5}" type="pres">
      <dgm:prSet presAssocID="{36C91629-FB1C-49F7-8E75-D64A88B65A33}" presName="rootComposite" presStyleCnt="0"/>
      <dgm:spPr/>
    </dgm:pt>
    <dgm:pt modelId="{9D4BBB33-A399-4D7B-9873-74E47542C0FF}" type="pres">
      <dgm:prSet presAssocID="{36C91629-FB1C-49F7-8E75-D64A88B65A33}" presName="rootText" presStyleLbl="node1" presStyleIdx="1" presStyleCnt="3" custScaleX="133611"/>
      <dgm:spPr/>
      <dgm:t>
        <a:bodyPr/>
        <a:lstStyle/>
        <a:p>
          <a:endParaRPr lang="es-CO"/>
        </a:p>
      </dgm:t>
    </dgm:pt>
    <dgm:pt modelId="{8EEE7630-2564-476A-BF71-0644AD8DB672}" type="pres">
      <dgm:prSet presAssocID="{36C91629-FB1C-49F7-8E75-D64A88B65A33}" presName="rootConnector" presStyleLbl="node1" presStyleIdx="1" presStyleCnt="3"/>
      <dgm:spPr/>
      <dgm:t>
        <a:bodyPr/>
        <a:lstStyle/>
        <a:p>
          <a:endParaRPr lang="es-CO"/>
        </a:p>
      </dgm:t>
    </dgm:pt>
    <dgm:pt modelId="{3FBB0DF9-E779-4207-B5DC-153EF2473C8A}" type="pres">
      <dgm:prSet presAssocID="{36C91629-FB1C-49F7-8E75-D64A88B65A33}" presName="childShape" presStyleCnt="0"/>
      <dgm:spPr/>
    </dgm:pt>
    <dgm:pt modelId="{222B2F9C-62F1-4618-B421-8839F624AE5A}" type="pres">
      <dgm:prSet presAssocID="{8EEC781A-8E10-4EA5-B99D-672D92C79F89}" presName="Name13" presStyleLbl="parChTrans1D2" presStyleIdx="2" presStyleCnt="6"/>
      <dgm:spPr/>
      <dgm:t>
        <a:bodyPr/>
        <a:lstStyle/>
        <a:p>
          <a:endParaRPr lang="es-CO"/>
        </a:p>
      </dgm:t>
    </dgm:pt>
    <dgm:pt modelId="{6371C710-9EF0-44CD-9F72-0258EF59185E}" type="pres">
      <dgm:prSet presAssocID="{02A29A90-38A0-4DCD-BB73-9F69B3861DE5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4C6A31E-E400-4D7F-A4EE-4E8CC752931E}" type="pres">
      <dgm:prSet presAssocID="{51747BEA-50EB-453B-A442-490507D144E9}" presName="Name13" presStyleLbl="parChTrans1D2" presStyleIdx="3" presStyleCnt="6"/>
      <dgm:spPr/>
      <dgm:t>
        <a:bodyPr/>
        <a:lstStyle/>
        <a:p>
          <a:endParaRPr lang="es-CO"/>
        </a:p>
      </dgm:t>
    </dgm:pt>
    <dgm:pt modelId="{2EF4C377-FCE2-4475-8942-B9B32C7E6390}" type="pres">
      <dgm:prSet presAssocID="{3BDF465B-AFB2-4054-9876-AB8A0810D569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45C0583-FC16-478F-B98A-9CBEDF758FEA}" type="pres">
      <dgm:prSet presAssocID="{A2752F13-8BC0-46AA-B86F-887299C4541C}" presName="root" presStyleCnt="0"/>
      <dgm:spPr/>
    </dgm:pt>
    <dgm:pt modelId="{C6116059-98BA-4430-A15E-9D56B49C62A9}" type="pres">
      <dgm:prSet presAssocID="{A2752F13-8BC0-46AA-B86F-887299C4541C}" presName="rootComposite" presStyleCnt="0"/>
      <dgm:spPr/>
    </dgm:pt>
    <dgm:pt modelId="{8504E15E-B402-408F-B03E-731B7B2BEBEC}" type="pres">
      <dgm:prSet presAssocID="{A2752F13-8BC0-46AA-B86F-887299C4541C}" presName="rootText" presStyleLbl="node1" presStyleIdx="2" presStyleCnt="3"/>
      <dgm:spPr/>
      <dgm:t>
        <a:bodyPr/>
        <a:lstStyle/>
        <a:p>
          <a:endParaRPr lang="es-CO"/>
        </a:p>
      </dgm:t>
    </dgm:pt>
    <dgm:pt modelId="{6954347A-6FDB-479D-AC07-725340690E67}" type="pres">
      <dgm:prSet presAssocID="{A2752F13-8BC0-46AA-B86F-887299C4541C}" presName="rootConnector" presStyleLbl="node1" presStyleIdx="2" presStyleCnt="3"/>
      <dgm:spPr/>
      <dgm:t>
        <a:bodyPr/>
        <a:lstStyle/>
        <a:p>
          <a:endParaRPr lang="es-CO"/>
        </a:p>
      </dgm:t>
    </dgm:pt>
    <dgm:pt modelId="{7A1D9FD5-508E-4C54-862E-29CBF2527A9C}" type="pres">
      <dgm:prSet presAssocID="{A2752F13-8BC0-46AA-B86F-887299C4541C}" presName="childShape" presStyleCnt="0"/>
      <dgm:spPr/>
    </dgm:pt>
    <dgm:pt modelId="{DE2059CE-9A1F-4C73-B2B4-6DD66D3835AF}" type="pres">
      <dgm:prSet presAssocID="{2608A950-65FE-42C8-9520-89EFE2E78DB3}" presName="Name13" presStyleLbl="parChTrans1D2" presStyleIdx="4" presStyleCnt="6"/>
      <dgm:spPr/>
      <dgm:t>
        <a:bodyPr/>
        <a:lstStyle/>
        <a:p>
          <a:endParaRPr lang="es-CO"/>
        </a:p>
      </dgm:t>
    </dgm:pt>
    <dgm:pt modelId="{027FC091-F5CD-4015-82A4-5AE12F6A46C3}" type="pres">
      <dgm:prSet presAssocID="{93FB76CC-4C91-42E5-99DE-8CB028032487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259A2C0-C1EB-4250-B0AC-431A4C85C1B7}" type="pres">
      <dgm:prSet presAssocID="{596835BD-1ED8-4E24-8ED9-8571C1150ACE}" presName="Name13" presStyleLbl="parChTrans1D2" presStyleIdx="5" presStyleCnt="6"/>
      <dgm:spPr/>
      <dgm:t>
        <a:bodyPr/>
        <a:lstStyle/>
        <a:p>
          <a:endParaRPr lang="es-CO"/>
        </a:p>
      </dgm:t>
    </dgm:pt>
    <dgm:pt modelId="{D31D0D6E-7F73-4AFE-AFBC-713B386F93FF}" type="pres">
      <dgm:prSet presAssocID="{BA3AD2C3-02ED-471E-9EB0-BF40E86E59C2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69D84EE-FF90-4B43-850F-881F5C00D5A8}" type="presOf" srcId="{A2752F13-8BC0-46AA-B86F-887299C4541C}" destId="{8504E15E-B402-408F-B03E-731B7B2BEBEC}" srcOrd="0" destOrd="0" presId="urn:microsoft.com/office/officeart/2005/8/layout/hierarchy3"/>
    <dgm:cxn modelId="{B04069D4-B497-452D-ABA0-DA17DF90D63A}" type="presOf" srcId="{3BDF465B-AFB2-4054-9876-AB8A0810D569}" destId="{2EF4C377-FCE2-4475-8942-B9B32C7E6390}" srcOrd="0" destOrd="0" presId="urn:microsoft.com/office/officeart/2005/8/layout/hierarchy3"/>
    <dgm:cxn modelId="{D24944E6-4A93-46E6-BAF4-1F2C9037291D}" srcId="{2ADB44A6-3117-4009-91BC-DC414E38C774}" destId="{004333DC-BA3D-44DA-BABA-4228BB9FFBD1}" srcOrd="0" destOrd="0" parTransId="{7381085F-C8CA-4CCA-980A-2613C8150A4B}" sibTransId="{C7A30030-BAEC-43FA-A2E9-EF3C5D204347}"/>
    <dgm:cxn modelId="{D0A378FF-76CD-4DA3-803E-7F0C703CF762}" srcId="{0B63BA2B-B27E-408A-9EE3-5356BCEB2027}" destId="{2ADB44A6-3117-4009-91BC-DC414E38C774}" srcOrd="0" destOrd="0" parTransId="{073D979D-E7A5-4E5E-88CF-40AD9EDF108C}" sibTransId="{758C6A07-9EA3-4708-BB37-419168582689}"/>
    <dgm:cxn modelId="{A6FA9D3B-6378-4B68-BA50-C917CD814057}" type="presOf" srcId="{004333DC-BA3D-44DA-BABA-4228BB9FFBD1}" destId="{65F5CC73-3741-4C81-8131-633C1F31A81A}" srcOrd="0" destOrd="0" presId="urn:microsoft.com/office/officeart/2005/8/layout/hierarchy3"/>
    <dgm:cxn modelId="{86F762CC-2BA6-424B-8A3E-8813781A1ECE}" type="presOf" srcId="{596835BD-1ED8-4E24-8ED9-8571C1150ACE}" destId="{6259A2C0-C1EB-4250-B0AC-431A4C85C1B7}" srcOrd="0" destOrd="0" presId="urn:microsoft.com/office/officeart/2005/8/layout/hierarchy3"/>
    <dgm:cxn modelId="{955C10CC-31FB-4867-B8EC-ACEFC5D129BA}" type="presOf" srcId="{0DFE538A-FA63-4062-A789-A21202C479D0}" destId="{A02BDD2C-88D9-48EA-A6E3-C5FD8908CA01}" srcOrd="0" destOrd="0" presId="urn:microsoft.com/office/officeart/2005/8/layout/hierarchy3"/>
    <dgm:cxn modelId="{84278ADF-9858-411C-9C81-807C347CCC7E}" type="presOf" srcId="{0B63BA2B-B27E-408A-9EE3-5356BCEB2027}" destId="{ACD34664-551E-4CEB-8F5C-AE35E5A0E4DC}" srcOrd="0" destOrd="0" presId="urn:microsoft.com/office/officeart/2005/8/layout/hierarchy3"/>
    <dgm:cxn modelId="{07ED098F-4678-4BDB-923C-A548372A561F}" type="presOf" srcId="{8EEC781A-8E10-4EA5-B99D-672D92C79F89}" destId="{222B2F9C-62F1-4618-B421-8839F624AE5A}" srcOrd="0" destOrd="0" presId="urn:microsoft.com/office/officeart/2005/8/layout/hierarchy3"/>
    <dgm:cxn modelId="{FD2E86AE-4DA9-4A3F-AA77-48E8610846A9}" srcId="{A2752F13-8BC0-46AA-B86F-887299C4541C}" destId="{BA3AD2C3-02ED-471E-9EB0-BF40E86E59C2}" srcOrd="1" destOrd="0" parTransId="{596835BD-1ED8-4E24-8ED9-8571C1150ACE}" sibTransId="{2ED3B4B3-B7F2-48BE-B30D-4BB319C155AC}"/>
    <dgm:cxn modelId="{5D9033A3-E4EB-46AF-9C22-DCD3ACFC8AD6}" type="presOf" srcId="{02A29A90-38A0-4DCD-BB73-9F69B3861DE5}" destId="{6371C710-9EF0-44CD-9F72-0258EF59185E}" srcOrd="0" destOrd="0" presId="urn:microsoft.com/office/officeart/2005/8/layout/hierarchy3"/>
    <dgm:cxn modelId="{E12ECB28-C367-4C2E-AAF4-A8415FC810E9}" srcId="{A2752F13-8BC0-46AA-B86F-887299C4541C}" destId="{93FB76CC-4C91-42E5-99DE-8CB028032487}" srcOrd="0" destOrd="0" parTransId="{2608A950-65FE-42C8-9520-89EFE2E78DB3}" sibTransId="{3189D68E-1C01-4D55-9054-C7D33AACD36C}"/>
    <dgm:cxn modelId="{CCC86C37-FFF9-4553-AE11-B0E14161B8FF}" srcId="{2ADB44A6-3117-4009-91BC-DC414E38C774}" destId="{7AAECAE5-B48A-46F3-9942-EDE4137C1C4D}" srcOrd="1" destOrd="0" parTransId="{0DFE538A-FA63-4062-A789-A21202C479D0}" sibTransId="{64AED399-111D-475C-AF32-5CDB77DCDCD3}"/>
    <dgm:cxn modelId="{EB20DDDE-F2A9-4C0F-9A8E-CE7F5DF76929}" srcId="{0B63BA2B-B27E-408A-9EE3-5356BCEB2027}" destId="{36C91629-FB1C-49F7-8E75-D64A88B65A33}" srcOrd="1" destOrd="0" parTransId="{BC85324A-8F26-4267-86FE-B2DE2081DF57}" sibTransId="{AC702F5F-2EA4-4D90-B9DD-4D593DCC7BEA}"/>
    <dgm:cxn modelId="{4C38626C-C210-48BA-8FD2-C3EC08A7710C}" type="presOf" srcId="{36C91629-FB1C-49F7-8E75-D64A88B65A33}" destId="{8EEE7630-2564-476A-BF71-0644AD8DB672}" srcOrd="1" destOrd="0" presId="urn:microsoft.com/office/officeart/2005/8/layout/hierarchy3"/>
    <dgm:cxn modelId="{C5F0F58B-5E3F-4431-A5EB-37CA401FEB77}" type="presOf" srcId="{2ADB44A6-3117-4009-91BC-DC414E38C774}" destId="{41FF8D22-D1DE-4645-B23B-FDBCD07C091E}" srcOrd="1" destOrd="0" presId="urn:microsoft.com/office/officeart/2005/8/layout/hierarchy3"/>
    <dgm:cxn modelId="{C5A84DC3-7EC4-46F4-AA73-F565ED6E276F}" type="presOf" srcId="{7381085F-C8CA-4CCA-980A-2613C8150A4B}" destId="{C620C951-EA32-4F2A-BBD0-3E4966444081}" srcOrd="0" destOrd="0" presId="urn:microsoft.com/office/officeart/2005/8/layout/hierarchy3"/>
    <dgm:cxn modelId="{8883D19E-3EDF-4285-9AE4-37AA8286B45F}" srcId="{0B63BA2B-B27E-408A-9EE3-5356BCEB2027}" destId="{A2752F13-8BC0-46AA-B86F-887299C4541C}" srcOrd="2" destOrd="0" parTransId="{24D42AA8-524D-4EA9-8B54-D71305C9E470}" sibTransId="{770619E2-CB89-4368-ABC4-14916C699CF3}"/>
    <dgm:cxn modelId="{630BE375-9B37-4972-878F-E0DB82C0F5B3}" srcId="{36C91629-FB1C-49F7-8E75-D64A88B65A33}" destId="{02A29A90-38A0-4DCD-BB73-9F69B3861DE5}" srcOrd="0" destOrd="0" parTransId="{8EEC781A-8E10-4EA5-B99D-672D92C79F89}" sibTransId="{0729F39A-A691-4DA7-9C2C-F69B0DAA8C45}"/>
    <dgm:cxn modelId="{242C3D14-AC5C-49FE-8478-23705D3AF905}" type="presOf" srcId="{2608A950-65FE-42C8-9520-89EFE2E78DB3}" destId="{DE2059CE-9A1F-4C73-B2B4-6DD66D3835AF}" srcOrd="0" destOrd="0" presId="urn:microsoft.com/office/officeart/2005/8/layout/hierarchy3"/>
    <dgm:cxn modelId="{10E4D6E4-F233-4A23-B4C7-7C33D459403D}" type="presOf" srcId="{93FB76CC-4C91-42E5-99DE-8CB028032487}" destId="{027FC091-F5CD-4015-82A4-5AE12F6A46C3}" srcOrd="0" destOrd="0" presId="urn:microsoft.com/office/officeart/2005/8/layout/hierarchy3"/>
    <dgm:cxn modelId="{2A8FEB43-C22A-47C7-B185-7F183FBB8478}" type="presOf" srcId="{7AAECAE5-B48A-46F3-9942-EDE4137C1C4D}" destId="{2F8DCF33-11DA-4635-B253-D5483E7CEC59}" srcOrd="0" destOrd="0" presId="urn:microsoft.com/office/officeart/2005/8/layout/hierarchy3"/>
    <dgm:cxn modelId="{55C2CF2F-D44E-43F6-A718-4E4B6A1D7722}" type="presOf" srcId="{51747BEA-50EB-453B-A442-490507D144E9}" destId="{64C6A31E-E400-4D7F-A4EE-4E8CC752931E}" srcOrd="0" destOrd="0" presId="urn:microsoft.com/office/officeart/2005/8/layout/hierarchy3"/>
    <dgm:cxn modelId="{F5F3EBD0-1BB2-4AD8-B6C6-0421501A7277}" type="presOf" srcId="{2ADB44A6-3117-4009-91BC-DC414E38C774}" destId="{797DA046-D1BD-4705-8030-381747B6AEB1}" srcOrd="0" destOrd="0" presId="urn:microsoft.com/office/officeart/2005/8/layout/hierarchy3"/>
    <dgm:cxn modelId="{E09A08B1-3EDF-4EA3-BDE6-357CE33A13D9}" type="presOf" srcId="{36C91629-FB1C-49F7-8E75-D64A88B65A33}" destId="{9D4BBB33-A399-4D7B-9873-74E47542C0FF}" srcOrd="0" destOrd="0" presId="urn:microsoft.com/office/officeart/2005/8/layout/hierarchy3"/>
    <dgm:cxn modelId="{A5F1C40F-434B-4206-866B-C10E5F74C0B4}" type="presOf" srcId="{A2752F13-8BC0-46AA-B86F-887299C4541C}" destId="{6954347A-6FDB-479D-AC07-725340690E67}" srcOrd="1" destOrd="0" presId="urn:microsoft.com/office/officeart/2005/8/layout/hierarchy3"/>
    <dgm:cxn modelId="{7563E94C-060D-4F66-8C0F-3D89FF531CD3}" srcId="{36C91629-FB1C-49F7-8E75-D64A88B65A33}" destId="{3BDF465B-AFB2-4054-9876-AB8A0810D569}" srcOrd="1" destOrd="0" parTransId="{51747BEA-50EB-453B-A442-490507D144E9}" sibTransId="{7359ACFE-78FB-4C8B-A6CA-1F8ABB29EC8E}"/>
    <dgm:cxn modelId="{2A38F350-653C-4AED-960A-FD04C49E84F4}" type="presOf" srcId="{BA3AD2C3-02ED-471E-9EB0-BF40E86E59C2}" destId="{D31D0D6E-7F73-4AFE-AFBC-713B386F93FF}" srcOrd="0" destOrd="0" presId="urn:microsoft.com/office/officeart/2005/8/layout/hierarchy3"/>
    <dgm:cxn modelId="{8D562163-8346-48C1-B81C-3C6E670F9A78}" type="presParOf" srcId="{ACD34664-551E-4CEB-8F5C-AE35E5A0E4DC}" destId="{59B874FF-9E95-447D-9DA4-334009F21670}" srcOrd="0" destOrd="0" presId="urn:microsoft.com/office/officeart/2005/8/layout/hierarchy3"/>
    <dgm:cxn modelId="{43B35E3E-E992-48C8-A281-70924BD47525}" type="presParOf" srcId="{59B874FF-9E95-447D-9DA4-334009F21670}" destId="{78A64E4D-75D2-41EE-B52D-8CD9E7E65806}" srcOrd="0" destOrd="0" presId="urn:microsoft.com/office/officeart/2005/8/layout/hierarchy3"/>
    <dgm:cxn modelId="{CFB719FC-6C4A-49E6-83BA-337B04B13B47}" type="presParOf" srcId="{78A64E4D-75D2-41EE-B52D-8CD9E7E65806}" destId="{797DA046-D1BD-4705-8030-381747B6AEB1}" srcOrd="0" destOrd="0" presId="urn:microsoft.com/office/officeart/2005/8/layout/hierarchy3"/>
    <dgm:cxn modelId="{6340F5CA-4220-446D-AA0F-AFB151CABB1A}" type="presParOf" srcId="{78A64E4D-75D2-41EE-B52D-8CD9E7E65806}" destId="{41FF8D22-D1DE-4645-B23B-FDBCD07C091E}" srcOrd="1" destOrd="0" presId="urn:microsoft.com/office/officeart/2005/8/layout/hierarchy3"/>
    <dgm:cxn modelId="{D0D341A7-8490-499B-AADE-A4D5103AD415}" type="presParOf" srcId="{59B874FF-9E95-447D-9DA4-334009F21670}" destId="{3CD44348-BE28-4934-B066-A49F1BA8A1C2}" srcOrd="1" destOrd="0" presId="urn:microsoft.com/office/officeart/2005/8/layout/hierarchy3"/>
    <dgm:cxn modelId="{FFCA1C72-02A0-4BAF-A497-0743AF25F123}" type="presParOf" srcId="{3CD44348-BE28-4934-B066-A49F1BA8A1C2}" destId="{C620C951-EA32-4F2A-BBD0-3E4966444081}" srcOrd="0" destOrd="0" presId="urn:microsoft.com/office/officeart/2005/8/layout/hierarchy3"/>
    <dgm:cxn modelId="{9D7675A9-A8B5-4479-A7BB-6431C3B527EF}" type="presParOf" srcId="{3CD44348-BE28-4934-B066-A49F1BA8A1C2}" destId="{65F5CC73-3741-4C81-8131-633C1F31A81A}" srcOrd="1" destOrd="0" presId="urn:microsoft.com/office/officeart/2005/8/layout/hierarchy3"/>
    <dgm:cxn modelId="{848EF205-C7D7-4A93-B4EB-03BF9881C69D}" type="presParOf" srcId="{3CD44348-BE28-4934-B066-A49F1BA8A1C2}" destId="{A02BDD2C-88D9-48EA-A6E3-C5FD8908CA01}" srcOrd="2" destOrd="0" presId="urn:microsoft.com/office/officeart/2005/8/layout/hierarchy3"/>
    <dgm:cxn modelId="{CFB27375-1521-4713-8F58-AE35ECCDE48F}" type="presParOf" srcId="{3CD44348-BE28-4934-B066-A49F1BA8A1C2}" destId="{2F8DCF33-11DA-4635-B253-D5483E7CEC59}" srcOrd="3" destOrd="0" presId="urn:microsoft.com/office/officeart/2005/8/layout/hierarchy3"/>
    <dgm:cxn modelId="{4D5D842F-43AC-4442-9EFA-62E3018BC8DC}" type="presParOf" srcId="{ACD34664-551E-4CEB-8F5C-AE35E5A0E4DC}" destId="{6402F581-949A-4A62-BCD0-8FAB73149C0B}" srcOrd="1" destOrd="0" presId="urn:microsoft.com/office/officeart/2005/8/layout/hierarchy3"/>
    <dgm:cxn modelId="{C0820732-A28E-40A4-8DC1-D05A0A6B60C8}" type="presParOf" srcId="{6402F581-949A-4A62-BCD0-8FAB73149C0B}" destId="{E0EDBFF4-8BC8-4193-8B67-7340729141E5}" srcOrd="0" destOrd="0" presId="urn:microsoft.com/office/officeart/2005/8/layout/hierarchy3"/>
    <dgm:cxn modelId="{12E3A7F4-67C8-41E9-A9F4-C359E8F7DC7C}" type="presParOf" srcId="{E0EDBFF4-8BC8-4193-8B67-7340729141E5}" destId="{9D4BBB33-A399-4D7B-9873-74E47542C0FF}" srcOrd="0" destOrd="0" presId="urn:microsoft.com/office/officeart/2005/8/layout/hierarchy3"/>
    <dgm:cxn modelId="{2FB09CFB-558D-4E70-AFCF-4959BC6244BC}" type="presParOf" srcId="{E0EDBFF4-8BC8-4193-8B67-7340729141E5}" destId="{8EEE7630-2564-476A-BF71-0644AD8DB672}" srcOrd="1" destOrd="0" presId="urn:microsoft.com/office/officeart/2005/8/layout/hierarchy3"/>
    <dgm:cxn modelId="{040C72A0-9433-4CC2-859A-2240489877E4}" type="presParOf" srcId="{6402F581-949A-4A62-BCD0-8FAB73149C0B}" destId="{3FBB0DF9-E779-4207-B5DC-153EF2473C8A}" srcOrd="1" destOrd="0" presId="urn:microsoft.com/office/officeart/2005/8/layout/hierarchy3"/>
    <dgm:cxn modelId="{6832B594-836B-4540-9690-86669C9A05CC}" type="presParOf" srcId="{3FBB0DF9-E779-4207-B5DC-153EF2473C8A}" destId="{222B2F9C-62F1-4618-B421-8839F624AE5A}" srcOrd="0" destOrd="0" presId="urn:microsoft.com/office/officeart/2005/8/layout/hierarchy3"/>
    <dgm:cxn modelId="{B50311D2-974F-4B37-A001-B06C48FEB463}" type="presParOf" srcId="{3FBB0DF9-E779-4207-B5DC-153EF2473C8A}" destId="{6371C710-9EF0-44CD-9F72-0258EF59185E}" srcOrd="1" destOrd="0" presId="urn:microsoft.com/office/officeart/2005/8/layout/hierarchy3"/>
    <dgm:cxn modelId="{656CE6BF-9D74-422E-A6DB-D25145B3F69E}" type="presParOf" srcId="{3FBB0DF9-E779-4207-B5DC-153EF2473C8A}" destId="{64C6A31E-E400-4D7F-A4EE-4E8CC752931E}" srcOrd="2" destOrd="0" presId="urn:microsoft.com/office/officeart/2005/8/layout/hierarchy3"/>
    <dgm:cxn modelId="{9562EF80-EE84-4C1C-A709-EDF255D72A82}" type="presParOf" srcId="{3FBB0DF9-E779-4207-B5DC-153EF2473C8A}" destId="{2EF4C377-FCE2-4475-8942-B9B32C7E6390}" srcOrd="3" destOrd="0" presId="urn:microsoft.com/office/officeart/2005/8/layout/hierarchy3"/>
    <dgm:cxn modelId="{C34C6633-6DF5-49F6-AF3E-F0EA429093A8}" type="presParOf" srcId="{ACD34664-551E-4CEB-8F5C-AE35E5A0E4DC}" destId="{145C0583-FC16-478F-B98A-9CBEDF758FEA}" srcOrd="2" destOrd="0" presId="urn:microsoft.com/office/officeart/2005/8/layout/hierarchy3"/>
    <dgm:cxn modelId="{AF77ADDD-4329-48DF-A35A-AD7C9620A109}" type="presParOf" srcId="{145C0583-FC16-478F-B98A-9CBEDF758FEA}" destId="{C6116059-98BA-4430-A15E-9D56B49C62A9}" srcOrd="0" destOrd="0" presId="urn:microsoft.com/office/officeart/2005/8/layout/hierarchy3"/>
    <dgm:cxn modelId="{9DA2C3FF-B129-4867-A1CA-8EA705CCB4C2}" type="presParOf" srcId="{C6116059-98BA-4430-A15E-9D56B49C62A9}" destId="{8504E15E-B402-408F-B03E-731B7B2BEBEC}" srcOrd="0" destOrd="0" presId="urn:microsoft.com/office/officeart/2005/8/layout/hierarchy3"/>
    <dgm:cxn modelId="{A3DDB472-8503-40A4-A192-BAE950A3C1B4}" type="presParOf" srcId="{C6116059-98BA-4430-A15E-9D56B49C62A9}" destId="{6954347A-6FDB-479D-AC07-725340690E67}" srcOrd="1" destOrd="0" presId="urn:microsoft.com/office/officeart/2005/8/layout/hierarchy3"/>
    <dgm:cxn modelId="{861BA86B-47FF-4F04-BA45-51692FE431C0}" type="presParOf" srcId="{145C0583-FC16-478F-B98A-9CBEDF758FEA}" destId="{7A1D9FD5-508E-4C54-862E-29CBF2527A9C}" srcOrd="1" destOrd="0" presId="urn:microsoft.com/office/officeart/2005/8/layout/hierarchy3"/>
    <dgm:cxn modelId="{350013A8-ADDE-4411-B387-CF3FA2F46AA6}" type="presParOf" srcId="{7A1D9FD5-508E-4C54-862E-29CBF2527A9C}" destId="{DE2059CE-9A1F-4C73-B2B4-6DD66D3835AF}" srcOrd="0" destOrd="0" presId="urn:microsoft.com/office/officeart/2005/8/layout/hierarchy3"/>
    <dgm:cxn modelId="{B95E4BC5-328B-4E8E-9262-2FF5F6CF1082}" type="presParOf" srcId="{7A1D9FD5-508E-4C54-862E-29CBF2527A9C}" destId="{027FC091-F5CD-4015-82A4-5AE12F6A46C3}" srcOrd="1" destOrd="0" presId="urn:microsoft.com/office/officeart/2005/8/layout/hierarchy3"/>
    <dgm:cxn modelId="{225CFE5F-1A51-4C73-9F12-C06B6ED8DC7D}" type="presParOf" srcId="{7A1D9FD5-508E-4C54-862E-29CBF2527A9C}" destId="{6259A2C0-C1EB-4250-B0AC-431A4C85C1B7}" srcOrd="2" destOrd="0" presId="urn:microsoft.com/office/officeart/2005/8/layout/hierarchy3"/>
    <dgm:cxn modelId="{5C218C4E-0D2D-4CAF-B64D-02DB8D982B46}" type="presParOf" srcId="{7A1D9FD5-508E-4C54-862E-29CBF2527A9C}" destId="{D31D0D6E-7F73-4AFE-AFBC-713B386F93F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CC6F80-2F7A-475E-AC9C-DFFE721A77CB}" type="doc">
      <dgm:prSet loTypeId="urn:microsoft.com/office/officeart/2005/8/layout/hierarchy3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79F53DD4-8ABF-4728-9A6F-3E728E9855E2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Zona Geográfica Laboral</a:t>
          </a:r>
        </a:p>
      </dgm:t>
    </dgm:pt>
    <dgm:pt modelId="{BB8087B7-652E-4900-A6EA-41B484247DD6}" type="parTrans" cxnId="{95ABE373-BA3E-4F9E-BA1F-8E79C22CF9B0}">
      <dgm:prSet/>
      <dgm:spPr/>
      <dgm:t>
        <a:bodyPr/>
        <a:lstStyle/>
        <a:p>
          <a:endParaRPr lang="es-CO" sz="1200"/>
        </a:p>
      </dgm:t>
    </dgm:pt>
    <dgm:pt modelId="{63089C98-C1F0-488C-988A-F91BCE4D8685}" type="sibTrans" cxnId="{95ABE373-BA3E-4F9E-BA1F-8E79C22CF9B0}">
      <dgm:prSet/>
      <dgm:spPr/>
      <dgm:t>
        <a:bodyPr/>
        <a:lstStyle/>
        <a:p>
          <a:endParaRPr lang="es-CO" sz="1200"/>
        </a:p>
      </dgm:t>
    </dgm:pt>
    <dgm:pt modelId="{5F5DB416-771B-486E-A30A-F06959B44F4C}">
      <dgm:prSet phldrT="[Texto]" custT="1"/>
      <dgm:spPr/>
      <dgm:t>
        <a:bodyPr/>
        <a:lstStyle/>
        <a:p>
          <a:r>
            <a:rPr lang="es-CO" sz="1100" b="1" dirty="0"/>
            <a:t>País</a:t>
          </a:r>
        </a:p>
      </dgm:t>
    </dgm:pt>
    <dgm:pt modelId="{54C7FCA9-E26D-4100-A877-15AE2D44F2B6}" type="parTrans" cxnId="{0AC364BE-AB34-4CAB-829C-6E8754856532}">
      <dgm:prSet/>
      <dgm:spPr/>
      <dgm:t>
        <a:bodyPr/>
        <a:lstStyle/>
        <a:p>
          <a:endParaRPr lang="es-CO" sz="1200"/>
        </a:p>
      </dgm:t>
    </dgm:pt>
    <dgm:pt modelId="{43C43B45-9EFB-40AC-8D74-76B3F1B1C7B6}" type="sibTrans" cxnId="{0AC364BE-AB34-4CAB-829C-6E8754856532}">
      <dgm:prSet/>
      <dgm:spPr/>
      <dgm:t>
        <a:bodyPr/>
        <a:lstStyle/>
        <a:p>
          <a:endParaRPr lang="es-CO" sz="1200"/>
        </a:p>
      </dgm:t>
    </dgm:pt>
    <dgm:pt modelId="{6BF18800-EA60-40E7-8BFC-6DBD69A3A58E}">
      <dgm:prSet phldrT="[Texto]" custT="1"/>
      <dgm:spPr/>
      <dgm:t>
        <a:bodyPr/>
        <a:lstStyle/>
        <a:p>
          <a:r>
            <a:rPr lang="es-CO" sz="1100" b="1" dirty="0"/>
            <a:t>Región</a:t>
          </a:r>
        </a:p>
      </dgm:t>
    </dgm:pt>
    <dgm:pt modelId="{9AE4AC52-AA5E-4E6E-B867-70B48A3F7332}" type="parTrans" cxnId="{7F61F99E-1C59-433F-B82C-D62264ECA287}">
      <dgm:prSet/>
      <dgm:spPr/>
      <dgm:t>
        <a:bodyPr/>
        <a:lstStyle/>
        <a:p>
          <a:endParaRPr lang="es-CO" sz="1200"/>
        </a:p>
      </dgm:t>
    </dgm:pt>
    <dgm:pt modelId="{81EF1FE1-278B-44EA-9E4B-C516E409A3CA}" type="sibTrans" cxnId="{7F61F99E-1C59-433F-B82C-D62264ECA287}">
      <dgm:prSet/>
      <dgm:spPr/>
      <dgm:t>
        <a:bodyPr/>
        <a:lstStyle/>
        <a:p>
          <a:endParaRPr lang="es-CO" sz="1200"/>
        </a:p>
      </dgm:t>
    </dgm:pt>
    <dgm:pt modelId="{535237C8-2EAC-4D9B-8AFA-6477DAD1ACA9}">
      <dgm:prSet phldrT="[Texto]" custT="1"/>
      <dgm:spPr/>
      <dgm:t>
        <a:bodyPr/>
        <a:lstStyle/>
        <a:p>
          <a:r>
            <a:rPr lang="es-CO" sz="1000" dirty="0">
              <a:latin typeface="Arial Rounded MT Bold"/>
            </a:rPr>
            <a:t>Sector Económico</a:t>
          </a:r>
        </a:p>
      </dgm:t>
    </dgm:pt>
    <dgm:pt modelId="{915F36DF-DB8A-4EE0-A323-41862D17984D}" type="parTrans" cxnId="{C01FE00C-CF1C-4A1F-A0F2-2CFD83FE45B6}">
      <dgm:prSet/>
      <dgm:spPr/>
      <dgm:t>
        <a:bodyPr/>
        <a:lstStyle/>
        <a:p>
          <a:endParaRPr lang="es-CO" sz="1200"/>
        </a:p>
      </dgm:t>
    </dgm:pt>
    <dgm:pt modelId="{8C3A0535-7D73-44EC-B968-1CD14B01F59A}" type="sibTrans" cxnId="{C01FE00C-CF1C-4A1F-A0F2-2CFD83FE45B6}">
      <dgm:prSet/>
      <dgm:spPr/>
      <dgm:t>
        <a:bodyPr/>
        <a:lstStyle/>
        <a:p>
          <a:endParaRPr lang="es-CO" sz="1200"/>
        </a:p>
      </dgm:t>
    </dgm:pt>
    <dgm:pt modelId="{F8547A80-2F1C-43C0-B476-C961963AA153}">
      <dgm:prSet phldrT="[Texto]" custT="1"/>
      <dgm:spPr/>
      <dgm:t>
        <a:bodyPr/>
        <a:lstStyle/>
        <a:p>
          <a:r>
            <a:rPr lang="es-CO" sz="1100" b="1" dirty="0"/>
            <a:t>Sección</a:t>
          </a:r>
        </a:p>
      </dgm:t>
    </dgm:pt>
    <dgm:pt modelId="{3F5359D1-DC25-4CA9-AF17-FC9BD85CB887}" type="parTrans" cxnId="{7CA2317B-EA63-4BC9-A0D7-5AB427736447}">
      <dgm:prSet/>
      <dgm:spPr/>
      <dgm:t>
        <a:bodyPr/>
        <a:lstStyle/>
        <a:p>
          <a:endParaRPr lang="es-CO" sz="1200"/>
        </a:p>
      </dgm:t>
    </dgm:pt>
    <dgm:pt modelId="{DBE1A3E7-80E5-4C37-BD2E-632C91AF66B3}" type="sibTrans" cxnId="{7CA2317B-EA63-4BC9-A0D7-5AB427736447}">
      <dgm:prSet/>
      <dgm:spPr/>
      <dgm:t>
        <a:bodyPr/>
        <a:lstStyle/>
        <a:p>
          <a:endParaRPr lang="es-CO" sz="1200"/>
        </a:p>
      </dgm:t>
    </dgm:pt>
    <dgm:pt modelId="{9BA041D3-2B38-4DDA-8B9B-D080C9168FC6}">
      <dgm:prSet phldrT="[Texto]" custT="1"/>
      <dgm:spPr/>
      <dgm:t>
        <a:bodyPr/>
        <a:lstStyle/>
        <a:p>
          <a:r>
            <a:rPr lang="es-CO" sz="1100" b="1" dirty="0"/>
            <a:t>División</a:t>
          </a:r>
        </a:p>
      </dgm:t>
    </dgm:pt>
    <dgm:pt modelId="{F20EC20A-BA52-4701-B98F-7EC0B4720C78}" type="parTrans" cxnId="{9EF0642A-B9EA-4552-9C25-E139B9863E51}">
      <dgm:prSet/>
      <dgm:spPr/>
      <dgm:t>
        <a:bodyPr/>
        <a:lstStyle/>
        <a:p>
          <a:endParaRPr lang="es-CO" sz="1200"/>
        </a:p>
      </dgm:t>
    </dgm:pt>
    <dgm:pt modelId="{13B73C0E-1B5E-4CAB-963C-FF2314D85D8D}" type="sibTrans" cxnId="{9EF0642A-B9EA-4552-9C25-E139B9863E51}">
      <dgm:prSet/>
      <dgm:spPr/>
      <dgm:t>
        <a:bodyPr/>
        <a:lstStyle/>
        <a:p>
          <a:endParaRPr lang="es-CO" sz="1200"/>
        </a:p>
      </dgm:t>
    </dgm:pt>
    <dgm:pt modelId="{BA44E6CC-C88A-4D7E-8700-78182A573D6A}">
      <dgm:prSet custT="1"/>
      <dgm:spPr/>
      <dgm:t>
        <a:bodyPr/>
        <a:lstStyle/>
        <a:p>
          <a:r>
            <a:rPr lang="es-CO" sz="1100" b="1" dirty="0" err="1"/>
            <a:t>Dpto</a:t>
          </a:r>
          <a:endParaRPr lang="es-CO" sz="1100" b="1" dirty="0"/>
        </a:p>
      </dgm:t>
    </dgm:pt>
    <dgm:pt modelId="{4FB39BC1-AFAE-4BB6-BF5C-E6E3883B49BF}" type="parTrans" cxnId="{AB0AFA79-3A8C-47E2-81B0-766636EAA137}">
      <dgm:prSet/>
      <dgm:spPr/>
      <dgm:t>
        <a:bodyPr/>
        <a:lstStyle/>
        <a:p>
          <a:endParaRPr lang="es-CO"/>
        </a:p>
      </dgm:t>
    </dgm:pt>
    <dgm:pt modelId="{5F389B32-399F-4D0C-BA9A-5FDF88510EEA}" type="sibTrans" cxnId="{AB0AFA79-3A8C-47E2-81B0-766636EAA137}">
      <dgm:prSet/>
      <dgm:spPr/>
      <dgm:t>
        <a:bodyPr/>
        <a:lstStyle/>
        <a:p>
          <a:endParaRPr lang="es-CO"/>
        </a:p>
      </dgm:t>
    </dgm:pt>
    <dgm:pt modelId="{3837A966-77A0-4CA0-A05E-A96A6FE89A95}">
      <dgm:prSet custT="1"/>
      <dgm:spPr/>
      <dgm:t>
        <a:bodyPr/>
        <a:lstStyle/>
        <a:p>
          <a:r>
            <a:rPr lang="es-CO" sz="1100" b="1" dirty="0" err="1"/>
            <a:t>Mpo</a:t>
          </a:r>
          <a:endParaRPr lang="es-CO" sz="1100" b="1" dirty="0"/>
        </a:p>
      </dgm:t>
    </dgm:pt>
    <dgm:pt modelId="{D9640C57-BEE9-4366-86F6-082D9576B23E}" type="parTrans" cxnId="{72F3BE5C-9234-403E-B14E-3EC13246228A}">
      <dgm:prSet/>
      <dgm:spPr/>
      <dgm:t>
        <a:bodyPr/>
        <a:lstStyle/>
        <a:p>
          <a:endParaRPr lang="es-CO"/>
        </a:p>
      </dgm:t>
    </dgm:pt>
    <dgm:pt modelId="{6F0DAC91-6334-4307-B5AD-39F81E712FEA}" type="sibTrans" cxnId="{72F3BE5C-9234-403E-B14E-3EC13246228A}">
      <dgm:prSet/>
      <dgm:spPr/>
      <dgm:t>
        <a:bodyPr/>
        <a:lstStyle/>
        <a:p>
          <a:endParaRPr lang="es-CO"/>
        </a:p>
      </dgm:t>
    </dgm:pt>
    <dgm:pt modelId="{DDE1410B-F538-4340-BF79-C843A57C1479}">
      <dgm:prSet custT="1"/>
      <dgm:spPr/>
      <dgm:t>
        <a:bodyPr/>
        <a:lstStyle/>
        <a:p>
          <a:r>
            <a:rPr lang="es-CO" sz="1100" b="1" dirty="0"/>
            <a:t>Grupo</a:t>
          </a:r>
        </a:p>
      </dgm:t>
    </dgm:pt>
    <dgm:pt modelId="{C48A1DD9-310A-4DDB-9656-20BEF39D0517}" type="parTrans" cxnId="{83FC6788-9249-4247-9A21-B46C3C36D642}">
      <dgm:prSet/>
      <dgm:spPr/>
      <dgm:t>
        <a:bodyPr/>
        <a:lstStyle/>
        <a:p>
          <a:endParaRPr lang="es-CO"/>
        </a:p>
      </dgm:t>
    </dgm:pt>
    <dgm:pt modelId="{4F05175A-C5DA-487D-A7D9-67C94544CE8D}" type="sibTrans" cxnId="{83FC6788-9249-4247-9A21-B46C3C36D642}">
      <dgm:prSet/>
      <dgm:spPr/>
      <dgm:t>
        <a:bodyPr/>
        <a:lstStyle/>
        <a:p>
          <a:endParaRPr lang="es-CO"/>
        </a:p>
      </dgm:t>
    </dgm:pt>
    <dgm:pt modelId="{02C8A020-7F0E-4402-8094-72E6A6116B59}">
      <dgm:prSet custT="1"/>
      <dgm:spPr/>
      <dgm:t>
        <a:bodyPr/>
        <a:lstStyle/>
        <a:p>
          <a:r>
            <a:rPr lang="es-CO" sz="1100" b="1" dirty="0"/>
            <a:t>Clase</a:t>
          </a:r>
        </a:p>
      </dgm:t>
    </dgm:pt>
    <dgm:pt modelId="{50837DCE-7861-4661-9D83-D25251F85244}" type="parTrans" cxnId="{0EA4E3F1-8D9C-4728-9916-ED63A9883030}">
      <dgm:prSet/>
      <dgm:spPr/>
      <dgm:t>
        <a:bodyPr/>
        <a:lstStyle/>
        <a:p>
          <a:endParaRPr lang="es-CO"/>
        </a:p>
      </dgm:t>
    </dgm:pt>
    <dgm:pt modelId="{36255534-820B-4E32-BA46-39DF571C8C13}" type="sibTrans" cxnId="{0EA4E3F1-8D9C-4728-9916-ED63A9883030}">
      <dgm:prSet/>
      <dgm:spPr/>
      <dgm:t>
        <a:bodyPr/>
        <a:lstStyle/>
        <a:p>
          <a:endParaRPr lang="es-CO"/>
        </a:p>
      </dgm:t>
    </dgm:pt>
    <dgm:pt modelId="{96618B44-8344-4A37-B567-40C0B86D8B87}" type="pres">
      <dgm:prSet presAssocID="{A0CC6F80-2F7A-475E-AC9C-DFFE721A77C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1420731D-47D7-4DDB-A4E0-181919D275F9}" type="pres">
      <dgm:prSet presAssocID="{79F53DD4-8ABF-4728-9A6F-3E728E9855E2}" presName="root" presStyleCnt="0"/>
      <dgm:spPr/>
    </dgm:pt>
    <dgm:pt modelId="{CE11313C-F452-44EC-B831-2C0D1049F96E}" type="pres">
      <dgm:prSet presAssocID="{79F53DD4-8ABF-4728-9A6F-3E728E9855E2}" presName="rootComposite" presStyleCnt="0"/>
      <dgm:spPr/>
    </dgm:pt>
    <dgm:pt modelId="{3571CB0C-0F64-4E62-BBAD-784E47E34F3A}" type="pres">
      <dgm:prSet presAssocID="{79F53DD4-8ABF-4728-9A6F-3E728E9855E2}" presName="rootText" presStyleLbl="node1" presStyleIdx="0" presStyleCnt="2" custScaleX="79467" custScaleY="80221"/>
      <dgm:spPr/>
      <dgm:t>
        <a:bodyPr/>
        <a:lstStyle/>
        <a:p>
          <a:endParaRPr lang="es-CO"/>
        </a:p>
      </dgm:t>
    </dgm:pt>
    <dgm:pt modelId="{42FDE105-1B23-491C-83F1-5ACACD70A67A}" type="pres">
      <dgm:prSet presAssocID="{79F53DD4-8ABF-4728-9A6F-3E728E9855E2}" presName="rootConnector" presStyleLbl="node1" presStyleIdx="0" presStyleCnt="2"/>
      <dgm:spPr/>
      <dgm:t>
        <a:bodyPr/>
        <a:lstStyle/>
        <a:p>
          <a:endParaRPr lang="es-CO"/>
        </a:p>
      </dgm:t>
    </dgm:pt>
    <dgm:pt modelId="{2D2BD880-08E4-46D8-9BDD-58DF9DA7481B}" type="pres">
      <dgm:prSet presAssocID="{79F53DD4-8ABF-4728-9A6F-3E728E9855E2}" presName="childShape" presStyleCnt="0"/>
      <dgm:spPr/>
    </dgm:pt>
    <dgm:pt modelId="{C0BC0006-4DB2-4375-B3BA-21F7D08B7EBF}" type="pres">
      <dgm:prSet presAssocID="{54C7FCA9-E26D-4100-A877-15AE2D44F2B6}" presName="Name13" presStyleLbl="parChTrans1D2" presStyleIdx="0" presStyleCnt="8"/>
      <dgm:spPr/>
      <dgm:t>
        <a:bodyPr/>
        <a:lstStyle/>
        <a:p>
          <a:endParaRPr lang="es-CO"/>
        </a:p>
      </dgm:t>
    </dgm:pt>
    <dgm:pt modelId="{29885008-3D85-442B-8ED0-83FE797A649A}" type="pres">
      <dgm:prSet presAssocID="{5F5DB416-771B-486E-A30A-F06959B44F4C}" presName="childText" presStyleLbl="bgAcc1" presStyleIdx="0" presStyleCnt="8" custScaleX="44826" custScaleY="39316" custLinFactNeighborY="-943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1B2819C-E04A-474A-8189-76E0CA2E047C}" type="pres">
      <dgm:prSet presAssocID="{9AE4AC52-AA5E-4E6E-B867-70B48A3F7332}" presName="Name13" presStyleLbl="parChTrans1D2" presStyleIdx="1" presStyleCnt="8"/>
      <dgm:spPr/>
      <dgm:t>
        <a:bodyPr/>
        <a:lstStyle/>
        <a:p>
          <a:endParaRPr lang="es-CO"/>
        </a:p>
      </dgm:t>
    </dgm:pt>
    <dgm:pt modelId="{AC80C60C-328C-4B11-A44B-6306A41DC231}" type="pres">
      <dgm:prSet presAssocID="{6BF18800-EA60-40E7-8BFC-6DBD69A3A58E}" presName="childText" presStyleLbl="bgAcc1" presStyleIdx="1" presStyleCnt="8" custScaleX="54759" custScaleY="39316" custLinFactNeighborY="-2535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5D9944F-CF00-43C7-B1DC-D60FA1DB11EF}" type="pres">
      <dgm:prSet presAssocID="{4FB39BC1-AFAE-4BB6-BF5C-E6E3883B49BF}" presName="Name13" presStyleLbl="parChTrans1D2" presStyleIdx="2" presStyleCnt="8"/>
      <dgm:spPr/>
      <dgm:t>
        <a:bodyPr/>
        <a:lstStyle/>
        <a:p>
          <a:endParaRPr lang="es-CO"/>
        </a:p>
      </dgm:t>
    </dgm:pt>
    <dgm:pt modelId="{05E356DC-6D5B-4950-A2A8-C80361D7CDFF}" type="pres">
      <dgm:prSet presAssocID="{BA44E6CC-C88A-4D7E-8700-78182A573D6A}" presName="childText" presStyleLbl="bgAcc1" presStyleIdx="2" presStyleCnt="8" custScaleX="44826" custScaleY="39316" custLinFactNeighborY="-4432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94B2AF1-2BDB-44CB-B74D-13C3FA33955B}" type="pres">
      <dgm:prSet presAssocID="{D9640C57-BEE9-4366-86F6-082D9576B23E}" presName="Name13" presStyleLbl="parChTrans1D2" presStyleIdx="3" presStyleCnt="8"/>
      <dgm:spPr/>
      <dgm:t>
        <a:bodyPr/>
        <a:lstStyle/>
        <a:p>
          <a:endParaRPr lang="es-CO"/>
        </a:p>
      </dgm:t>
    </dgm:pt>
    <dgm:pt modelId="{1C108457-EFE5-498C-864C-25032A744070}" type="pres">
      <dgm:prSet presAssocID="{3837A966-77A0-4CA0-A05E-A96A6FE89A95}" presName="childText" presStyleLbl="bgAcc1" presStyleIdx="3" presStyleCnt="8" custScaleX="44826" custScaleY="39316" custLinFactNeighborY="-5539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98EC223-018F-4F12-82ED-B6A83A2CE73A}" type="pres">
      <dgm:prSet presAssocID="{535237C8-2EAC-4D9B-8AFA-6477DAD1ACA9}" presName="root" presStyleCnt="0"/>
      <dgm:spPr/>
    </dgm:pt>
    <dgm:pt modelId="{1D38025A-6BC0-4904-86A0-C64A0BFC675A}" type="pres">
      <dgm:prSet presAssocID="{535237C8-2EAC-4D9B-8AFA-6477DAD1ACA9}" presName="rootComposite" presStyleCnt="0"/>
      <dgm:spPr/>
    </dgm:pt>
    <dgm:pt modelId="{90EB1358-DEAB-4F23-9EA6-3D5300475E44}" type="pres">
      <dgm:prSet presAssocID="{535237C8-2EAC-4D9B-8AFA-6477DAD1ACA9}" presName="rootText" presStyleLbl="node1" presStyleIdx="1" presStyleCnt="2" custScaleX="116292" custScaleY="85563"/>
      <dgm:spPr/>
      <dgm:t>
        <a:bodyPr/>
        <a:lstStyle/>
        <a:p>
          <a:endParaRPr lang="es-CO"/>
        </a:p>
      </dgm:t>
    </dgm:pt>
    <dgm:pt modelId="{46AB12CB-C783-4A40-B8BD-640470A6643E}" type="pres">
      <dgm:prSet presAssocID="{535237C8-2EAC-4D9B-8AFA-6477DAD1ACA9}" presName="rootConnector" presStyleLbl="node1" presStyleIdx="1" presStyleCnt="2"/>
      <dgm:spPr/>
      <dgm:t>
        <a:bodyPr/>
        <a:lstStyle/>
        <a:p>
          <a:endParaRPr lang="es-CO"/>
        </a:p>
      </dgm:t>
    </dgm:pt>
    <dgm:pt modelId="{069AC154-2C27-4C55-9E39-90598163DB21}" type="pres">
      <dgm:prSet presAssocID="{535237C8-2EAC-4D9B-8AFA-6477DAD1ACA9}" presName="childShape" presStyleCnt="0"/>
      <dgm:spPr/>
    </dgm:pt>
    <dgm:pt modelId="{432336E3-36DE-47D4-836B-B1197CFA26D0}" type="pres">
      <dgm:prSet presAssocID="{3F5359D1-DC25-4CA9-AF17-FC9BD85CB887}" presName="Name13" presStyleLbl="parChTrans1D2" presStyleIdx="4" presStyleCnt="8"/>
      <dgm:spPr/>
      <dgm:t>
        <a:bodyPr/>
        <a:lstStyle/>
        <a:p>
          <a:endParaRPr lang="es-CO"/>
        </a:p>
      </dgm:t>
    </dgm:pt>
    <dgm:pt modelId="{9736498B-187E-4F43-887F-2F3C76956E15}" type="pres">
      <dgm:prSet presAssocID="{F8547A80-2F1C-43C0-B476-C961963AA153}" presName="childText" presStyleLbl="bgAcc1" presStyleIdx="4" presStyleCnt="8" custScaleX="68281" custScaleY="2376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87C40F1-6D84-4FA9-A46D-C4E824DC9922}" type="pres">
      <dgm:prSet presAssocID="{F20EC20A-BA52-4701-B98F-7EC0B4720C78}" presName="Name13" presStyleLbl="parChTrans1D2" presStyleIdx="5" presStyleCnt="8"/>
      <dgm:spPr/>
      <dgm:t>
        <a:bodyPr/>
        <a:lstStyle/>
        <a:p>
          <a:endParaRPr lang="es-CO"/>
        </a:p>
      </dgm:t>
    </dgm:pt>
    <dgm:pt modelId="{230EA2F6-1E34-4C89-AFAF-60DAE999CD11}" type="pres">
      <dgm:prSet presAssocID="{9BA041D3-2B38-4DDA-8B9B-D080C9168FC6}" presName="childText" presStyleLbl="bgAcc1" presStyleIdx="5" presStyleCnt="8" custScaleX="68281" custScaleY="2376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0C04E4E-CAE9-42A6-9823-0B56ECAE1934}" type="pres">
      <dgm:prSet presAssocID="{C48A1DD9-310A-4DDB-9656-20BEF39D0517}" presName="Name13" presStyleLbl="parChTrans1D2" presStyleIdx="6" presStyleCnt="8"/>
      <dgm:spPr/>
      <dgm:t>
        <a:bodyPr/>
        <a:lstStyle/>
        <a:p>
          <a:endParaRPr lang="es-CO"/>
        </a:p>
      </dgm:t>
    </dgm:pt>
    <dgm:pt modelId="{A22CA79B-352E-4CDA-B158-22D5A6373045}" type="pres">
      <dgm:prSet presAssocID="{DDE1410B-F538-4340-BF79-C843A57C1479}" presName="childText" presStyleLbl="bgAcc1" presStyleIdx="6" presStyleCnt="8" custScaleX="68281" custScaleY="2376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72905B8-AB5E-4CAC-8AC5-79AD181230D9}" type="pres">
      <dgm:prSet presAssocID="{50837DCE-7861-4661-9D83-D25251F85244}" presName="Name13" presStyleLbl="parChTrans1D2" presStyleIdx="7" presStyleCnt="8"/>
      <dgm:spPr/>
      <dgm:t>
        <a:bodyPr/>
        <a:lstStyle/>
        <a:p>
          <a:endParaRPr lang="es-CO"/>
        </a:p>
      </dgm:t>
    </dgm:pt>
    <dgm:pt modelId="{4B491764-95B3-4E3D-864B-185A9EAF6F5A}" type="pres">
      <dgm:prSet presAssocID="{02C8A020-7F0E-4402-8094-72E6A6116B59}" presName="childText" presStyleLbl="bgAcc1" presStyleIdx="7" presStyleCnt="8" custScaleX="68281" custScaleY="2376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95ABE373-BA3E-4F9E-BA1F-8E79C22CF9B0}" srcId="{A0CC6F80-2F7A-475E-AC9C-DFFE721A77CB}" destId="{79F53DD4-8ABF-4728-9A6F-3E728E9855E2}" srcOrd="0" destOrd="0" parTransId="{BB8087B7-652E-4900-A6EA-41B484247DD6}" sibTransId="{63089C98-C1F0-488C-988A-F91BCE4D8685}"/>
    <dgm:cxn modelId="{AA47210D-8BE2-4516-A484-696A1663BF8D}" type="presOf" srcId="{DDE1410B-F538-4340-BF79-C843A57C1479}" destId="{A22CA79B-352E-4CDA-B158-22D5A6373045}" srcOrd="0" destOrd="0" presId="urn:microsoft.com/office/officeart/2005/8/layout/hierarchy3"/>
    <dgm:cxn modelId="{327CAE71-D15E-4162-9D3F-0E604C5A724D}" type="presOf" srcId="{9BA041D3-2B38-4DDA-8B9B-D080C9168FC6}" destId="{230EA2F6-1E34-4C89-AFAF-60DAE999CD11}" srcOrd="0" destOrd="0" presId="urn:microsoft.com/office/officeart/2005/8/layout/hierarchy3"/>
    <dgm:cxn modelId="{99471139-2C93-4D33-A9D4-C9199EA5BBE2}" type="presOf" srcId="{5F5DB416-771B-486E-A30A-F06959B44F4C}" destId="{29885008-3D85-442B-8ED0-83FE797A649A}" srcOrd="0" destOrd="0" presId="urn:microsoft.com/office/officeart/2005/8/layout/hierarchy3"/>
    <dgm:cxn modelId="{A0FCDE15-8338-464A-8D82-9883A3332F33}" type="presOf" srcId="{3F5359D1-DC25-4CA9-AF17-FC9BD85CB887}" destId="{432336E3-36DE-47D4-836B-B1197CFA26D0}" srcOrd="0" destOrd="0" presId="urn:microsoft.com/office/officeart/2005/8/layout/hierarchy3"/>
    <dgm:cxn modelId="{E912DB64-CA35-4C54-A9F0-17FF371BC6DF}" type="presOf" srcId="{79F53DD4-8ABF-4728-9A6F-3E728E9855E2}" destId="{3571CB0C-0F64-4E62-BBAD-784E47E34F3A}" srcOrd="0" destOrd="0" presId="urn:microsoft.com/office/officeart/2005/8/layout/hierarchy3"/>
    <dgm:cxn modelId="{B172B4C2-48C1-40DD-B95A-19822B89D7C6}" type="presOf" srcId="{54C7FCA9-E26D-4100-A877-15AE2D44F2B6}" destId="{C0BC0006-4DB2-4375-B3BA-21F7D08B7EBF}" srcOrd="0" destOrd="0" presId="urn:microsoft.com/office/officeart/2005/8/layout/hierarchy3"/>
    <dgm:cxn modelId="{D4780042-4CAD-4884-9FA4-0B5397C51B4D}" type="presOf" srcId="{3837A966-77A0-4CA0-A05E-A96A6FE89A95}" destId="{1C108457-EFE5-498C-864C-25032A744070}" srcOrd="0" destOrd="0" presId="urn:microsoft.com/office/officeart/2005/8/layout/hierarchy3"/>
    <dgm:cxn modelId="{BC6E2336-7114-42A3-88BC-84671459CA36}" type="presOf" srcId="{50837DCE-7861-4661-9D83-D25251F85244}" destId="{C72905B8-AB5E-4CAC-8AC5-79AD181230D9}" srcOrd="0" destOrd="0" presId="urn:microsoft.com/office/officeart/2005/8/layout/hierarchy3"/>
    <dgm:cxn modelId="{AB0AFA79-3A8C-47E2-81B0-766636EAA137}" srcId="{79F53DD4-8ABF-4728-9A6F-3E728E9855E2}" destId="{BA44E6CC-C88A-4D7E-8700-78182A573D6A}" srcOrd="2" destOrd="0" parTransId="{4FB39BC1-AFAE-4BB6-BF5C-E6E3883B49BF}" sibTransId="{5F389B32-399F-4D0C-BA9A-5FDF88510EEA}"/>
    <dgm:cxn modelId="{0EA4E3F1-8D9C-4728-9916-ED63A9883030}" srcId="{535237C8-2EAC-4D9B-8AFA-6477DAD1ACA9}" destId="{02C8A020-7F0E-4402-8094-72E6A6116B59}" srcOrd="3" destOrd="0" parTransId="{50837DCE-7861-4661-9D83-D25251F85244}" sibTransId="{36255534-820B-4E32-BA46-39DF571C8C13}"/>
    <dgm:cxn modelId="{9BA4F0F4-54B6-4611-ABB3-38C12409E2B4}" type="presOf" srcId="{02C8A020-7F0E-4402-8094-72E6A6116B59}" destId="{4B491764-95B3-4E3D-864B-185A9EAF6F5A}" srcOrd="0" destOrd="0" presId="urn:microsoft.com/office/officeart/2005/8/layout/hierarchy3"/>
    <dgm:cxn modelId="{9EF0642A-B9EA-4552-9C25-E139B9863E51}" srcId="{535237C8-2EAC-4D9B-8AFA-6477DAD1ACA9}" destId="{9BA041D3-2B38-4DDA-8B9B-D080C9168FC6}" srcOrd="1" destOrd="0" parTransId="{F20EC20A-BA52-4701-B98F-7EC0B4720C78}" sibTransId="{13B73C0E-1B5E-4CAB-963C-FF2314D85D8D}"/>
    <dgm:cxn modelId="{D1011897-6588-4FFB-95CC-D6573376F1A3}" type="presOf" srcId="{A0CC6F80-2F7A-475E-AC9C-DFFE721A77CB}" destId="{96618B44-8344-4A37-B567-40C0B86D8B87}" srcOrd="0" destOrd="0" presId="urn:microsoft.com/office/officeart/2005/8/layout/hierarchy3"/>
    <dgm:cxn modelId="{8DC2E373-3C60-48EB-95C6-81A700714B19}" type="presOf" srcId="{9AE4AC52-AA5E-4E6E-B867-70B48A3F7332}" destId="{21B2819C-E04A-474A-8189-76E0CA2E047C}" srcOrd="0" destOrd="0" presId="urn:microsoft.com/office/officeart/2005/8/layout/hierarchy3"/>
    <dgm:cxn modelId="{11E227AF-6708-43D0-AA9F-123C362C345D}" type="presOf" srcId="{535237C8-2EAC-4D9B-8AFA-6477DAD1ACA9}" destId="{90EB1358-DEAB-4F23-9EA6-3D5300475E44}" srcOrd="0" destOrd="0" presId="urn:microsoft.com/office/officeart/2005/8/layout/hierarchy3"/>
    <dgm:cxn modelId="{0F8ADFA9-6EF0-4A2D-960D-3C1779405072}" type="presOf" srcId="{6BF18800-EA60-40E7-8BFC-6DBD69A3A58E}" destId="{AC80C60C-328C-4B11-A44B-6306A41DC231}" srcOrd="0" destOrd="0" presId="urn:microsoft.com/office/officeart/2005/8/layout/hierarchy3"/>
    <dgm:cxn modelId="{2EC993AE-71C5-4681-96F1-3E15262A5DCF}" type="presOf" srcId="{535237C8-2EAC-4D9B-8AFA-6477DAD1ACA9}" destId="{46AB12CB-C783-4A40-B8BD-640470A6643E}" srcOrd="1" destOrd="0" presId="urn:microsoft.com/office/officeart/2005/8/layout/hierarchy3"/>
    <dgm:cxn modelId="{7CA2317B-EA63-4BC9-A0D7-5AB427736447}" srcId="{535237C8-2EAC-4D9B-8AFA-6477DAD1ACA9}" destId="{F8547A80-2F1C-43C0-B476-C961963AA153}" srcOrd="0" destOrd="0" parTransId="{3F5359D1-DC25-4CA9-AF17-FC9BD85CB887}" sibTransId="{DBE1A3E7-80E5-4C37-BD2E-632C91AF66B3}"/>
    <dgm:cxn modelId="{C89BFF9D-EC5C-4CEA-9506-3D11300B0B9C}" type="presOf" srcId="{BA44E6CC-C88A-4D7E-8700-78182A573D6A}" destId="{05E356DC-6D5B-4950-A2A8-C80361D7CDFF}" srcOrd="0" destOrd="0" presId="urn:microsoft.com/office/officeart/2005/8/layout/hierarchy3"/>
    <dgm:cxn modelId="{0AC364BE-AB34-4CAB-829C-6E8754856532}" srcId="{79F53DD4-8ABF-4728-9A6F-3E728E9855E2}" destId="{5F5DB416-771B-486E-A30A-F06959B44F4C}" srcOrd="0" destOrd="0" parTransId="{54C7FCA9-E26D-4100-A877-15AE2D44F2B6}" sibTransId="{43C43B45-9EFB-40AC-8D74-76B3F1B1C7B6}"/>
    <dgm:cxn modelId="{75C45FA4-D5FA-4841-9FB0-6691E536FE19}" type="presOf" srcId="{4FB39BC1-AFAE-4BB6-BF5C-E6E3883B49BF}" destId="{55D9944F-CF00-43C7-B1DC-D60FA1DB11EF}" srcOrd="0" destOrd="0" presId="urn:microsoft.com/office/officeart/2005/8/layout/hierarchy3"/>
    <dgm:cxn modelId="{99BFFC90-8CE7-4E80-8356-41F32EB0EC30}" type="presOf" srcId="{79F53DD4-8ABF-4728-9A6F-3E728E9855E2}" destId="{42FDE105-1B23-491C-83F1-5ACACD70A67A}" srcOrd="1" destOrd="0" presId="urn:microsoft.com/office/officeart/2005/8/layout/hierarchy3"/>
    <dgm:cxn modelId="{A217BA36-7DC8-4DFC-AAB3-2766B338A600}" type="presOf" srcId="{C48A1DD9-310A-4DDB-9656-20BEF39D0517}" destId="{40C04E4E-CAE9-42A6-9823-0B56ECAE1934}" srcOrd="0" destOrd="0" presId="urn:microsoft.com/office/officeart/2005/8/layout/hierarchy3"/>
    <dgm:cxn modelId="{72F3BE5C-9234-403E-B14E-3EC13246228A}" srcId="{79F53DD4-8ABF-4728-9A6F-3E728E9855E2}" destId="{3837A966-77A0-4CA0-A05E-A96A6FE89A95}" srcOrd="3" destOrd="0" parTransId="{D9640C57-BEE9-4366-86F6-082D9576B23E}" sibTransId="{6F0DAC91-6334-4307-B5AD-39F81E712FEA}"/>
    <dgm:cxn modelId="{07B97E46-05A0-4940-AC97-9681142CAB38}" type="presOf" srcId="{D9640C57-BEE9-4366-86F6-082D9576B23E}" destId="{194B2AF1-2BDB-44CB-B74D-13C3FA33955B}" srcOrd="0" destOrd="0" presId="urn:microsoft.com/office/officeart/2005/8/layout/hierarchy3"/>
    <dgm:cxn modelId="{7F61F99E-1C59-433F-B82C-D62264ECA287}" srcId="{79F53DD4-8ABF-4728-9A6F-3E728E9855E2}" destId="{6BF18800-EA60-40E7-8BFC-6DBD69A3A58E}" srcOrd="1" destOrd="0" parTransId="{9AE4AC52-AA5E-4E6E-B867-70B48A3F7332}" sibTransId="{81EF1FE1-278B-44EA-9E4B-C516E409A3CA}"/>
    <dgm:cxn modelId="{E3AC7518-BBE5-4564-A87C-070D34BE274B}" type="presOf" srcId="{F8547A80-2F1C-43C0-B476-C961963AA153}" destId="{9736498B-187E-4F43-887F-2F3C76956E15}" srcOrd="0" destOrd="0" presId="urn:microsoft.com/office/officeart/2005/8/layout/hierarchy3"/>
    <dgm:cxn modelId="{4F693612-FDD0-4506-A2A1-D4C01E37AC6D}" type="presOf" srcId="{F20EC20A-BA52-4701-B98F-7EC0B4720C78}" destId="{987C40F1-6D84-4FA9-A46D-C4E824DC9922}" srcOrd="0" destOrd="0" presId="urn:microsoft.com/office/officeart/2005/8/layout/hierarchy3"/>
    <dgm:cxn modelId="{83FC6788-9249-4247-9A21-B46C3C36D642}" srcId="{535237C8-2EAC-4D9B-8AFA-6477DAD1ACA9}" destId="{DDE1410B-F538-4340-BF79-C843A57C1479}" srcOrd="2" destOrd="0" parTransId="{C48A1DD9-310A-4DDB-9656-20BEF39D0517}" sibTransId="{4F05175A-C5DA-487D-A7D9-67C94544CE8D}"/>
    <dgm:cxn modelId="{C01FE00C-CF1C-4A1F-A0F2-2CFD83FE45B6}" srcId="{A0CC6F80-2F7A-475E-AC9C-DFFE721A77CB}" destId="{535237C8-2EAC-4D9B-8AFA-6477DAD1ACA9}" srcOrd="1" destOrd="0" parTransId="{915F36DF-DB8A-4EE0-A323-41862D17984D}" sibTransId="{8C3A0535-7D73-44EC-B968-1CD14B01F59A}"/>
    <dgm:cxn modelId="{3CBF8793-4E61-46F0-A591-D7DE09433857}" type="presParOf" srcId="{96618B44-8344-4A37-B567-40C0B86D8B87}" destId="{1420731D-47D7-4DDB-A4E0-181919D275F9}" srcOrd="0" destOrd="0" presId="urn:microsoft.com/office/officeart/2005/8/layout/hierarchy3"/>
    <dgm:cxn modelId="{8A5E972B-8137-4E0A-AAD9-5B608258057C}" type="presParOf" srcId="{1420731D-47D7-4DDB-A4E0-181919D275F9}" destId="{CE11313C-F452-44EC-B831-2C0D1049F96E}" srcOrd="0" destOrd="0" presId="urn:microsoft.com/office/officeart/2005/8/layout/hierarchy3"/>
    <dgm:cxn modelId="{F32C8628-DA2E-4CF8-9BA2-6EEB0B7CD46C}" type="presParOf" srcId="{CE11313C-F452-44EC-B831-2C0D1049F96E}" destId="{3571CB0C-0F64-4E62-BBAD-784E47E34F3A}" srcOrd="0" destOrd="0" presId="urn:microsoft.com/office/officeart/2005/8/layout/hierarchy3"/>
    <dgm:cxn modelId="{46F704BA-1EA0-4B5B-A52D-735690000FB9}" type="presParOf" srcId="{CE11313C-F452-44EC-B831-2C0D1049F96E}" destId="{42FDE105-1B23-491C-83F1-5ACACD70A67A}" srcOrd="1" destOrd="0" presId="urn:microsoft.com/office/officeart/2005/8/layout/hierarchy3"/>
    <dgm:cxn modelId="{E009271F-DD4F-4FA3-B989-1ABD1931AF82}" type="presParOf" srcId="{1420731D-47D7-4DDB-A4E0-181919D275F9}" destId="{2D2BD880-08E4-46D8-9BDD-58DF9DA7481B}" srcOrd="1" destOrd="0" presId="urn:microsoft.com/office/officeart/2005/8/layout/hierarchy3"/>
    <dgm:cxn modelId="{2ECC085E-EC2A-4FB2-A8D8-4BA1D2D6E037}" type="presParOf" srcId="{2D2BD880-08E4-46D8-9BDD-58DF9DA7481B}" destId="{C0BC0006-4DB2-4375-B3BA-21F7D08B7EBF}" srcOrd="0" destOrd="0" presId="urn:microsoft.com/office/officeart/2005/8/layout/hierarchy3"/>
    <dgm:cxn modelId="{2DFB85EE-0FB2-4B82-9DFA-4427B2CAF2DF}" type="presParOf" srcId="{2D2BD880-08E4-46D8-9BDD-58DF9DA7481B}" destId="{29885008-3D85-442B-8ED0-83FE797A649A}" srcOrd="1" destOrd="0" presId="urn:microsoft.com/office/officeart/2005/8/layout/hierarchy3"/>
    <dgm:cxn modelId="{C188204D-EA34-4FF7-B0F2-7A06D8F243F3}" type="presParOf" srcId="{2D2BD880-08E4-46D8-9BDD-58DF9DA7481B}" destId="{21B2819C-E04A-474A-8189-76E0CA2E047C}" srcOrd="2" destOrd="0" presId="urn:microsoft.com/office/officeart/2005/8/layout/hierarchy3"/>
    <dgm:cxn modelId="{F6395EFC-0204-49E4-960C-1C466B583A28}" type="presParOf" srcId="{2D2BD880-08E4-46D8-9BDD-58DF9DA7481B}" destId="{AC80C60C-328C-4B11-A44B-6306A41DC231}" srcOrd="3" destOrd="0" presId="urn:microsoft.com/office/officeart/2005/8/layout/hierarchy3"/>
    <dgm:cxn modelId="{79FA47A5-2A9F-4618-BEAD-44DE1FFC3704}" type="presParOf" srcId="{2D2BD880-08E4-46D8-9BDD-58DF9DA7481B}" destId="{55D9944F-CF00-43C7-B1DC-D60FA1DB11EF}" srcOrd="4" destOrd="0" presId="urn:microsoft.com/office/officeart/2005/8/layout/hierarchy3"/>
    <dgm:cxn modelId="{8CCE77E4-C83D-4B19-9E84-A44D42149319}" type="presParOf" srcId="{2D2BD880-08E4-46D8-9BDD-58DF9DA7481B}" destId="{05E356DC-6D5B-4950-A2A8-C80361D7CDFF}" srcOrd="5" destOrd="0" presId="urn:microsoft.com/office/officeart/2005/8/layout/hierarchy3"/>
    <dgm:cxn modelId="{8B4A1880-C922-492A-B146-EE47ED189435}" type="presParOf" srcId="{2D2BD880-08E4-46D8-9BDD-58DF9DA7481B}" destId="{194B2AF1-2BDB-44CB-B74D-13C3FA33955B}" srcOrd="6" destOrd="0" presId="urn:microsoft.com/office/officeart/2005/8/layout/hierarchy3"/>
    <dgm:cxn modelId="{999ED72E-7BE0-41C3-BE9C-DA7C96E61AB6}" type="presParOf" srcId="{2D2BD880-08E4-46D8-9BDD-58DF9DA7481B}" destId="{1C108457-EFE5-498C-864C-25032A744070}" srcOrd="7" destOrd="0" presId="urn:microsoft.com/office/officeart/2005/8/layout/hierarchy3"/>
    <dgm:cxn modelId="{60E87A56-5A96-4C62-96B9-CE5E3CB8EBC9}" type="presParOf" srcId="{96618B44-8344-4A37-B567-40C0B86D8B87}" destId="{D98EC223-018F-4F12-82ED-B6A83A2CE73A}" srcOrd="1" destOrd="0" presId="urn:microsoft.com/office/officeart/2005/8/layout/hierarchy3"/>
    <dgm:cxn modelId="{017FA9BF-8E20-461A-8E6A-496BFF034DD2}" type="presParOf" srcId="{D98EC223-018F-4F12-82ED-B6A83A2CE73A}" destId="{1D38025A-6BC0-4904-86A0-C64A0BFC675A}" srcOrd="0" destOrd="0" presId="urn:microsoft.com/office/officeart/2005/8/layout/hierarchy3"/>
    <dgm:cxn modelId="{AC2427CE-2798-4071-B362-EE981BB4028C}" type="presParOf" srcId="{1D38025A-6BC0-4904-86A0-C64A0BFC675A}" destId="{90EB1358-DEAB-4F23-9EA6-3D5300475E44}" srcOrd="0" destOrd="0" presId="urn:microsoft.com/office/officeart/2005/8/layout/hierarchy3"/>
    <dgm:cxn modelId="{E7275237-2633-4F5F-9823-7ED1DE0696DE}" type="presParOf" srcId="{1D38025A-6BC0-4904-86A0-C64A0BFC675A}" destId="{46AB12CB-C783-4A40-B8BD-640470A6643E}" srcOrd="1" destOrd="0" presId="urn:microsoft.com/office/officeart/2005/8/layout/hierarchy3"/>
    <dgm:cxn modelId="{ABE482B6-79BE-434C-8EA2-13837B4FC1EE}" type="presParOf" srcId="{D98EC223-018F-4F12-82ED-B6A83A2CE73A}" destId="{069AC154-2C27-4C55-9E39-90598163DB21}" srcOrd="1" destOrd="0" presId="urn:microsoft.com/office/officeart/2005/8/layout/hierarchy3"/>
    <dgm:cxn modelId="{BECAC379-9629-41F4-8BAD-7A32A01EC70E}" type="presParOf" srcId="{069AC154-2C27-4C55-9E39-90598163DB21}" destId="{432336E3-36DE-47D4-836B-B1197CFA26D0}" srcOrd="0" destOrd="0" presId="urn:microsoft.com/office/officeart/2005/8/layout/hierarchy3"/>
    <dgm:cxn modelId="{89FC899A-F822-4804-A893-250884D9B2C2}" type="presParOf" srcId="{069AC154-2C27-4C55-9E39-90598163DB21}" destId="{9736498B-187E-4F43-887F-2F3C76956E15}" srcOrd="1" destOrd="0" presId="urn:microsoft.com/office/officeart/2005/8/layout/hierarchy3"/>
    <dgm:cxn modelId="{4272B2A6-8E26-487B-B39D-01622F42FDBB}" type="presParOf" srcId="{069AC154-2C27-4C55-9E39-90598163DB21}" destId="{987C40F1-6D84-4FA9-A46D-C4E824DC9922}" srcOrd="2" destOrd="0" presId="urn:microsoft.com/office/officeart/2005/8/layout/hierarchy3"/>
    <dgm:cxn modelId="{AB02D5F4-2015-4D6F-B200-C1F58E7B8105}" type="presParOf" srcId="{069AC154-2C27-4C55-9E39-90598163DB21}" destId="{230EA2F6-1E34-4C89-AFAF-60DAE999CD11}" srcOrd="3" destOrd="0" presId="urn:microsoft.com/office/officeart/2005/8/layout/hierarchy3"/>
    <dgm:cxn modelId="{BAB612A3-1A45-4FF7-AAD7-C8648ECF8B11}" type="presParOf" srcId="{069AC154-2C27-4C55-9E39-90598163DB21}" destId="{40C04E4E-CAE9-42A6-9823-0B56ECAE1934}" srcOrd="4" destOrd="0" presId="urn:microsoft.com/office/officeart/2005/8/layout/hierarchy3"/>
    <dgm:cxn modelId="{99EA0FA9-2D23-4378-BDD1-314C033D4CB3}" type="presParOf" srcId="{069AC154-2C27-4C55-9E39-90598163DB21}" destId="{A22CA79B-352E-4CDA-B158-22D5A6373045}" srcOrd="5" destOrd="0" presId="urn:microsoft.com/office/officeart/2005/8/layout/hierarchy3"/>
    <dgm:cxn modelId="{3B61E03B-504A-40F3-BCF8-9FC69C495C42}" type="presParOf" srcId="{069AC154-2C27-4C55-9E39-90598163DB21}" destId="{C72905B8-AB5E-4CAC-8AC5-79AD181230D9}" srcOrd="6" destOrd="0" presId="urn:microsoft.com/office/officeart/2005/8/layout/hierarchy3"/>
    <dgm:cxn modelId="{9BEB9811-FDFE-4C5F-8137-59D18F4AAF81}" type="presParOf" srcId="{069AC154-2C27-4C55-9E39-90598163DB21}" destId="{4B491764-95B3-4E3D-864B-185A9EAF6F5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CC6F80-2F7A-475E-AC9C-DFFE721A77CB}" type="doc">
      <dgm:prSet loTypeId="urn:microsoft.com/office/officeart/2005/8/layout/hierarchy3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79F53DD4-8ABF-4728-9A6F-3E728E9855E2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CO" sz="1000" dirty="0">
              <a:latin typeface="Arial Rounded MT Bold"/>
            </a:rPr>
            <a:t>Año de Corte</a:t>
          </a:r>
        </a:p>
      </dgm:t>
    </dgm:pt>
    <dgm:pt modelId="{BB8087B7-652E-4900-A6EA-41B484247DD6}" type="parTrans" cxnId="{95ABE373-BA3E-4F9E-BA1F-8E79C22CF9B0}">
      <dgm:prSet/>
      <dgm:spPr/>
      <dgm:t>
        <a:bodyPr/>
        <a:lstStyle/>
        <a:p>
          <a:endParaRPr lang="es-CO" sz="1200"/>
        </a:p>
      </dgm:t>
    </dgm:pt>
    <dgm:pt modelId="{63089C98-C1F0-488C-988A-F91BCE4D8685}" type="sibTrans" cxnId="{95ABE373-BA3E-4F9E-BA1F-8E79C22CF9B0}">
      <dgm:prSet/>
      <dgm:spPr/>
      <dgm:t>
        <a:bodyPr/>
        <a:lstStyle/>
        <a:p>
          <a:endParaRPr lang="es-CO" sz="1200"/>
        </a:p>
      </dgm:t>
    </dgm:pt>
    <dgm:pt modelId="{5F5DB416-771B-486E-A30A-F06959B44F4C}">
      <dgm:prSet phldrT="[Texto]" custT="1"/>
      <dgm:spPr/>
      <dgm:t>
        <a:bodyPr/>
        <a:lstStyle/>
        <a:p>
          <a:r>
            <a:rPr lang="es-CO" sz="1100" b="1" dirty="0"/>
            <a:t>Año</a:t>
          </a:r>
        </a:p>
      </dgm:t>
    </dgm:pt>
    <dgm:pt modelId="{54C7FCA9-E26D-4100-A877-15AE2D44F2B6}" type="parTrans" cxnId="{0AC364BE-AB34-4CAB-829C-6E8754856532}">
      <dgm:prSet/>
      <dgm:spPr/>
      <dgm:t>
        <a:bodyPr/>
        <a:lstStyle/>
        <a:p>
          <a:endParaRPr lang="es-CO" sz="1200"/>
        </a:p>
      </dgm:t>
    </dgm:pt>
    <dgm:pt modelId="{43C43B45-9EFB-40AC-8D74-76B3F1B1C7B6}" type="sibTrans" cxnId="{0AC364BE-AB34-4CAB-829C-6E8754856532}">
      <dgm:prSet/>
      <dgm:spPr/>
      <dgm:t>
        <a:bodyPr/>
        <a:lstStyle/>
        <a:p>
          <a:endParaRPr lang="es-CO" sz="1200"/>
        </a:p>
      </dgm:t>
    </dgm:pt>
    <dgm:pt modelId="{96618B44-8344-4A37-B567-40C0B86D8B87}" type="pres">
      <dgm:prSet presAssocID="{A0CC6F80-2F7A-475E-AC9C-DFFE721A77C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1420731D-47D7-4DDB-A4E0-181919D275F9}" type="pres">
      <dgm:prSet presAssocID="{79F53DD4-8ABF-4728-9A6F-3E728E9855E2}" presName="root" presStyleCnt="0"/>
      <dgm:spPr/>
    </dgm:pt>
    <dgm:pt modelId="{CE11313C-F452-44EC-B831-2C0D1049F96E}" type="pres">
      <dgm:prSet presAssocID="{79F53DD4-8ABF-4728-9A6F-3E728E9855E2}" presName="rootComposite" presStyleCnt="0"/>
      <dgm:spPr/>
    </dgm:pt>
    <dgm:pt modelId="{3571CB0C-0F64-4E62-BBAD-784E47E34F3A}" type="pres">
      <dgm:prSet presAssocID="{79F53DD4-8ABF-4728-9A6F-3E728E9855E2}" presName="rootText" presStyleLbl="node1" presStyleIdx="0" presStyleCnt="1" custFlipHor="1" custScaleX="32440" custScaleY="30963" custLinFactNeighborX="434" custLinFactNeighborY="-4366"/>
      <dgm:spPr/>
      <dgm:t>
        <a:bodyPr/>
        <a:lstStyle/>
        <a:p>
          <a:endParaRPr lang="es-CO"/>
        </a:p>
      </dgm:t>
    </dgm:pt>
    <dgm:pt modelId="{42FDE105-1B23-491C-83F1-5ACACD70A67A}" type="pres">
      <dgm:prSet presAssocID="{79F53DD4-8ABF-4728-9A6F-3E728E9855E2}" presName="rootConnector" presStyleLbl="node1" presStyleIdx="0" presStyleCnt="1"/>
      <dgm:spPr/>
      <dgm:t>
        <a:bodyPr/>
        <a:lstStyle/>
        <a:p>
          <a:endParaRPr lang="es-CO"/>
        </a:p>
      </dgm:t>
    </dgm:pt>
    <dgm:pt modelId="{2D2BD880-08E4-46D8-9BDD-58DF9DA7481B}" type="pres">
      <dgm:prSet presAssocID="{79F53DD4-8ABF-4728-9A6F-3E728E9855E2}" presName="childShape" presStyleCnt="0"/>
      <dgm:spPr/>
    </dgm:pt>
    <dgm:pt modelId="{C0BC0006-4DB2-4375-B3BA-21F7D08B7EBF}" type="pres">
      <dgm:prSet presAssocID="{54C7FCA9-E26D-4100-A877-15AE2D44F2B6}" presName="Name13" presStyleLbl="parChTrans1D2" presStyleIdx="0" presStyleCnt="1"/>
      <dgm:spPr/>
      <dgm:t>
        <a:bodyPr/>
        <a:lstStyle/>
        <a:p>
          <a:endParaRPr lang="es-CO"/>
        </a:p>
      </dgm:t>
    </dgm:pt>
    <dgm:pt modelId="{29885008-3D85-442B-8ED0-83FE797A649A}" type="pres">
      <dgm:prSet presAssocID="{5F5DB416-771B-486E-A30A-F06959B44F4C}" presName="childText" presStyleLbl="bgAcc1" presStyleIdx="0" presStyleCnt="1" custScaleX="20630" custScaleY="15909" custLinFactNeighborX="2152" custLinFactNeighborY="-19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95ABE373-BA3E-4F9E-BA1F-8E79C22CF9B0}" srcId="{A0CC6F80-2F7A-475E-AC9C-DFFE721A77CB}" destId="{79F53DD4-8ABF-4728-9A6F-3E728E9855E2}" srcOrd="0" destOrd="0" parTransId="{BB8087B7-652E-4900-A6EA-41B484247DD6}" sibTransId="{63089C98-C1F0-488C-988A-F91BCE4D8685}"/>
    <dgm:cxn modelId="{B172B4C2-48C1-40DD-B95A-19822B89D7C6}" type="presOf" srcId="{54C7FCA9-E26D-4100-A877-15AE2D44F2B6}" destId="{C0BC0006-4DB2-4375-B3BA-21F7D08B7EBF}" srcOrd="0" destOrd="0" presId="urn:microsoft.com/office/officeart/2005/8/layout/hierarchy3"/>
    <dgm:cxn modelId="{D1011897-6588-4FFB-95CC-D6573376F1A3}" type="presOf" srcId="{A0CC6F80-2F7A-475E-AC9C-DFFE721A77CB}" destId="{96618B44-8344-4A37-B567-40C0B86D8B87}" srcOrd="0" destOrd="0" presId="urn:microsoft.com/office/officeart/2005/8/layout/hierarchy3"/>
    <dgm:cxn modelId="{0AC364BE-AB34-4CAB-829C-6E8754856532}" srcId="{79F53DD4-8ABF-4728-9A6F-3E728E9855E2}" destId="{5F5DB416-771B-486E-A30A-F06959B44F4C}" srcOrd="0" destOrd="0" parTransId="{54C7FCA9-E26D-4100-A877-15AE2D44F2B6}" sibTransId="{43C43B45-9EFB-40AC-8D74-76B3F1B1C7B6}"/>
    <dgm:cxn modelId="{99BFFC90-8CE7-4E80-8356-41F32EB0EC30}" type="presOf" srcId="{79F53DD4-8ABF-4728-9A6F-3E728E9855E2}" destId="{42FDE105-1B23-491C-83F1-5ACACD70A67A}" srcOrd="1" destOrd="0" presId="urn:microsoft.com/office/officeart/2005/8/layout/hierarchy3"/>
    <dgm:cxn modelId="{99471139-2C93-4D33-A9D4-C9199EA5BBE2}" type="presOf" srcId="{5F5DB416-771B-486E-A30A-F06959B44F4C}" destId="{29885008-3D85-442B-8ED0-83FE797A649A}" srcOrd="0" destOrd="0" presId="urn:microsoft.com/office/officeart/2005/8/layout/hierarchy3"/>
    <dgm:cxn modelId="{E912DB64-CA35-4C54-A9F0-17FF371BC6DF}" type="presOf" srcId="{79F53DD4-8ABF-4728-9A6F-3E728E9855E2}" destId="{3571CB0C-0F64-4E62-BBAD-784E47E34F3A}" srcOrd="0" destOrd="0" presId="urn:microsoft.com/office/officeart/2005/8/layout/hierarchy3"/>
    <dgm:cxn modelId="{3CBF8793-4E61-46F0-A591-D7DE09433857}" type="presParOf" srcId="{96618B44-8344-4A37-B567-40C0B86D8B87}" destId="{1420731D-47D7-4DDB-A4E0-181919D275F9}" srcOrd="0" destOrd="0" presId="urn:microsoft.com/office/officeart/2005/8/layout/hierarchy3"/>
    <dgm:cxn modelId="{8A5E972B-8137-4E0A-AAD9-5B608258057C}" type="presParOf" srcId="{1420731D-47D7-4DDB-A4E0-181919D275F9}" destId="{CE11313C-F452-44EC-B831-2C0D1049F96E}" srcOrd="0" destOrd="0" presId="urn:microsoft.com/office/officeart/2005/8/layout/hierarchy3"/>
    <dgm:cxn modelId="{F32C8628-DA2E-4CF8-9BA2-6EEB0B7CD46C}" type="presParOf" srcId="{CE11313C-F452-44EC-B831-2C0D1049F96E}" destId="{3571CB0C-0F64-4E62-BBAD-784E47E34F3A}" srcOrd="0" destOrd="0" presId="urn:microsoft.com/office/officeart/2005/8/layout/hierarchy3"/>
    <dgm:cxn modelId="{46F704BA-1EA0-4B5B-A52D-735690000FB9}" type="presParOf" srcId="{CE11313C-F452-44EC-B831-2C0D1049F96E}" destId="{42FDE105-1B23-491C-83F1-5ACACD70A67A}" srcOrd="1" destOrd="0" presId="urn:microsoft.com/office/officeart/2005/8/layout/hierarchy3"/>
    <dgm:cxn modelId="{E009271F-DD4F-4FA3-B989-1ABD1931AF82}" type="presParOf" srcId="{1420731D-47D7-4DDB-A4E0-181919D275F9}" destId="{2D2BD880-08E4-46D8-9BDD-58DF9DA7481B}" srcOrd="1" destOrd="0" presId="urn:microsoft.com/office/officeart/2005/8/layout/hierarchy3"/>
    <dgm:cxn modelId="{2ECC085E-EC2A-4FB2-A8D8-4BA1D2D6E037}" type="presParOf" srcId="{2D2BD880-08E4-46D8-9BDD-58DF9DA7481B}" destId="{C0BC0006-4DB2-4375-B3BA-21F7D08B7EBF}" srcOrd="0" destOrd="0" presId="urn:microsoft.com/office/officeart/2005/8/layout/hierarchy3"/>
    <dgm:cxn modelId="{2DFB85EE-0FB2-4B82-9DFA-4427B2CAF2DF}" type="presParOf" srcId="{2D2BD880-08E4-46D8-9BDD-58DF9DA7481B}" destId="{29885008-3D85-442B-8ED0-83FE797A649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4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6E424D-D1A7-421B-9453-F3809F4F5B9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98FE8E0-2663-4D4F-A848-5DE5D9B13A5B}">
      <dgm:prSet phldrT="[Texto]"/>
      <dgm:spPr>
        <a:solidFill>
          <a:srgbClr val="00B0F0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Características sociodemográficas y económicas</a:t>
          </a:r>
          <a:endParaRPr lang="es-CO" dirty="0"/>
        </a:p>
      </dgm:t>
    </dgm:pt>
    <dgm:pt modelId="{0CCEB505-56CC-46AC-BB4D-95F03BC8C127}" type="parTrans" cxnId="{ADD17D58-DBE6-4198-89AE-2E9484B7AA94}">
      <dgm:prSet/>
      <dgm:spPr/>
      <dgm:t>
        <a:bodyPr/>
        <a:lstStyle/>
        <a:p>
          <a:endParaRPr lang="es-CO"/>
        </a:p>
      </dgm:t>
    </dgm:pt>
    <dgm:pt modelId="{73FD4E37-E289-4CD0-BF55-31814E40A5BE}" type="sibTrans" cxnId="{ADD17D58-DBE6-4198-89AE-2E9484B7AA94}">
      <dgm:prSet/>
      <dgm:spPr/>
      <dgm:t>
        <a:bodyPr/>
        <a:lstStyle/>
        <a:p>
          <a:endParaRPr lang="es-CO"/>
        </a:p>
      </dgm:t>
    </dgm:pt>
    <dgm:pt modelId="{931308F1-2594-4391-9625-483D2633D471}">
      <dgm:prSet phldrT="[Texto]"/>
      <dgm:spPr>
        <a:solidFill>
          <a:srgbClr val="FF5050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Planes a futuro (laboral, emprendimiento y formación)</a:t>
          </a:r>
          <a:endParaRPr lang="es-CO" dirty="0"/>
        </a:p>
      </dgm:t>
    </dgm:pt>
    <dgm:pt modelId="{85C38C79-25D5-4ECE-B94C-0C9680FFA993}" type="parTrans" cxnId="{AF088A14-BCA1-43B8-B31F-1E0C4E634736}">
      <dgm:prSet/>
      <dgm:spPr/>
      <dgm:t>
        <a:bodyPr/>
        <a:lstStyle/>
        <a:p>
          <a:endParaRPr lang="es-CO"/>
        </a:p>
      </dgm:t>
    </dgm:pt>
    <dgm:pt modelId="{B0D03FB6-DC13-4EB1-BB07-EE17946CB366}" type="sibTrans" cxnId="{AF088A14-BCA1-43B8-B31F-1E0C4E634736}">
      <dgm:prSet/>
      <dgm:spPr/>
      <dgm:t>
        <a:bodyPr/>
        <a:lstStyle/>
        <a:p>
          <a:endParaRPr lang="es-CO"/>
        </a:p>
      </dgm:t>
    </dgm:pt>
    <dgm:pt modelId="{6CBC4985-AE9E-4EBB-8458-EBF77FB16B16}">
      <dgm:prSet phldrT="[Texto]"/>
      <dgm:spPr>
        <a:solidFill>
          <a:schemeClr val="accent6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Grado de satisfacción con respecto a la institución y la formación recibida</a:t>
          </a:r>
          <a:endParaRPr lang="es-CO" dirty="0"/>
        </a:p>
      </dgm:t>
    </dgm:pt>
    <dgm:pt modelId="{6C54EC4B-51AD-430A-8C21-BB99920B88E5}" type="parTrans" cxnId="{0EBD0FFA-0F56-4F98-BD17-31768FDD3428}">
      <dgm:prSet/>
      <dgm:spPr/>
      <dgm:t>
        <a:bodyPr/>
        <a:lstStyle/>
        <a:p>
          <a:endParaRPr lang="es-CO"/>
        </a:p>
      </dgm:t>
    </dgm:pt>
    <dgm:pt modelId="{8411CEA5-4618-4259-9300-54C40851BB85}" type="sibTrans" cxnId="{0EBD0FFA-0F56-4F98-BD17-31768FDD3428}">
      <dgm:prSet/>
      <dgm:spPr/>
      <dgm:t>
        <a:bodyPr/>
        <a:lstStyle/>
        <a:p>
          <a:endParaRPr lang="es-CO"/>
        </a:p>
      </dgm:t>
    </dgm:pt>
    <dgm:pt modelId="{16DED109-3775-475E-9723-24A5D660F946}">
      <dgm:prSet phldrT="[Texto]"/>
      <dgm:spPr>
        <a:solidFill>
          <a:schemeClr val="accent6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Percepción sobre las instalaciones y los servicios prestados por las IES </a:t>
          </a:r>
          <a:endParaRPr lang="es-CO" dirty="0"/>
        </a:p>
      </dgm:t>
    </dgm:pt>
    <dgm:pt modelId="{02554D87-2EF5-4B98-8E9D-B138913BEC98}" type="parTrans" cxnId="{DB0A4047-7C22-4354-B78F-6FC267545565}">
      <dgm:prSet/>
      <dgm:spPr/>
      <dgm:t>
        <a:bodyPr/>
        <a:lstStyle/>
        <a:p>
          <a:endParaRPr lang="es-CO"/>
        </a:p>
      </dgm:t>
    </dgm:pt>
    <dgm:pt modelId="{2D2C84EA-3F31-4ECE-9BFB-1712FC12A704}" type="sibTrans" cxnId="{DB0A4047-7C22-4354-B78F-6FC267545565}">
      <dgm:prSet/>
      <dgm:spPr/>
      <dgm:t>
        <a:bodyPr/>
        <a:lstStyle/>
        <a:p>
          <a:endParaRPr lang="es-CO"/>
        </a:p>
      </dgm:t>
    </dgm:pt>
    <dgm:pt modelId="{D6CFB8E7-2A0E-4E6C-9BF7-4D755901BAFC}">
      <dgm:prSet phldrT="[Texto]"/>
      <dgm:spPr>
        <a:solidFill>
          <a:srgbClr val="FF5050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Situación laboral</a:t>
          </a:r>
          <a:endParaRPr lang="es-CO" dirty="0"/>
        </a:p>
      </dgm:t>
    </dgm:pt>
    <dgm:pt modelId="{36BB07A3-66FD-4C01-B206-50F3E036A23E}" type="parTrans" cxnId="{E3FAC925-3ABF-4781-9E73-806AB26A5532}">
      <dgm:prSet/>
      <dgm:spPr/>
      <dgm:t>
        <a:bodyPr/>
        <a:lstStyle/>
        <a:p>
          <a:endParaRPr lang="es-CO"/>
        </a:p>
      </dgm:t>
    </dgm:pt>
    <dgm:pt modelId="{4CD91F98-D896-41B6-8B61-231D5FB6993E}" type="sibTrans" cxnId="{E3FAC925-3ABF-4781-9E73-806AB26A5532}">
      <dgm:prSet/>
      <dgm:spPr/>
      <dgm:t>
        <a:bodyPr/>
        <a:lstStyle/>
        <a:p>
          <a:endParaRPr lang="es-CO"/>
        </a:p>
      </dgm:t>
    </dgm:pt>
    <dgm:pt modelId="{0A34093E-3076-45BC-897C-C5AC100507EE}">
      <dgm:prSet phldrT="[Texto]"/>
      <dgm:spPr>
        <a:solidFill>
          <a:schemeClr val="accent6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Valoración de conocimientos y habilidades adquiridas</a:t>
          </a:r>
          <a:endParaRPr lang="es-CO" dirty="0"/>
        </a:p>
      </dgm:t>
    </dgm:pt>
    <dgm:pt modelId="{EE8A202F-2D0D-49FE-84B8-C9F77E7A7416}" type="parTrans" cxnId="{1AF4DAC7-409F-426B-A905-A5C578C5F9ED}">
      <dgm:prSet/>
      <dgm:spPr/>
      <dgm:t>
        <a:bodyPr/>
        <a:lstStyle/>
        <a:p>
          <a:endParaRPr lang="es-CO"/>
        </a:p>
      </dgm:t>
    </dgm:pt>
    <dgm:pt modelId="{B1FC1835-4265-4638-ACAB-EFE711FEC4E9}" type="sibTrans" cxnId="{1AF4DAC7-409F-426B-A905-A5C578C5F9ED}">
      <dgm:prSet/>
      <dgm:spPr/>
      <dgm:t>
        <a:bodyPr/>
        <a:lstStyle/>
        <a:p>
          <a:endParaRPr lang="es-CO"/>
        </a:p>
      </dgm:t>
    </dgm:pt>
    <dgm:pt modelId="{5A8B40B0-CB41-49A3-85E7-7BBF109F2951}">
      <dgm:prSet phldrT="[Texto]"/>
      <dgm:spPr>
        <a:solidFill>
          <a:srgbClr val="00B050"/>
        </a:solidFill>
      </dgm:spPr>
      <dgm:t>
        <a:bodyPr/>
        <a:lstStyle/>
        <a:p>
          <a:r>
            <a:rPr lang="es-CO" dirty="0">
              <a:latin typeface="Arial" panose="020B0604020202020204" pitchFamily="34" charset="0"/>
              <a:cs typeface="Arial" panose="020B0604020202020204" pitchFamily="34" charset="0"/>
            </a:rPr>
            <a:t>Uso de fuentes financieras para acceder a la educación superior</a:t>
          </a:r>
          <a:endParaRPr lang="es-CO" dirty="0"/>
        </a:p>
      </dgm:t>
    </dgm:pt>
    <dgm:pt modelId="{B810B829-6869-40EF-836C-C2336131C669}" type="parTrans" cxnId="{AA3A27D8-4F03-4504-8BFB-A09AB200EA1D}">
      <dgm:prSet/>
      <dgm:spPr/>
      <dgm:t>
        <a:bodyPr/>
        <a:lstStyle/>
        <a:p>
          <a:endParaRPr lang="es-CO"/>
        </a:p>
      </dgm:t>
    </dgm:pt>
    <dgm:pt modelId="{D2FE78E3-D417-45B4-951C-594F13E2BD53}" type="sibTrans" cxnId="{AA3A27D8-4F03-4504-8BFB-A09AB200EA1D}">
      <dgm:prSet/>
      <dgm:spPr/>
      <dgm:t>
        <a:bodyPr/>
        <a:lstStyle/>
        <a:p>
          <a:endParaRPr lang="es-CO"/>
        </a:p>
      </dgm:t>
    </dgm:pt>
    <dgm:pt modelId="{525B2813-F397-41A8-8A7D-200DA295D3C6}" type="pres">
      <dgm:prSet presAssocID="{A56E424D-D1A7-421B-9453-F3809F4F5B9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428DA711-0E16-499E-BCC5-08196ABCD06B}" type="pres">
      <dgm:prSet presAssocID="{498FE8E0-2663-4D4F-A848-5DE5D9B13A5B}" presName="vertOne" presStyleCnt="0"/>
      <dgm:spPr/>
    </dgm:pt>
    <dgm:pt modelId="{B9265234-AC14-41BE-BE39-A624B424CB3A}" type="pres">
      <dgm:prSet presAssocID="{498FE8E0-2663-4D4F-A848-5DE5D9B13A5B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779E187-4A78-48A8-8117-4C5C98AA6153}" type="pres">
      <dgm:prSet presAssocID="{498FE8E0-2663-4D4F-A848-5DE5D9B13A5B}" presName="parTransOne" presStyleCnt="0"/>
      <dgm:spPr/>
    </dgm:pt>
    <dgm:pt modelId="{15A1E3FD-B171-4D1C-BB4C-6D4E58F65C0E}" type="pres">
      <dgm:prSet presAssocID="{498FE8E0-2663-4D4F-A848-5DE5D9B13A5B}" presName="horzOne" presStyleCnt="0"/>
      <dgm:spPr/>
    </dgm:pt>
    <dgm:pt modelId="{CB5CD609-3D82-4FBE-A9BF-89176B03F534}" type="pres">
      <dgm:prSet presAssocID="{931308F1-2594-4391-9625-483D2633D471}" presName="vertTwo" presStyleCnt="0"/>
      <dgm:spPr/>
    </dgm:pt>
    <dgm:pt modelId="{71D92A89-915C-4A54-ADDE-96034C6EC146}" type="pres">
      <dgm:prSet presAssocID="{931308F1-2594-4391-9625-483D2633D47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1D9936A-73CE-4428-9DF5-8761956CCCE4}" type="pres">
      <dgm:prSet presAssocID="{931308F1-2594-4391-9625-483D2633D471}" presName="parTransTwo" presStyleCnt="0"/>
      <dgm:spPr/>
    </dgm:pt>
    <dgm:pt modelId="{D8C90A73-EA09-48CD-B0B2-482EDE0DC6F6}" type="pres">
      <dgm:prSet presAssocID="{931308F1-2594-4391-9625-483D2633D471}" presName="horzTwo" presStyleCnt="0"/>
      <dgm:spPr/>
    </dgm:pt>
    <dgm:pt modelId="{1B9F1953-E6B9-4C20-A580-EBD222E53C12}" type="pres">
      <dgm:prSet presAssocID="{6CBC4985-AE9E-4EBB-8458-EBF77FB16B16}" presName="vertThree" presStyleCnt="0"/>
      <dgm:spPr/>
    </dgm:pt>
    <dgm:pt modelId="{99EAAF72-95A1-4077-B391-52C3A189E5BE}" type="pres">
      <dgm:prSet presAssocID="{6CBC4985-AE9E-4EBB-8458-EBF77FB16B16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D1DDA9A-D977-4E06-93DE-FEEBBD8464B4}" type="pres">
      <dgm:prSet presAssocID="{6CBC4985-AE9E-4EBB-8458-EBF77FB16B16}" presName="horzThree" presStyleCnt="0"/>
      <dgm:spPr/>
    </dgm:pt>
    <dgm:pt modelId="{E0F0704D-A086-46D2-80EE-CAA965F121EA}" type="pres">
      <dgm:prSet presAssocID="{8411CEA5-4618-4259-9300-54C40851BB85}" presName="sibSpaceThree" presStyleCnt="0"/>
      <dgm:spPr/>
    </dgm:pt>
    <dgm:pt modelId="{D4760088-55A2-445C-AC62-EEB3F75126D0}" type="pres">
      <dgm:prSet presAssocID="{16DED109-3775-475E-9723-24A5D660F946}" presName="vertThree" presStyleCnt="0"/>
      <dgm:spPr/>
    </dgm:pt>
    <dgm:pt modelId="{7AA3A44D-326B-4A6D-9D9F-0E7F7E1C5E02}" type="pres">
      <dgm:prSet presAssocID="{16DED109-3775-475E-9723-24A5D660F94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06A1B792-6C79-4715-9714-F89C879BF121}" type="pres">
      <dgm:prSet presAssocID="{16DED109-3775-475E-9723-24A5D660F946}" presName="horzThree" presStyleCnt="0"/>
      <dgm:spPr/>
    </dgm:pt>
    <dgm:pt modelId="{B049DD9B-BF75-4C0A-828C-A042AE768681}" type="pres">
      <dgm:prSet presAssocID="{B0D03FB6-DC13-4EB1-BB07-EE17946CB366}" presName="sibSpaceTwo" presStyleCnt="0"/>
      <dgm:spPr/>
    </dgm:pt>
    <dgm:pt modelId="{AA054DDE-44A7-4925-86EA-1633F8E07C18}" type="pres">
      <dgm:prSet presAssocID="{D6CFB8E7-2A0E-4E6C-9BF7-4D755901BAFC}" presName="vertTwo" presStyleCnt="0"/>
      <dgm:spPr/>
    </dgm:pt>
    <dgm:pt modelId="{BDFA29E0-4D57-4991-8450-A4553B289629}" type="pres">
      <dgm:prSet presAssocID="{D6CFB8E7-2A0E-4E6C-9BF7-4D755901BAFC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AF120E5-8ABC-4A7E-854B-C618EB293D62}" type="pres">
      <dgm:prSet presAssocID="{D6CFB8E7-2A0E-4E6C-9BF7-4D755901BAFC}" presName="parTransTwo" presStyleCnt="0"/>
      <dgm:spPr/>
    </dgm:pt>
    <dgm:pt modelId="{6EE3E4CD-2262-49EC-AC63-B2B075DE25FC}" type="pres">
      <dgm:prSet presAssocID="{D6CFB8E7-2A0E-4E6C-9BF7-4D755901BAFC}" presName="horzTwo" presStyleCnt="0"/>
      <dgm:spPr/>
    </dgm:pt>
    <dgm:pt modelId="{3DDBA9B3-7CFC-4D31-97C1-71C48D02D8C6}" type="pres">
      <dgm:prSet presAssocID="{0A34093E-3076-45BC-897C-C5AC100507EE}" presName="vertThree" presStyleCnt="0"/>
      <dgm:spPr/>
    </dgm:pt>
    <dgm:pt modelId="{0484C7A0-F728-479C-AE5B-F5D0F102DD21}" type="pres">
      <dgm:prSet presAssocID="{0A34093E-3076-45BC-897C-C5AC100507EE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43ED446-6F6B-4AA9-AFCA-1FCF012AA44E}" type="pres">
      <dgm:prSet presAssocID="{0A34093E-3076-45BC-897C-C5AC100507EE}" presName="horzThree" presStyleCnt="0"/>
      <dgm:spPr/>
    </dgm:pt>
    <dgm:pt modelId="{8F031F37-2EDD-41AD-88B7-D6D22FBFBCE9}" type="pres">
      <dgm:prSet presAssocID="{73FD4E37-E289-4CD0-BF55-31814E40A5BE}" presName="sibSpaceOne" presStyleCnt="0"/>
      <dgm:spPr/>
    </dgm:pt>
    <dgm:pt modelId="{F5E3A669-F8A9-46A5-A928-F1384BCA0415}" type="pres">
      <dgm:prSet presAssocID="{5A8B40B0-CB41-49A3-85E7-7BBF109F2951}" presName="vertOne" presStyleCnt="0"/>
      <dgm:spPr/>
    </dgm:pt>
    <dgm:pt modelId="{73C63B15-1980-4274-BF2E-4126BDF79E40}" type="pres">
      <dgm:prSet presAssocID="{5A8B40B0-CB41-49A3-85E7-7BBF109F2951}" presName="txOne" presStyleLbl="node0" presStyleIdx="1" presStyleCnt="2" custScaleY="31702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D396ECA1-D21E-4FF7-A27D-930E9D5B75E8}" type="pres">
      <dgm:prSet presAssocID="{5A8B40B0-CB41-49A3-85E7-7BBF109F2951}" presName="horzOne" presStyleCnt="0"/>
      <dgm:spPr/>
    </dgm:pt>
  </dgm:ptLst>
  <dgm:cxnLst>
    <dgm:cxn modelId="{9C4E5FE2-1C15-4F72-BE34-A75A589D51C5}" type="presOf" srcId="{6CBC4985-AE9E-4EBB-8458-EBF77FB16B16}" destId="{99EAAF72-95A1-4077-B391-52C3A189E5BE}" srcOrd="0" destOrd="0" presId="urn:microsoft.com/office/officeart/2005/8/layout/hierarchy4"/>
    <dgm:cxn modelId="{FF182F95-45AA-4CBC-811D-679D182A3058}" type="presOf" srcId="{A56E424D-D1A7-421B-9453-F3809F4F5B92}" destId="{525B2813-F397-41A8-8A7D-200DA295D3C6}" srcOrd="0" destOrd="0" presId="urn:microsoft.com/office/officeart/2005/8/layout/hierarchy4"/>
    <dgm:cxn modelId="{0EBD0FFA-0F56-4F98-BD17-31768FDD3428}" srcId="{931308F1-2594-4391-9625-483D2633D471}" destId="{6CBC4985-AE9E-4EBB-8458-EBF77FB16B16}" srcOrd="0" destOrd="0" parTransId="{6C54EC4B-51AD-430A-8C21-BB99920B88E5}" sibTransId="{8411CEA5-4618-4259-9300-54C40851BB85}"/>
    <dgm:cxn modelId="{8F88A87E-02AB-4C59-B5E8-2684F38F310F}" type="presOf" srcId="{5A8B40B0-CB41-49A3-85E7-7BBF109F2951}" destId="{73C63B15-1980-4274-BF2E-4126BDF79E40}" srcOrd="0" destOrd="0" presId="urn:microsoft.com/office/officeart/2005/8/layout/hierarchy4"/>
    <dgm:cxn modelId="{AF088A14-BCA1-43B8-B31F-1E0C4E634736}" srcId="{498FE8E0-2663-4D4F-A848-5DE5D9B13A5B}" destId="{931308F1-2594-4391-9625-483D2633D471}" srcOrd="0" destOrd="0" parTransId="{85C38C79-25D5-4ECE-B94C-0C9680FFA993}" sibTransId="{B0D03FB6-DC13-4EB1-BB07-EE17946CB366}"/>
    <dgm:cxn modelId="{60A431DE-145C-4D28-BBD4-C7F1ADED874F}" type="presOf" srcId="{D6CFB8E7-2A0E-4E6C-9BF7-4D755901BAFC}" destId="{BDFA29E0-4D57-4991-8450-A4553B289629}" srcOrd="0" destOrd="0" presId="urn:microsoft.com/office/officeart/2005/8/layout/hierarchy4"/>
    <dgm:cxn modelId="{5E3E9FEA-132D-47DF-8250-963C2913A226}" type="presOf" srcId="{16DED109-3775-475E-9723-24A5D660F946}" destId="{7AA3A44D-326B-4A6D-9D9F-0E7F7E1C5E02}" srcOrd="0" destOrd="0" presId="urn:microsoft.com/office/officeart/2005/8/layout/hierarchy4"/>
    <dgm:cxn modelId="{1AF4DAC7-409F-426B-A905-A5C578C5F9ED}" srcId="{D6CFB8E7-2A0E-4E6C-9BF7-4D755901BAFC}" destId="{0A34093E-3076-45BC-897C-C5AC100507EE}" srcOrd="0" destOrd="0" parTransId="{EE8A202F-2D0D-49FE-84B8-C9F77E7A7416}" sibTransId="{B1FC1835-4265-4638-ACAB-EFE711FEC4E9}"/>
    <dgm:cxn modelId="{ADD17D58-DBE6-4198-89AE-2E9484B7AA94}" srcId="{A56E424D-D1A7-421B-9453-F3809F4F5B92}" destId="{498FE8E0-2663-4D4F-A848-5DE5D9B13A5B}" srcOrd="0" destOrd="0" parTransId="{0CCEB505-56CC-46AC-BB4D-95F03BC8C127}" sibTransId="{73FD4E37-E289-4CD0-BF55-31814E40A5BE}"/>
    <dgm:cxn modelId="{E3FAC925-3ABF-4781-9E73-806AB26A5532}" srcId="{498FE8E0-2663-4D4F-A848-5DE5D9B13A5B}" destId="{D6CFB8E7-2A0E-4E6C-9BF7-4D755901BAFC}" srcOrd="1" destOrd="0" parTransId="{36BB07A3-66FD-4C01-B206-50F3E036A23E}" sibTransId="{4CD91F98-D896-41B6-8B61-231D5FB6993E}"/>
    <dgm:cxn modelId="{0D3CA8E7-3915-49CB-95F2-3496699E7B47}" type="presOf" srcId="{498FE8E0-2663-4D4F-A848-5DE5D9B13A5B}" destId="{B9265234-AC14-41BE-BE39-A624B424CB3A}" srcOrd="0" destOrd="0" presId="urn:microsoft.com/office/officeart/2005/8/layout/hierarchy4"/>
    <dgm:cxn modelId="{90F1C58E-D9EE-4093-92B2-419141A35804}" type="presOf" srcId="{0A34093E-3076-45BC-897C-C5AC100507EE}" destId="{0484C7A0-F728-479C-AE5B-F5D0F102DD21}" srcOrd="0" destOrd="0" presId="urn:microsoft.com/office/officeart/2005/8/layout/hierarchy4"/>
    <dgm:cxn modelId="{DB0A4047-7C22-4354-B78F-6FC267545565}" srcId="{931308F1-2594-4391-9625-483D2633D471}" destId="{16DED109-3775-475E-9723-24A5D660F946}" srcOrd="1" destOrd="0" parTransId="{02554D87-2EF5-4B98-8E9D-B138913BEC98}" sibTransId="{2D2C84EA-3F31-4ECE-9BFB-1712FC12A704}"/>
    <dgm:cxn modelId="{AFAF8364-586E-4F5A-A1D0-005D328B2FA2}" type="presOf" srcId="{931308F1-2594-4391-9625-483D2633D471}" destId="{71D92A89-915C-4A54-ADDE-96034C6EC146}" srcOrd="0" destOrd="0" presId="urn:microsoft.com/office/officeart/2005/8/layout/hierarchy4"/>
    <dgm:cxn modelId="{AA3A27D8-4F03-4504-8BFB-A09AB200EA1D}" srcId="{A56E424D-D1A7-421B-9453-F3809F4F5B92}" destId="{5A8B40B0-CB41-49A3-85E7-7BBF109F2951}" srcOrd="1" destOrd="0" parTransId="{B810B829-6869-40EF-836C-C2336131C669}" sibTransId="{D2FE78E3-D417-45B4-951C-594F13E2BD53}"/>
    <dgm:cxn modelId="{41B70A79-B6A2-40EA-B963-5EEE134730CE}" type="presParOf" srcId="{525B2813-F397-41A8-8A7D-200DA295D3C6}" destId="{428DA711-0E16-499E-BCC5-08196ABCD06B}" srcOrd="0" destOrd="0" presId="urn:microsoft.com/office/officeart/2005/8/layout/hierarchy4"/>
    <dgm:cxn modelId="{589FBCBF-782F-4BE1-AE3C-2D82799EC311}" type="presParOf" srcId="{428DA711-0E16-499E-BCC5-08196ABCD06B}" destId="{B9265234-AC14-41BE-BE39-A624B424CB3A}" srcOrd="0" destOrd="0" presId="urn:microsoft.com/office/officeart/2005/8/layout/hierarchy4"/>
    <dgm:cxn modelId="{6EA30F22-8686-4ECD-B781-0FDB859D7ECD}" type="presParOf" srcId="{428DA711-0E16-499E-BCC5-08196ABCD06B}" destId="{A779E187-4A78-48A8-8117-4C5C98AA6153}" srcOrd="1" destOrd="0" presId="urn:microsoft.com/office/officeart/2005/8/layout/hierarchy4"/>
    <dgm:cxn modelId="{CA7B63BD-6A25-42B8-BAC3-8FF77F84EF27}" type="presParOf" srcId="{428DA711-0E16-499E-BCC5-08196ABCD06B}" destId="{15A1E3FD-B171-4D1C-BB4C-6D4E58F65C0E}" srcOrd="2" destOrd="0" presId="urn:microsoft.com/office/officeart/2005/8/layout/hierarchy4"/>
    <dgm:cxn modelId="{9C2B07B3-70E3-44F9-B53F-2E4F1C64CCFC}" type="presParOf" srcId="{15A1E3FD-B171-4D1C-BB4C-6D4E58F65C0E}" destId="{CB5CD609-3D82-4FBE-A9BF-89176B03F534}" srcOrd="0" destOrd="0" presId="urn:microsoft.com/office/officeart/2005/8/layout/hierarchy4"/>
    <dgm:cxn modelId="{2B5395EC-2712-4E50-81DE-91BE9CC3012C}" type="presParOf" srcId="{CB5CD609-3D82-4FBE-A9BF-89176B03F534}" destId="{71D92A89-915C-4A54-ADDE-96034C6EC146}" srcOrd="0" destOrd="0" presId="urn:microsoft.com/office/officeart/2005/8/layout/hierarchy4"/>
    <dgm:cxn modelId="{D0BBA2BF-C4AC-49A6-9D0B-13355440530A}" type="presParOf" srcId="{CB5CD609-3D82-4FBE-A9BF-89176B03F534}" destId="{51D9936A-73CE-4428-9DF5-8761956CCCE4}" srcOrd="1" destOrd="0" presId="urn:microsoft.com/office/officeart/2005/8/layout/hierarchy4"/>
    <dgm:cxn modelId="{027A126F-CAEE-4D69-B2BC-CC15346433BF}" type="presParOf" srcId="{CB5CD609-3D82-4FBE-A9BF-89176B03F534}" destId="{D8C90A73-EA09-48CD-B0B2-482EDE0DC6F6}" srcOrd="2" destOrd="0" presId="urn:microsoft.com/office/officeart/2005/8/layout/hierarchy4"/>
    <dgm:cxn modelId="{087D3E4D-5F47-4B00-A245-D5DBED51D3B2}" type="presParOf" srcId="{D8C90A73-EA09-48CD-B0B2-482EDE0DC6F6}" destId="{1B9F1953-E6B9-4C20-A580-EBD222E53C12}" srcOrd="0" destOrd="0" presId="urn:microsoft.com/office/officeart/2005/8/layout/hierarchy4"/>
    <dgm:cxn modelId="{616B3FE6-C138-4411-B19A-5313A1731104}" type="presParOf" srcId="{1B9F1953-E6B9-4C20-A580-EBD222E53C12}" destId="{99EAAF72-95A1-4077-B391-52C3A189E5BE}" srcOrd="0" destOrd="0" presId="urn:microsoft.com/office/officeart/2005/8/layout/hierarchy4"/>
    <dgm:cxn modelId="{CE5D7940-9C4A-4C44-8EE0-668613019EB9}" type="presParOf" srcId="{1B9F1953-E6B9-4C20-A580-EBD222E53C12}" destId="{4D1DDA9A-D977-4E06-93DE-FEEBBD8464B4}" srcOrd="1" destOrd="0" presId="urn:microsoft.com/office/officeart/2005/8/layout/hierarchy4"/>
    <dgm:cxn modelId="{1598491B-4866-426D-AE98-9E8917AC26A1}" type="presParOf" srcId="{D8C90A73-EA09-48CD-B0B2-482EDE0DC6F6}" destId="{E0F0704D-A086-46D2-80EE-CAA965F121EA}" srcOrd="1" destOrd="0" presId="urn:microsoft.com/office/officeart/2005/8/layout/hierarchy4"/>
    <dgm:cxn modelId="{1F6EF2EE-42C3-418D-AA0A-2E168331D645}" type="presParOf" srcId="{D8C90A73-EA09-48CD-B0B2-482EDE0DC6F6}" destId="{D4760088-55A2-445C-AC62-EEB3F75126D0}" srcOrd="2" destOrd="0" presId="urn:microsoft.com/office/officeart/2005/8/layout/hierarchy4"/>
    <dgm:cxn modelId="{8A7E9806-7ADE-4EE9-A5CB-195CF8DB094D}" type="presParOf" srcId="{D4760088-55A2-445C-AC62-EEB3F75126D0}" destId="{7AA3A44D-326B-4A6D-9D9F-0E7F7E1C5E02}" srcOrd="0" destOrd="0" presId="urn:microsoft.com/office/officeart/2005/8/layout/hierarchy4"/>
    <dgm:cxn modelId="{1D63E8EF-464F-4211-831A-BD120DB22BC1}" type="presParOf" srcId="{D4760088-55A2-445C-AC62-EEB3F75126D0}" destId="{06A1B792-6C79-4715-9714-F89C879BF121}" srcOrd="1" destOrd="0" presId="urn:microsoft.com/office/officeart/2005/8/layout/hierarchy4"/>
    <dgm:cxn modelId="{37A3A5F8-F875-4ECD-8560-E63C98678B88}" type="presParOf" srcId="{15A1E3FD-B171-4D1C-BB4C-6D4E58F65C0E}" destId="{B049DD9B-BF75-4C0A-828C-A042AE768681}" srcOrd="1" destOrd="0" presId="urn:microsoft.com/office/officeart/2005/8/layout/hierarchy4"/>
    <dgm:cxn modelId="{753D2FAA-487F-4DF0-9CC3-D7043BFCF074}" type="presParOf" srcId="{15A1E3FD-B171-4D1C-BB4C-6D4E58F65C0E}" destId="{AA054DDE-44A7-4925-86EA-1633F8E07C18}" srcOrd="2" destOrd="0" presId="urn:microsoft.com/office/officeart/2005/8/layout/hierarchy4"/>
    <dgm:cxn modelId="{C7EF82E8-3B85-4FC4-8FF3-D506166E5847}" type="presParOf" srcId="{AA054DDE-44A7-4925-86EA-1633F8E07C18}" destId="{BDFA29E0-4D57-4991-8450-A4553B289629}" srcOrd="0" destOrd="0" presId="urn:microsoft.com/office/officeart/2005/8/layout/hierarchy4"/>
    <dgm:cxn modelId="{0389F336-7A24-4B0B-8AB4-CA92D439A594}" type="presParOf" srcId="{AA054DDE-44A7-4925-86EA-1633F8E07C18}" destId="{DAF120E5-8ABC-4A7E-854B-C618EB293D62}" srcOrd="1" destOrd="0" presId="urn:microsoft.com/office/officeart/2005/8/layout/hierarchy4"/>
    <dgm:cxn modelId="{A1452150-5047-450A-8337-314F41D8DD1C}" type="presParOf" srcId="{AA054DDE-44A7-4925-86EA-1633F8E07C18}" destId="{6EE3E4CD-2262-49EC-AC63-B2B075DE25FC}" srcOrd="2" destOrd="0" presId="urn:microsoft.com/office/officeart/2005/8/layout/hierarchy4"/>
    <dgm:cxn modelId="{54C42C74-7504-4E09-982D-12B4B6305FD1}" type="presParOf" srcId="{6EE3E4CD-2262-49EC-AC63-B2B075DE25FC}" destId="{3DDBA9B3-7CFC-4D31-97C1-71C48D02D8C6}" srcOrd="0" destOrd="0" presId="urn:microsoft.com/office/officeart/2005/8/layout/hierarchy4"/>
    <dgm:cxn modelId="{AF61523F-7EE3-4507-91B0-7EB1C9CE5130}" type="presParOf" srcId="{3DDBA9B3-7CFC-4D31-97C1-71C48D02D8C6}" destId="{0484C7A0-F728-479C-AE5B-F5D0F102DD21}" srcOrd="0" destOrd="0" presId="urn:microsoft.com/office/officeart/2005/8/layout/hierarchy4"/>
    <dgm:cxn modelId="{6B331EEB-61C6-4C3A-83F4-2FE04D0D5957}" type="presParOf" srcId="{3DDBA9B3-7CFC-4D31-97C1-71C48D02D8C6}" destId="{643ED446-6F6B-4AA9-AFCA-1FCF012AA44E}" srcOrd="1" destOrd="0" presId="urn:microsoft.com/office/officeart/2005/8/layout/hierarchy4"/>
    <dgm:cxn modelId="{0427B946-4E92-466E-838A-01FB4AC6CF10}" type="presParOf" srcId="{525B2813-F397-41A8-8A7D-200DA295D3C6}" destId="{8F031F37-2EDD-41AD-88B7-D6D22FBFBCE9}" srcOrd="1" destOrd="0" presId="urn:microsoft.com/office/officeart/2005/8/layout/hierarchy4"/>
    <dgm:cxn modelId="{CFC8C749-7950-4340-AA01-2530788DDA66}" type="presParOf" srcId="{525B2813-F397-41A8-8A7D-200DA295D3C6}" destId="{F5E3A669-F8A9-46A5-A928-F1384BCA0415}" srcOrd="2" destOrd="0" presId="urn:microsoft.com/office/officeart/2005/8/layout/hierarchy4"/>
    <dgm:cxn modelId="{0B34CF4E-F9D6-4A97-9FD3-98A571C241D3}" type="presParOf" srcId="{F5E3A669-F8A9-46A5-A928-F1384BCA0415}" destId="{73C63B15-1980-4274-BF2E-4126BDF79E40}" srcOrd="0" destOrd="0" presId="urn:microsoft.com/office/officeart/2005/8/layout/hierarchy4"/>
    <dgm:cxn modelId="{11B6FE67-F2C5-42DD-81B6-2FE79C85C847}" type="presParOf" srcId="{F5E3A669-F8A9-46A5-A928-F1384BCA0415}" destId="{D396ECA1-D21E-4FF7-A27D-930E9D5B75E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0FE2D-C6EE-4BD7-9121-38109746BB8B}">
      <dsp:nvSpPr>
        <dsp:cNvPr id="0" name=""/>
        <dsp:cNvSpPr/>
      </dsp:nvSpPr>
      <dsp:spPr>
        <a:xfrm>
          <a:off x="186413" y="1066"/>
          <a:ext cx="1015089" cy="481493"/>
        </a:xfrm>
        <a:prstGeom prst="roundRect">
          <a:avLst>
            <a:gd name="adj" fmla="val 10000"/>
          </a:avLst>
        </a:prstGeom>
        <a:solidFill>
          <a:srgbClr val="8A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Zona Geográfica</a:t>
          </a:r>
        </a:p>
      </dsp:txBody>
      <dsp:txXfrm>
        <a:off x="200515" y="15168"/>
        <a:ext cx="986885" cy="453289"/>
      </dsp:txXfrm>
    </dsp:sp>
    <dsp:sp modelId="{69A00DDB-AF69-4D2F-A90E-58DBF32629D1}">
      <dsp:nvSpPr>
        <dsp:cNvPr id="0" name=""/>
        <dsp:cNvSpPr/>
      </dsp:nvSpPr>
      <dsp:spPr>
        <a:xfrm>
          <a:off x="287922" y="482559"/>
          <a:ext cx="101508" cy="237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76"/>
              </a:lnTo>
              <a:lnTo>
                <a:pt x="101508" y="2373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3FAB6-444E-43E0-A146-2C2AE7E3E227}">
      <dsp:nvSpPr>
        <dsp:cNvPr id="0" name=""/>
        <dsp:cNvSpPr/>
      </dsp:nvSpPr>
      <dsp:spPr>
        <a:xfrm>
          <a:off x="389431" y="561685"/>
          <a:ext cx="50640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País</a:t>
          </a:r>
        </a:p>
      </dsp:txBody>
      <dsp:txXfrm>
        <a:off x="398701" y="570955"/>
        <a:ext cx="487862" cy="297961"/>
      </dsp:txXfrm>
    </dsp:sp>
    <dsp:sp modelId="{A047AF42-4618-46A6-9B4B-E1DA26C040C0}">
      <dsp:nvSpPr>
        <dsp:cNvPr id="0" name=""/>
        <dsp:cNvSpPr/>
      </dsp:nvSpPr>
      <dsp:spPr>
        <a:xfrm>
          <a:off x="287922" y="482559"/>
          <a:ext cx="101508" cy="63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002"/>
              </a:lnTo>
              <a:lnTo>
                <a:pt x="101508" y="6330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5D163-22A4-4C9C-BD8E-9D3DC9805008}">
      <dsp:nvSpPr>
        <dsp:cNvPr id="0" name=""/>
        <dsp:cNvSpPr/>
      </dsp:nvSpPr>
      <dsp:spPr>
        <a:xfrm>
          <a:off x="389431" y="957311"/>
          <a:ext cx="741393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Región</a:t>
          </a:r>
        </a:p>
      </dsp:txBody>
      <dsp:txXfrm>
        <a:off x="398701" y="966581"/>
        <a:ext cx="722853" cy="297961"/>
      </dsp:txXfrm>
    </dsp:sp>
    <dsp:sp modelId="{EC54CED8-9936-4339-9AB0-C35719D3E08E}">
      <dsp:nvSpPr>
        <dsp:cNvPr id="0" name=""/>
        <dsp:cNvSpPr/>
      </dsp:nvSpPr>
      <dsp:spPr>
        <a:xfrm>
          <a:off x="287922" y="482559"/>
          <a:ext cx="101508" cy="102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29"/>
              </a:lnTo>
              <a:lnTo>
                <a:pt x="101508" y="10286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AA05A-D7D1-41D5-A44C-9DC142927AB8}">
      <dsp:nvSpPr>
        <dsp:cNvPr id="0" name=""/>
        <dsp:cNvSpPr/>
      </dsp:nvSpPr>
      <dsp:spPr>
        <a:xfrm>
          <a:off x="389431" y="1352938"/>
          <a:ext cx="50640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err="1">
              <a:latin typeface="Arial Rounded MT Bold"/>
            </a:rPr>
            <a:t>Dpto</a:t>
          </a:r>
          <a:endParaRPr lang="es-CO" sz="1000" kern="1200" dirty="0">
            <a:latin typeface="Arial Rounded MT Bold"/>
          </a:endParaRPr>
        </a:p>
      </dsp:txBody>
      <dsp:txXfrm>
        <a:off x="398701" y="1362208"/>
        <a:ext cx="487862" cy="297961"/>
      </dsp:txXfrm>
    </dsp:sp>
    <dsp:sp modelId="{EBDAB6A9-2C6D-4F02-85E7-23716BE47422}">
      <dsp:nvSpPr>
        <dsp:cNvPr id="0" name=""/>
        <dsp:cNvSpPr/>
      </dsp:nvSpPr>
      <dsp:spPr>
        <a:xfrm>
          <a:off x="287922" y="482559"/>
          <a:ext cx="101508" cy="142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256"/>
              </a:lnTo>
              <a:lnTo>
                <a:pt x="101508" y="142425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EB7C02-5B36-4D0F-921A-EB9519E5CC75}">
      <dsp:nvSpPr>
        <dsp:cNvPr id="0" name=""/>
        <dsp:cNvSpPr/>
      </dsp:nvSpPr>
      <dsp:spPr>
        <a:xfrm>
          <a:off x="389431" y="1748565"/>
          <a:ext cx="50640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 err="1">
              <a:latin typeface="Arial Rounded MT Bold"/>
            </a:rPr>
            <a:t>Mpo</a:t>
          </a:r>
          <a:endParaRPr lang="es-CO" sz="1000" kern="1200" dirty="0">
            <a:latin typeface="Arial Rounded MT Bold"/>
          </a:endParaRPr>
        </a:p>
      </dsp:txBody>
      <dsp:txXfrm>
        <a:off x="398701" y="1757835"/>
        <a:ext cx="487862" cy="297961"/>
      </dsp:txXfrm>
    </dsp:sp>
    <dsp:sp modelId="{483B9BA8-CAC4-4044-935D-0C841E5A281D}">
      <dsp:nvSpPr>
        <dsp:cNvPr id="0" name=""/>
        <dsp:cNvSpPr/>
      </dsp:nvSpPr>
      <dsp:spPr>
        <a:xfrm>
          <a:off x="1359753" y="1066"/>
          <a:ext cx="898952" cy="5020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Institución</a:t>
          </a:r>
        </a:p>
      </dsp:txBody>
      <dsp:txXfrm>
        <a:off x="1374458" y="15771"/>
        <a:ext cx="869542" cy="472640"/>
      </dsp:txXfrm>
    </dsp:sp>
    <dsp:sp modelId="{46672B44-4B59-49E6-AE12-BB4B529617F1}">
      <dsp:nvSpPr>
        <dsp:cNvPr id="0" name=""/>
        <dsp:cNvSpPr/>
      </dsp:nvSpPr>
      <dsp:spPr>
        <a:xfrm>
          <a:off x="1403928" y="503116"/>
          <a:ext cx="91440" cy="2373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376"/>
              </a:lnTo>
              <a:lnTo>
                <a:pt x="135615" y="2373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F492A-419E-4382-B5DE-0242AFF8DF49}">
      <dsp:nvSpPr>
        <dsp:cNvPr id="0" name=""/>
        <dsp:cNvSpPr/>
      </dsp:nvSpPr>
      <dsp:spPr>
        <a:xfrm>
          <a:off x="1539543" y="582241"/>
          <a:ext cx="812937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Origen</a:t>
          </a:r>
        </a:p>
      </dsp:txBody>
      <dsp:txXfrm>
        <a:off x="1548813" y="591511"/>
        <a:ext cx="794397" cy="297961"/>
      </dsp:txXfrm>
    </dsp:sp>
    <dsp:sp modelId="{8118A11C-4121-4854-B09A-D4BC8F781E54}">
      <dsp:nvSpPr>
        <dsp:cNvPr id="0" name=""/>
        <dsp:cNvSpPr/>
      </dsp:nvSpPr>
      <dsp:spPr>
        <a:xfrm>
          <a:off x="1403928" y="503116"/>
          <a:ext cx="91440" cy="6330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3002"/>
              </a:lnTo>
              <a:lnTo>
                <a:pt x="135615" y="6330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50B01-6004-4B51-88CA-5D90056CD5CF}">
      <dsp:nvSpPr>
        <dsp:cNvPr id="0" name=""/>
        <dsp:cNvSpPr/>
      </dsp:nvSpPr>
      <dsp:spPr>
        <a:xfrm>
          <a:off x="1539543" y="977868"/>
          <a:ext cx="896291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Institución</a:t>
          </a:r>
        </a:p>
      </dsp:txBody>
      <dsp:txXfrm>
        <a:off x="1548813" y="987138"/>
        <a:ext cx="877751" cy="297961"/>
      </dsp:txXfrm>
    </dsp:sp>
    <dsp:sp modelId="{6BBA2834-307C-40EC-95E2-CCDB31C27ED0}">
      <dsp:nvSpPr>
        <dsp:cNvPr id="0" name=""/>
        <dsp:cNvSpPr/>
      </dsp:nvSpPr>
      <dsp:spPr>
        <a:xfrm>
          <a:off x="2416956" y="1066"/>
          <a:ext cx="917220" cy="470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Formación Académica</a:t>
          </a:r>
        </a:p>
      </dsp:txBody>
      <dsp:txXfrm>
        <a:off x="2430737" y="14847"/>
        <a:ext cx="889658" cy="442971"/>
      </dsp:txXfrm>
    </dsp:sp>
    <dsp:sp modelId="{2F487E1C-6C5E-4DFE-A302-79B0AA99C58D}">
      <dsp:nvSpPr>
        <dsp:cNvPr id="0" name=""/>
        <dsp:cNvSpPr/>
      </dsp:nvSpPr>
      <dsp:spPr>
        <a:xfrm>
          <a:off x="2508678" y="471599"/>
          <a:ext cx="91722" cy="237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76"/>
              </a:lnTo>
              <a:lnTo>
                <a:pt x="91722" y="2373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1F9AF-67DA-4ABE-9FE9-0AED912F4EF1}">
      <dsp:nvSpPr>
        <dsp:cNvPr id="0" name=""/>
        <dsp:cNvSpPr/>
      </dsp:nvSpPr>
      <dsp:spPr>
        <a:xfrm>
          <a:off x="2600400" y="550724"/>
          <a:ext cx="50640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Área</a:t>
          </a:r>
        </a:p>
      </dsp:txBody>
      <dsp:txXfrm>
        <a:off x="2609670" y="559994"/>
        <a:ext cx="487862" cy="297961"/>
      </dsp:txXfrm>
    </dsp:sp>
    <dsp:sp modelId="{9A06CACB-9265-4269-AFC2-7312EB4F835F}">
      <dsp:nvSpPr>
        <dsp:cNvPr id="0" name=""/>
        <dsp:cNvSpPr/>
      </dsp:nvSpPr>
      <dsp:spPr>
        <a:xfrm>
          <a:off x="2508678" y="471599"/>
          <a:ext cx="91722" cy="63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002"/>
              </a:lnTo>
              <a:lnTo>
                <a:pt x="91722" y="6330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4BEC6-44D9-4021-AE4D-6248E2A4AD10}">
      <dsp:nvSpPr>
        <dsp:cNvPr id="0" name=""/>
        <dsp:cNvSpPr/>
      </dsp:nvSpPr>
      <dsp:spPr>
        <a:xfrm>
          <a:off x="2600400" y="946351"/>
          <a:ext cx="50640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NBC</a:t>
          </a:r>
        </a:p>
      </dsp:txBody>
      <dsp:txXfrm>
        <a:off x="2609670" y="955621"/>
        <a:ext cx="487862" cy="297961"/>
      </dsp:txXfrm>
    </dsp:sp>
    <dsp:sp modelId="{54B56CDC-A13D-42C3-9988-77879FC2EB10}">
      <dsp:nvSpPr>
        <dsp:cNvPr id="0" name=""/>
        <dsp:cNvSpPr/>
      </dsp:nvSpPr>
      <dsp:spPr>
        <a:xfrm>
          <a:off x="2508678" y="471599"/>
          <a:ext cx="91722" cy="102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29"/>
              </a:lnTo>
              <a:lnTo>
                <a:pt x="91722" y="10286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60F07-5668-4C91-9CC8-8A6AD3CE82A5}">
      <dsp:nvSpPr>
        <dsp:cNvPr id="0" name=""/>
        <dsp:cNvSpPr/>
      </dsp:nvSpPr>
      <dsp:spPr>
        <a:xfrm>
          <a:off x="2600400" y="1341978"/>
          <a:ext cx="944404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Programa</a:t>
          </a:r>
        </a:p>
      </dsp:txBody>
      <dsp:txXfrm>
        <a:off x="2609670" y="1351248"/>
        <a:ext cx="925864" cy="297961"/>
      </dsp:txXfrm>
    </dsp:sp>
    <dsp:sp modelId="{C1EAD163-2BDE-4D92-BA33-25BCFE980E48}">
      <dsp:nvSpPr>
        <dsp:cNvPr id="0" name=""/>
        <dsp:cNvSpPr/>
      </dsp:nvSpPr>
      <dsp:spPr>
        <a:xfrm>
          <a:off x="3492428" y="1066"/>
          <a:ext cx="1113996" cy="374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Metodología</a:t>
          </a:r>
        </a:p>
      </dsp:txBody>
      <dsp:txXfrm>
        <a:off x="3503386" y="12024"/>
        <a:ext cx="1092080" cy="352213"/>
      </dsp:txXfrm>
    </dsp:sp>
    <dsp:sp modelId="{B613B898-4D16-46D0-BAC6-50B2872E6C87}">
      <dsp:nvSpPr>
        <dsp:cNvPr id="0" name=""/>
        <dsp:cNvSpPr/>
      </dsp:nvSpPr>
      <dsp:spPr>
        <a:xfrm>
          <a:off x="3603827" y="375196"/>
          <a:ext cx="111399" cy="237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76"/>
              </a:lnTo>
              <a:lnTo>
                <a:pt x="111399" y="2373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A9853-7447-4C38-9B17-114ED4E5838C}">
      <dsp:nvSpPr>
        <dsp:cNvPr id="0" name=""/>
        <dsp:cNvSpPr/>
      </dsp:nvSpPr>
      <dsp:spPr>
        <a:xfrm>
          <a:off x="3715227" y="454321"/>
          <a:ext cx="1028492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Presencial</a:t>
          </a:r>
        </a:p>
      </dsp:txBody>
      <dsp:txXfrm>
        <a:off x="3724497" y="463591"/>
        <a:ext cx="1009952" cy="297961"/>
      </dsp:txXfrm>
    </dsp:sp>
    <dsp:sp modelId="{09E66F1A-E658-4945-99EC-57C449554050}">
      <dsp:nvSpPr>
        <dsp:cNvPr id="0" name=""/>
        <dsp:cNvSpPr/>
      </dsp:nvSpPr>
      <dsp:spPr>
        <a:xfrm>
          <a:off x="3603827" y="375196"/>
          <a:ext cx="111399" cy="63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002"/>
              </a:lnTo>
              <a:lnTo>
                <a:pt x="111399" y="6330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B1DAC-493A-4983-985B-849F3D0610C4}">
      <dsp:nvSpPr>
        <dsp:cNvPr id="0" name=""/>
        <dsp:cNvSpPr/>
      </dsp:nvSpPr>
      <dsp:spPr>
        <a:xfrm>
          <a:off x="3715227" y="849948"/>
          <a:ext cx="1042109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Virtual</a:t>
          </a:r>
        </a:p>
      </dsp:txBody>
      <dsp:txXfrm>
        <a:off x="3724497" y="859218"/>
        <a:ext cx="1023569" cy="297961"/>
      </dsp:txXfrm>
    </dsp:sp>
    <dsp:sp modelId="{5F874224-229A-41FC-BFA9-C8CA475FAE5D}">
      <dsp:nvSpPr>
        <dsp:cNvPr id="0" name=""/>
        <dsp:cNvSpPr/>
      </dsp:nvSpPr>
      <dsp:spPr>
        <a:xfrm>
          <a:off x="3603827" y="375196"/>
          <a:ext cx="111399" cy="1028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29"/>
              </a:lnTo>
              <a:lnTo>
                <a:pt x="111399" y="10286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29474-C79F-4D73-A9A0-3144B7E5F124}">
      <dsp:nvSpPr>
        <dsp:cNvPr id="0" name=""/>
        <dsp:cNvSpPr/>
      </dsp:nvSpPr>
      <dsp:spPr>
        <a:xfrm>
          <a:off x="3715227" y="1245575"/>
          <a:ext cx="1113406" cy="316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A Distancia</a:t>
          </a:r>
        </a:p>
      </dsp:txBody>
      <dsp:txXfrm>
        <a:off x="3724497" y="1254845"/>
        <a:ext cx="1094866" cy="2979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DA046-D1BD-4705-8030-381747B6AEB1}">
      <dsp:nvSpPr>
        <dsp:cNvPr id="0" name=""/>
        <dsp:cNvSpPr/>
      </dsp:nvSpPr>
      <dsp:spPr>
        <a:xfrm>
          <a:off x="384820" y="380"/>
          <a:ext cx="1018289" cy="509144"/>
        </a:xfrm>
        <a:prstGeom prst="roundRect">
          <a:avLst>
            <a:gd name="adj" fmla="val 10000"/>
          </a:avLst>
        </a:prstGeom>
        <a:solidFill>
          <a:srgbClr val="8A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Nivel</a:t>
          </a:r>
        </a:p>
      </dsp:txBody>
      <dsp:txXfrm>
        <a:off x="399732" y="15292"/>
        <a:ext cx="988465" cy="479320"/>
      </dsp:txXfrm>
    </dsp:sp>
    <dsp:sp modelId="{C620C951-EA32-4F2A-BBD0-3E4966444081}">
      <dsp:nvSpPr>
        <dsp:cNvPr id="0" name=""/>
        <dsp:cNvSpPr/>
      </dsp:nvSpPr>
      <dsp:spPr>
        <a:xfrm>
          <a:off x="486649" y="509525"/>
          <a:ext cx="101828" cy="381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858"/>
              </a:lnTo>
              <a:lnTo>
                <a:pt x="101828" y="38185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5CC73-3741-4C81-8131-633C1F31A81A}">
      <dsp:nvSpPr>
        <dsp:cNvPr id="0" name=""/>
        <dsp:cNvSpPr/>
      </dsp:nvSpPr>
      <dsp:spPr>
        <a:xfrm>
          <a:off x="588478" y="63681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Nivel de Estudio</a:t>
          </a:r>
        </a:p>
      </dsp:txBody>
      <dsp:txXfrm>
        <a:off x="603390" y="651723"/>
        <a:ext cx="784807" cy="479320"/>
      </dsp:txXfrm>
    </dsp:sp>
    <dsp:sp modelId="{A02BDD2C-88D9-48EA-A6E3-C5FD8908CA01}">
      <dsp:nvSpPr>
        <dsp:cNvPr id="0" name=""/>
        <dsp:cNvSpPr/>
      </dsp:nvSpPr>
      <dsp:spPr>
        <a:xfrm>
          <a:off x="486649" y="509525"/>
          <a:ext cx="101828" cy="1018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289"/>
              </a:lnTo>
              <a:lnTo>
                <a:pt x="101828" y="101828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DCF33-11DA-4635-B253-D5483E7CEC59}">
      <dsp:nvSpPr>
        <dsp:cNvPr id="0" name=""/>
        <dsp:cNvSpPr/>
      </dsp:nvSpPr>
      <dsp:spPr>
        <a:xfrm>
          <a:off x="588478" y="127324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Nivel de Formación</a:t>
          </a:r>
        </a:p>
      </dsp:txBody>
      <dsp:txXfrm>
        <a:off x="603390" y="1288153"/>
        <a:ext cx="784807" cy="479320"/>
      </dsp:txXfrm>
    </dsp:sp>
    <dsp:sp modelId="{9D4BBB33-A399-4D7B-9873-74E47542C0FF}">
      <dsp:nvSpPr>
        <dsp:cNvPr id="0" name=""/>
        <dsp:cNvSpPr/>
      </dsp:nvSpPr>
      <dsp:spPr>
        <a:xfrm>
          <a:off x="1657682" y="380"/>
          <a:ext cx="1360546" cy="5091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Periodo de Graduación</a:t>
          </a:r>
        </a:p>
      </dsp:txBody>
      <dsp:txXfrm>
        <a:off x="1672594" y="15292"/>
        <a:ext cx="1330722" cy="479320"/>
      </dsp:txXfrm>
    </dsp:sp>
    <dsp:sp modelId="{222B2F9C-62F1-4618-B421-8839F624AE5A}">
      <dsp:nvSpPr>
        <dsp:cNvPr id="0" name=""/>
        <dsp:cNvSpPr/>
      </dsp:nvSpPr>
      <dsp:spPr>
        <a:xfrm>
          <a:off x="1793736" y="509525"/>
          <a:ext cx="136054" cy="381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858"/>
              </a:lnTo>
              <a:lnTo>
                <a:pt x="136054" y="38185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1C710-9EF0-44CD-9F72-0258EF59185E}">
      <dsp:nvSpPr>
        <dsp:cNvPr id="0" name=""/>
        <dsp:cNvSpPr/>
      </dsp:nvSpPr>
      <dsp:spPr>
        <a:xfrm>
          <a:off x="1929791" y="63681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Año</a:t>
          </a:r>
        </a:p>
      </dsp:txBody>
      <dsp:txXfrm>
        <a:off x="1944703" y="651723"/>
        <a:ext cx="784807" cy="479320"/>
      </dsp:txXfrm>
    </dsp:sp>
    <dsp:sp modelId="{64C6A31E-E400-4D7F-A4EE-4E8CC752931E}">
      <dsp:nvSpPr>
        <dsp:cNvPr id="0" name=""/>
        <dsp:cNvSpPr/>
      </dsp:nvSpPr>
      <dsp:spPr>
        <a:xfrm>
          <a:off x="1793736" y="509525"/>
          <a:ext cx="136054" cy="1018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289"/>
              </a:lnTo>
              <a:lnTo>
                <a:pt x="136054" y="101828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4C377-FCE2-4475-8942-B9B32C7E6390}">
      <dsp:nvSpPr>
        <dsp:cNvPr id="0" name=""/>
        <dsp:cNvSpPr/>
      </dsp:nvSpPr>
      <dsp:spPr>
        <a:xfrm>
          <a:off x="1929791" y="127324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Semestre</a:t>
          </a:r>
        </a:p>
      </dsp:txBody>
      <dsp:txXfrm>
        <a:off x="1944703" y="1288153"/>
        <a:ext cx="784807" cy="479320"/>
      </dsp:txXfrm>
    </dsp:sp>
    <dsp:sp modelId="{8504E15E-B402-408F-B03E-731B7B2BEBEC}">
      <dsp:nvSpPr>
        <dsp:cNvPr id="0" name=""/>
        <dsp:cNvSpPr/>
      </dsp:nvSpPr>
      <dsp:spPr>
        <a:xfrm>
          <a:off x="3272801" y="380"/>
          <a:ext cx="1018289" cy="5091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Sexo</a:t>
          </a:r>
        </a:p>
      </dsp:txBody>
      <dsp:txXfrm>
        <a:off x="3287713" y="15292"/>
        <a:ext cx="988465" cy="479320"/>
      </dsp:txXfrm>
    </dsp:sp>
    <dsp:sp modelId="{DE2059CE-9A1F-4C73-B2B4-6DD66D3835AF}">
      <dsp:nvSpPr>
        <dsp:cNvPr id="0" name=""/>
        <dsp:cNvSpPr/>
      </dsp:nvSpPr>
      <dsp:spPr>
        <a:xfrm>
          <a:off x="3374629" y="509525"/>
          <a:ext cx="101828" cy="381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858"/>
              </a:lnTo>
              <a:lnTo>
                <a:pt x="101828" y="38185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FC091-F5CD-4015-82A4-5AE12F6A46C3}">
      <dsp:nvSpPr>
        <dsp:cNvPr id="0" name=""/>
        <dsp:cNvSpPr/>
      </dsp:nvSpPr>
      <dsp:spPr>
        <a:xfrm>
          <a:off x="3476458" y="63681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Hombre</a:t>
          </a:r>
        </a:p>
      </dsp:txBody>
      <dsp:txXfrm>
        <a:off x="3491370" y="651723"/>
        <a:ext cx="784807" cy="479320"/>
      </dsp:txXfrm>
    </dsp:sp>
    <dsp:sp modelId="{6259A2C0-C1EB-4250-B0AC-431A4C85C1B7}">
      <dsp:nvSpPr>
        <dsp:cNvPr id="0" name=""/>
        <dsp:cNvSpPr/>
      </dsp:nvSpPr>
      <dsp:spPr>
        <a:xfrm>
          <a:off x="3374629" y="509525"/>
          <a:ext cx="101828" cy="1018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289"/>
              </a:lnTo>
              <a:lnTo>
                <a:pt x="101828" y="101828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D0D6E-7F73-4AFE-AFBC-713B386F93FF}">
      <dsp:nvSpPr>
        <dsp:cNvPr id="0" name=""/>
        <dsp:cNvSpPr/>
      </dsp:nvSpPr>
      <dsp:spPr>
        <a:xfrm>
          <a:off x="3476458" y="1273241"/>
          <a:ext cx="814631" cy="509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Mujer</a:t>
          </a:r>
        </a:p>
      </dsp:txBody>
      <dsp:txXfrm>
        <a:off x="3491370" y="1288153"/>
        <a:ext cx="784807" cy="4793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1CB0C-0F64-4E62-BBAD-784E47E34F3A}">
      <dsp:nvSpPr>
        <dsp:cNvPr id="0" name=""/>
        <dsp:cNvSpPr/>
      </dsp:nvSpPr>
      <dsp:spPr>
        <a:xfrm>
          <a:off x="969097" y="1092"/>
          <a:ext cx="950493" cy="479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Zona Geográfica Laboral</a:t>
          </a:r>
        </a:p>
      </dsp:txBody>
      <dsp:txXfrm>
        <a:off x="983149" y="15144"/>
        <a:ext cx="922389" cy="451652"/>
      </dsp:txXfrm>
    </dsp:sp>
    <dsp:sp modelId="{C0BC0006-4DB2-4375-B3BA-21F7D08B7EBF}">
      <dsp:nvSpPr>
        <dsp:cNvPr id="0" name=""/>
        <dsp:cNvSpPr/>
      </dsp:nvSpPr>
      <dsp:spPr>
        <a:xfrm>
          <a:off x="1064146" y="480848"/>
          <a:ext cx="95049" cy="210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66"/>
              </a:lnTo>
              <a:lnTo>
                <a:pt x="95049" y="21066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85008-3D85-442B-8ED0-83FE797A649A}">
      <dsp:nvSpPr>
        <dsp:cNvPr id="0" name=""/>
        <dsp:cNvSpPr/>
      </dsp:nvSpPr>
      <dsp:spPr>
        <a:xfrm>
          <a:off x="1159196" y="573952"/>
          <a:ext cx="428926" cy="235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País</a:t>
          </a:r>
        </a:p>
      </dsp:txBody>
      <dsp:txXfrm>
        <a:off x="1166083" y="580839"/>
        <a:ext cx="415152" cy="221352"/>
      </dsp:txXfrm>
    </dsp:sp>
    <dsp:sp modelId="{21B2819C-E04A-474A-8189-76E0CA2E047C}">
      <dsp:nvSpPr>
        <dsp:cNvPr id="0" name=""/>
        <dsp:cNvSpPr/>
      </dsp:nvSpPr>
      <dsp:spPr>
        <a:xfrm>
          <a:off x="1064146" y="480848"/>
          <a:ext cx="95049" cy="500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071"/>
              </a:lnTo>
              <a:lnTo>
                <a:pt x="95049" y="50007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0C60C-328C-4B11-A44B-6306A41DC231}">
      <dsp:nvSpPr>
        <dsp:cNvPr id="0" name=""/>
        <dsp:cNvSpPr/>
      </dsp:nvSpPr>
      <dsp:spPr>
        <a:xfrm>
          <a:off x="1159196" y="863357"/>
          <a:ext cx="523971" cy="235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Región</a:t>
          </a:r>
        </a:p>
      </dsp:txBody>
      <dsp:txXfrm>
        <a:off x="1166083" y="870244"/>
        <a:ext cx="510197" cy="221352"/>
      </dsp:txXfrm>
    </dsp:sp>
    <dsp:sp modelId="{55D9944F-CF00-43C7-B1DC-D60FA1DB11EF}">
      <dsp:nvSpPr>
        <dsp:cNvPr id="0" name=""/>
        <dsp:cNvSpPr/>
      </dsp:nvSpPr>
      <dsp:spPr>
        <a:xfrm>
          <a:off x="1064146" y="480848"/>
          <a:ext cx="95049" cy="771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1296"/>
              </a:lnTo>
              <a:lnTo>
                <a:pt x="95049" y="77129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356DC-6D5B-4950-A2A8-C80361D7CDFF}">
      <dsp:nvSpPr>
        <dsp:cNvPr id="0" name=""/>
        <dsp:cNvSpPr/>
      </dsp:nvSpPr>
      <dsp:spPr>
        <a:xfrm>
          <a:off x="1159196" y="1134581"/>
          <a:ext cx="428926" cy="235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err="1"/>
            <a:t>Dpto</a:t>
          </a:r>
          <a:endParaRPr lang="es-CO" sz="1100" b="1" kern="1200" dirty="0"/>
        </a:p>
      </dsp:txBody>
      <dsp:txXfrm>
        <a:off x="1166083" y="1141468"/>
        <a:ext cx="415152" cy="221352"/>
      </dsp:txXfrm>
    </dsp:sp>
    <dsp:sp modelId="{194B2AF1-2BDB-44CB-B74D-13C3FA33955B}">
      <dsp:nvSpPr>
        <dsp:cNvPr id="0" name=""/>
        <dsp:cNvSpPr/>
      </dsp:nvSpPr>
      <dsp:spPr>
        <a:xfrm>
          <a:off x="1064146" y="480848"/>
          <a:ext cx="95049" cy="1089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9694"/>
              </a:lnTo>
              <a:lnTo>
                <a:pt x="95049" y="108969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08457-EFE5-498C-864C-25032A744070}">
      <dsp:nvSpPr>
        <dsp:cNvPr id="0" name=""/>
        <dsp:cNvSpPr/>
      </dsp:nvSpPr>
      <dsp:spPr>
        <a:xfrm>
          <a:off x="1159196" y="1452979"/>
          <a:ext cx="428926" cy="235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err="1"/>
            <a:t>Mpo</a:t>
          </a:r>
          <a:endParaRPr lang="es-CO" sz="1100" b="1" kern="1200" dirty="0"/>
        </a:p>
      </dsp:txBody>
      <dsp:txXfrm>
        <a:off x="1166083" y="1459866"/>
        <a:ext cx="415152" cy="221352"/>
      </dsp:txXfrm>
    </dsp:sp>
    <dsp:sp modelId="{90EB1358-DEAB-4F23-9EA6-3D5300475E44}">
      <dsp:nvSpPr>
        <dsp:cNvPr id="0" name=""/>
        <dsp:cNvSpPr/>
      </dsp:nvSpPr>
      <dsp:spPr>
        <a:xfrm>
          <a:off x="2218612" y="1092"/>
          <a:ext cx="1390952" cy="511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Sector Económico</a:t>
          </a:r>
        </a:p>
      </dsp:txBody>
      <dsp:txXfrm>
        <a:off x="2233599" y="16079"/>
        <a:ext cx="1360978" cy="481729"/>
      </dsp:txXfrm>
    </dsp:sp>
    <dsp:sp modelId="{432336E3-36DE-47D4-836B-B1197CFA26D0}">
      <dsp:nvSpPr>
        <dsp:cNvPr id="0" name=""/>
        <dsp:cNvSpPr/>
      </dsp:nvSpPr>
      <dsp:spPr>
        <a:xfrm>
          <a:off x="2357708" y="512796"/>
          <a:ext cx="139095" cy="220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561"/>
              </a:lnTo>
              <a:lnTo>
                <a:pt x="139095" y="22056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498B-187E-4F43-887F-2F3C76956E15}">
      <dsp:nvSpPr>
        <dsp:cNvPr id="0" name=""/>
        <dsp:cNvSpPr/>
      </dsp:nvSpPr>
      <dsp:spPr>
        <a:xfrm>
          <a:off x="2496803" y="662306"/>
          <a:ext cx="653359" cy="142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Sección</a:t>
          </a:r>
        </a:p>
      </dsp:txBody>
      <dsp:txXfrm>
        <a:off x="2500965" y="666468"/>
        <a:ext cx="645035" cy="133777"/>
      </dsp:txXfrm>
    </dsp:sp>
    <dsp:sp modelId="{987C40F1-6D84-4FA9-A46D-C4E824DC9922}">
      <dsp:nvSpPr>
        <dsp:cNvPr id="0" name=""/>
        <dsp:cNvSpPr/>
      </dsp:nvSpPr>
      <dsp:spPr>
        <a:xfrm>
          <a:off x="2357708" y="512796"/>
          <a:ext cx="139095" cy="512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173"/>
              </a:lnTo>
              <a:lnTo>
                <a:pt x="139095" y="51217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EA2F6-1E34-4C89-AFAF-60DAE999CD11}">
      <dsp:nvSpPr>
        <dsp:cNvPr id="0" name=""/>
        <dsp:cNvSpPr/>
      </dsp:nvSpPr>
      <dsp:spPr>
        <a:xfrm>
          <a:off x="2496803" y="953918"/>
          <a:ext cx="653359" cy="142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División</a:t>
          </a:r>
        </a:p>
      </dsp:txBody>
      <dsp:txXfrm>
        <a:off x="2500965" y="958080"/>
        <a:ext cx="645035" cy="133777"/>
      </dsp:txXfrm>
    </dsp:sp>
    <dsp:sp modelId="{40C04E4E-CAE9-42A6-9823-0B56ECAE1934}">
      <dsp:nvSpPr>
        <dsp:cNvPr id="0" name=""/>
        <dsp:cNvSpPr/>
      </dsp:nvSpPr>
      <dsp:spPr>
        <a:xfrm>
          <a:off x="2357708" y="512796"/>
          <a:ext cx="139095" cy="803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3784"/>
              </a:lnTo>
              <a:lnTo>
                <a:pt x="139095" y="8037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CA79B-352E-4CDA-B158-22D5A6373045}">
      <dsp:nvSpPr>
        <dsp:cNvPr id="0" name=""/>
        <dsp:cNvSpPr/>
      </dsp:nvSpPr>
      <dsp:spPr>
        <a:xfrm>
          <a:off x="2496803" y="1245530"/>
          <a:ext cx="653359" cy="142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Grupo</a:t>
          </a:r>
        </a:p>
      </dsp:txBody>
      <dsp:txXfrm>
        <a:off x="2500965" y="1249692"/>
        <a:ext cx="645035" cy="133777"/>
      </dsp:txXfrm>
    </dsp:sp>
    <dsp:sp modelId="{C72905B8-AB5E-4CAC-8AC5-79AD181230D9}">
      <dsp:nvSpPr>
        <dsp:cNvPr id="0" name=""/>
        <dsp:cNvSpPr/>
      </dsp:nvSpPr>
      <dsp:spPr>
        <a:xfrm>
          <a:off x="2357708" y="512796"/>
          <a:ext cx="139095" cy="1095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396"/>
              </a:lnTo>
              <a:lnTo>
                <a:pt x="139095" y="109539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91764-95B3-4E3D-864B-185A9EAF6F5A}">
      <dsp:nvSpPr>
        <dsp:cNvPr id="0" name=""/>
        <dsp:cNvSpPr/>
      </dsp:nvSpPr>
      <dsp:spPr>
        <a:xfrm>
          <a:off x="2496803" y="1537142"/>
          <a:ext cx="653359" cy="142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Clase</a:t>
          </a:r>
        </a:p>
      </dsp:txBody>
      <dsp:txXfrm>
        <a:off x="2500965" y="1541304"/>
        <a:ext cx="645035" cy="1337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1CB0C-0F64-4E62-BBAD-784E47E34F3A}">
      <dsp:nvSpPr>
        <dsp:cNvPr id="0" name=""/>
        <dsp:cNvSpPr/>
      </dsp:nvSpPr>
      <dsp:spPr>
        <a:xfrm flipH="1">
          <a:off x="1218597" y="144734"/>
          <a:ext cx="1155413" cy="551403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000" kern="1200" dirty="0">
              <a:latin typeface="Arial Rounded MT Bold"/>
            </a:rPr>
            <a:t>Año de Corte</a:t>
          </a:r>
        </a:p>
      </dsp:txBody>
      <dsp:txXfrm>
        <a:off x="1234747" y="160884"/>
        <a:ext cx="1123113" cy="519103"/>
      </dsp:txXfrm>
    </dsp:sp>
    <dsp:sp modelId="{C0BC0006-4DB2-4375-B3BA-21F7D08B7EBF}">
      <dsp:nvSpPr>
        <dsp:cNvPr id="0" name=""/>
        <dsp:cNvSpPr/>
      </dsp:nvSpPr>
      <dsp:spPr>
        <a:xfrm>
          <a:off x="1334139" y="696137"/>
          <a:ext cx="161401" cy="326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260"/>
              </a:lnTo>
              <a:lnTo>
                <a:pt x="161401" y="32626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85008-3D85-442B-8ED0-83FE797A649A}">
      <dsp:nvSpPr>
        <dsp:cNvPr id="0" name=""/>
        <dsp:cNvSpPr/>
      </dsp:nvSpPr>
      <dsp:spPr>
        <a:xfrm>
          <a:off x="1495541" y="880740"/>
          <a:ext cx="587821" cy="2833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/>
            <a:t>Año</a:t>
          </a:r>
        </a:p>
      </dsp:txBody>
      <dsp:txXfrm>
        <a:off x="1503839" y="889038"/>
        <a:ext cx="571225" cy="2667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A52BF-4984-4DB6-BE78-D5CE1C7BBBEC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EAA46-3539-4E18-B846-7CC14AC1E8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28624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BC7B8-6B5E-4781-9004-7D0E58B8387E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D99C6-115E-4481-B52E-A2BA25D8DA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42369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00775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58854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85840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67116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33661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76939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95980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643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99590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73038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83912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es-ES" dirty="0"/>
              <a:t>Para efectos de la </a:t>
            </a:r>
            <a:r>
              <a:rPr lang="es-ES" dirty="0" err="1"/>
              <a:t>politica</a:t>
            </a:r>
            <a:r>
              <a:rPr lang="es-ES" dirty="0"/>
              <a:t> y </a:t>
            </a:r>
            <a:r>
              <a:rPr lang="es-ES" dirty="0" err="1"/>
              <a:t>concientes</a:t>
            </a:r>
            <a:r>
              <a:rPr lang="es-ES" dirty="0"/>
              <a:t> de su dinamismo,</a:t>
            </a:r>
            <a:r>
              <a:rPr lang="es-ES" baseline="0" dirty="0"/>
              <a:t> se define la educación inclusiva como :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s-ES" dirty="0"/>
          </a:p>
          <a:p>
            <a:pPr marL="223838" indent="-223838">
              <a:lnSpc>
                <a:spcPct val="80000"/>
              </a:lnSpc>
              <a:buFontTx/>
              <a:buAutoNum type="arabicPeriod"/>
              <a:defRPr/>
            </a:pPr>
            <a:r>
              <a:rPr lang="es-ES" dirty="0"/>
              <a:t>estrategia para afrontar ese proceso multidimensional caracterizado por una serie de factores materiales y objetivos, </a:t>
            </a:r>
            <a:r>
              <a:rPr lang="es-CO" dirty="0"/>
              <a:t>relacionados con aspectos económicos y político-jurídicos (ingresos, acceso al mercado de trabajo y a activos, derechos fundamentales)</a:t>
            </a:r>
            <a:r>
              <a:rPr lang="es-ES" dirty="0"/>
              <a:t>, y factores simbólicos y subjetivos </a:t>
            </a:r>
            <a:r>
              <a:rPr lang="es-CO" dirty="0"/>
              <a:t>asociados a acciones determinadas que atentan la identidad de la persona (rechazo, indiferencia, invisibilidad). </a:t>
            </a: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s-CO" sz="1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223838" indent="-223838">
              <a:lnSpc>
                <a:spcPct val="80000"/>
              </a:lnSpc>
              <a:buFont typeface="Arial"/>
              <a:buChar char="•"/>
              <a:defRPr/>
            </a:pPr>
            <a:r>
              <a:rPr lang="es-ES" dirty="0"/>
              <a:t>Como estrategia, hace parte de una multiplicidad de alternativas que buscan promover e implementar el proceso aferente a la inclusión social. Sin embargo, a diferencia de otras estrategias, el referente educativo es preponderante ya que, </a:t>
            </a:r>
            <a:r>
              <a:rPr lang="es-CO" dirty="0"/>
              <a:t>con frecuencia, la exclusión social y de manera más precisa el acto que conduce a excluir al otro, se convierten en un problema de educación.</a:t>
            </a:r>
            <a:r>
              <a:rPr lang="es-ES_tradnl" sz="1000" dirty="0"/>
              <a:t> </a:t>
            </a:r>
            <a:r>
              <a:rPr lang="es-CO" sz="1000" dirty="0">
                <a:latin typeface="Calibri" charset="0"/>
                <a:ea typeface="ＭＳ Ｐゴシック" charset="0"/>
                <a:cs typeface="ＭＳ Ｐゴシック" charset="0"/>
              </a:rPr>
              <a:t> 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la integración hace referencia al paradigma educativo que antecede al de la educación inclusiva. Se trata de la visión propia de los años 80 y 90, la cual estaba enfocada en atender a las personas en situación de discapacidad bajo el término “necesidades educativas especiales” (NEE). La acción de incluir trasciende la integración, ya que no se trata únicamente de atender a un grupo social específico por medio de acciones transitorias, sino de ofrecer a todos los estudiantes  un conjunto sólido de políticas institucionales que buscan, desde el primer momento, la igualdad de oportunidades.</a:t>
            </a:r>
          </a:p>
          <a:p>
            <a:pPr marL="171450" indent="-171450">
              <a:lnSpc>
                <a:spcPct val="80000"/>
              </a:lnSpc>
              <a:buFont typeface="Arial"/>
              <a:buChar char="•"/>
              <a:defRPr/>
            </a:pPr>
            <a:r>
              <a:rPr lang="es-ES_tradnl" sz="1000" dirty="0">
                <a:latin typeface="Calibri" charset="0"/>
                <a:ea typeface="ＭＳ Ｐゴシック" charset="0"/>
                <a:cs typeface="ＭＳ Ｐゴシック" charset="0"/>
              </a:rPr>
              <a:t>Esta última se acerca a la dicotomía conceptual tradicional mencionada en el punto anterior y alude más a una intención de incluir grupos particulares fuera del marco de una educación para todas y todos. La diferencia conceptual entre los dos términos gira en torno a cómo la educación inclusiva se preocupa por identificar las barreras para el aprendizaje y la participación propias del sistema. Desde lo conceptual, la inclusión educativa refleja una visión más cerrada que sugiere la adaptación de los estudiantes al sistema y no al revés.</a:t>
            </a:r>
          </a:p>
        </p:txBody>
      </p:sp>
      <p:sp>
        <p:nvSpPr>
          <p:cNvPr id="163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F847EF1-2B19-3C42-98A9-6FCCA8141379}" type="slidenum">
              <a:rPr lang="en-US" sz="1200"/>
              <a:pPr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3393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812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40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269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CE83F-423B-4447-997A-CA2AB01A5B42}" type="datetime1">
              <a:rPr lang="es-ES"/>
              <a:pPr>
                <a:defRPr/>
              </a:pPr>
              <a:t>12/04/2018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D2928-42AD-40A9-B3C9-5C0E6E8670C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052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25850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6085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3755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5536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1598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5218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0087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576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79033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45073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8742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DBE8-9A24-204B-8875-844537E550B7}" type="datetimeFigureOut">
              <a:rPr lang="es-ES_tradnl" smtClean="0"/>
              <a:t>12/04/2018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BB67-28A1-1447-A5DD-727ED1035D9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958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32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67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34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841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256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011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685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176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C647D-A07F-4FF8-8BA7-B1B1D8C63811}" type="datetimeFigureOut">
              <a:rPr lang="es-ES" smtClean="0"/>
              <a:t>12/04/2018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85E86-F7A4-4320-9FFE-688A603D46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37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diagramColors" Target="../diagrams/colors3.xml"/><Relationship Id="rId1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21" Type="http://schemas.openxmlformats.org/officeDocument/2006/relationships/diagramLayout" Target="../diagrams/layout5.xml"/><Relationship Id="rId7" Type="http://schemas.openxmlformats.org/officeDocument/2006/relationships/diagramQuickStyle" Target="../diagrams/quickStyle2.xml"/><Relationship Id="rId12" Type="http://schemas.openxmlformats.org/officeDocument/2006/relationships/diagramQuickStyle" Target="../diagrams/quickStyle3.xml"/><Relationship Id="rId17" Type="http://schemas.openxmlformats.org/officeDocument/2006/relationships/diagramQuickStyle" Target="../diagrams/quickStyle4.xml"/><Relationship Id="rId2" Type="http://schemas.openxmlformats.org/officeDocument/2006/relationships/notesSlide" Target="../notesSlides/notesSlide6.xml"/><Relationship Id="rId16" Type="http://schemas.openxmlformats.org/officeDocument/2006/relationships/diagramLayout" Target="../diagrams/layout4.xml"/><Relationship Id="rId20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2.xml"/><Relationship Id="rId11" Type="http://schemas.openxmlformats.org/officeDocument/2006/relationships/diagramLayout" Target="../diagrams/layout3.xml"/><Relationship Id="rId24" Type="http://schemas.microsoft.com/office/2007/relationships/diagramDrawing" Target="../diagrams/drawing5.xml"/><Relationship Id="rId5" Type="http://schemas.openxmlformats.org/officeDocument/2006/relationships/diagramData" Target="../diagrams/data2.xml"/><Relationship Id="rId15" Type="http://schemas.openxmlformats.org/officeDocument/2006/relationships/diagramData" Target="../diagrams/data4.xml"/><Relationship Id="rId23" Type="http://schemas.openxmlformats.org/officeDocument/2006/relationships/diagramColors" Target="../diagrams/colors5.xml"/><Relationship Id="rId10" Type="http://schemas.openxmlformats.org/officeDocument/2006/relationships/diagramData" Target="../diagrams/data3.xml"/><Relationship Id="rId19" Type="http://schemas.microsoft.com/office/2007/relationships/diagramDrawing" Target="../diagrams/drawing4.xml"/><Relationship Id="rId4" Type="http://schemas.openxmlformats.org/officeDocument/2006/relationships/image" Target="../media/image4.png"/><Relationship Id="rId9" Type="http://schemas.microsoft.com/office/2007/relationships/diagramDrawing" Target="../diagrams/drawing2.xml"/><Relationship Id="rId14" Type="http://schemas.microsoft.com/office/2007/relationships/diagramDrawing" Target="../diagrams/drawing3.xml"/><Relationship Id="rId22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8983279" y="1484784"/>
            <a:ext cx="2225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s-ES_tradnl" sz="280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Ministerio de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607902" y="1891055"/>
            <a:ext cx="3600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/>
            <a:r>
              <a:rPr lang="es-ES_tradnl" sz="2800" b="1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Educación Nacional</a:t>
            </a:r>
          </a:p>
        </p:txBody>
      </p:sp>
      <p:cxnSp>
        <p:nvCxnSpPr>
          <p:cNvPr id="8" name="Conector recto 7"/>
          <p:cNvCxnSpPr/>
          <p:nvPr/>
        </p:nvCxnSpPr>
        <p:spPr>
          <a:xfrm flipH="1" flipV="1">
            <a:off x="6056037" y="2420888"/>
            <a:ext cx="5152531" cy="6066"/>
          </a:xfrm>
          <a:prstGeom prst="line">
            <a:avLst/>
          </a:prstGeom>
          <a:ln>
            <a:solidFill>
              <a:srgbClr val="97D7D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6096000" y="2564904"/>
            <a:ext cx="511256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85800"/>
            <a:r>
              <a:rPr lang="es-ES_tradnl" sz="2200" b="1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Foro: Educación y movilidad social</a:t>
            </a:r>
          </a:p>
          <a:p>
            <a:pPr algn="r" defTabSz="685800"/>
            <a:r>
              <a:rPr lang="es-ES_tradnl" sz="150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Instrumentos de medición: Desarrollo y movilidad social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0414760" y="3582677"/>
            <a:ext cx="793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85800"/>
            <a:r>
              <a:rPr lang="es-ES_tradnl" sz="1050" dirty="0">
                <a:solidFill>
                  <a:srgbClr val="FAEB00"/>
                </a:solidFill>
                <a:latin typeface="Arial" charset="0"/>
                <a:ea typeface="Arial" charset="0"/>
                <a:cs typeface="Arial" charset="0"/>
              </a:rPr>
              <a:t>Abril 2018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136" y="6093296"/>
            <a:ext cx="4858229" cy="69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791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</p:txBody>
      </p:sp>
      <p:grpSp>
        <p:nvGrpSpPr>
          <p:cNvPr id="28" name="Grupo 27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29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uadroTexto 29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Visión</a:t>
              </a:r>
            </a:p>
          </p:txBody>
        </p:sp>
      </p:grpSp>
      <p:sp>
        <p:nvSpPr>
          <p:cNvPr id="12" name="Rectángulo 11"/>
          <p:cNvSpPr/>
          <p:nvPr/>
        </p:nvSpPr>
        <p:spPr>
          <a:xfrm>
            <a:off x="1779256" y="2378204"/>
            <a:ext cx="101531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Automatización de los procesos y total integración con el SNIES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Incorporación de nuevas variables de análisis (desviación estándar y retornos a la educación)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Coordinación entre entidades interesadas para la recolección de información de empleadores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Ajuste de la información de sector económico de vinculación de los graduados</a:t>
            </a:r>
          </a:p>
        </p:txBody>
      </p:sp>
      <p:grpSp>
        <p:nvGrpSpPr>
          <p:cNvPr id="13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19118" y="2535490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4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02699" y="2954790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7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13471" y="3355390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20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02699" y="3790220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23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ángulo: esquinas redondeadas 24">
            <a:extLst/>
          </p:cNvPr>
          <p:cNvSpPr/>
          <p:nvPr/>
        </p:nvSpPr>
        <p:spPr>
          <a:xfrm>
            <a:off x="1626741" y="4599187"/>
            <a:ext cx="10021672" cy="918045"/>
          </a:xfrm>
          <a:prstGeom prst="roundRect">
            <a:avLst/>
          </a:prstGeom>
          <a:noFill/>
          <a:ln w="3175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150000"/>
              </a:lnSpc>
            </a:pPr>
            <a:r>
              <a:rPr lang="es-CO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 de seguimiento a graduados de aplicación censal con el propósito de lograr resultados que permitan representatividad a nivel de institución y de programas</a:t>
            </a:r>
          </a:p>
        </p:txBody>
      </p:sp>
    </p:spTree>
    <p:extLst>
      <p:ext uri="{BB962C8B-B14F-4D97-AF65-F5344CB8AC3E}">
        <p14:creationId xmlns:p14="http://schemas.microsoft.com/office/powerpoint/2010/main" val="3292581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de Progreso de la Educación Superior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847528" y="1990581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Metodología que cuantifica de el progreso de las IES públicas con base en indicadores de resultado.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1631504" y="1508091"/>
            <a:ext cx="2148136" cy="408308"/>
            <a:chOff x="1631504" y="1508091"/>
            <a:chExt cx="2148136" cy="408308"/>
          </a:xfrm>
        </p:grpSpPr>
        <p:sp>
          <p:nvSpPr>
            <p:cNvPr id="22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uadroTexto 22">
              <a:extLst/>
            </p:cNvPr>
            <p:cNvSpPr txBox="1"/>
            <p:nvPr/>
          </p:nvSpPr>
          <p:spPr>
            <a:xfrm>
              <a:off x="1778810" y="1508091"/>
              <a:ext cx="1853523" cy="336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¿Qué es?</a:t>
              </a:r>
            </a:p>
          </p:txBody>
        </p:sp>
      </p:grpSp>
      <p:sp>
        <p:nvSpPr>
          <p:cNvPr id="27" name="Rectángulo 26"/>
          <p:cNvSpPr/>
          <p:nvPr/>
        </p:nvSpPr>
        <p:spPr>
          <a:xfrm>
            <a:off x="1847528" y="3358733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Sintetiza en un solo indicador la variación interanual de nueve indicadores que se agrupan en tres dimensiones: calidad, logro, y acceso y permanencia.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1847528" y="4797152"/>
            <a:ext cx="101531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Distribuir los recursos establecidos en el Artículo 87 de la Ley 30 de 1992.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Generar incentivos para el reporte de información a tiempo y con calidad en el SNIES.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Focalizar esquemas de planeación y ejecución orientados a la mejora.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1631504" y="2852936"/>
            <a:ext cx="2148136" cy="430887"/>
            <a:chOff x="1631504" y="1508091"/>
            <a:chExt cx="2148136" cy="430887"/>
          </a:xfrm>
        </p:grpSpPr>
        <p:sp>
          <p:nvSpPr>
            <p:cNvPr id="33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CuadroTexto 33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¿Cómo?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1631503" y="4244828"/>
            <a:ext cx="2148136" cy="430887"/>
            <a:chOff x="1631504" y="1508091"/>
            <a:chExt cx="2148136" cy="430887"/>
          </a:xfrm>
        </p:grpSpPr>
        <p:sp>
          <p:nvSpPr>
            <p:cNvPr id="36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CuadroTexto 36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¿Para qué?</a:t>
              </a:r>
            </a:p>
          </p:txBody>
        </p:sp>
      </p:grpSp>
      <p:grpSp>
        <p:nvGrpSpPr>
          <p:cNvPr id="38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495443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39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35712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2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746526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5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2403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de Progreso de la Educación Superior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423592" y="5713511"/>
            <a:ext cx="73921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                   Logro                    Acceso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626747" y="2376418"/>
            <a:ext cx="3749174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Resultado promedio Razonamiento Cuantitativo Saber Pro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5474541" y="2376418"/>
            <a:ext cx="3027463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Resultado promedio Lectura Crítica Saber Pro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ángulo 46"/>
          <p:cNvSpPr/>
          <p:nvPr/>
        </p:nvSpPr>
        <p:spPr>
          <a:xfrm>
            <a:off x="8600623" y="2376418"/>
            <a:ext cx="332802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relativa en proporción de docentes con maestría TCE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1626745" y="3089808"/>
            <a:ext cx="2970119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relativa en proporción de docentes con doctorado TCE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ángulo 48"/>
          <p:cNvSpPr/>
          <p:nvPr/>
        </p:nvSpPr>
        <p:spPr>
          <a:xfrm>
            <a:off x="4739824" y="3089808"/>
            <a:ext cx="3301448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Programas acreditados sobre programas acreditables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8184232" y="3089808"/>
            <a:ext cx="3744416" cy="57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Variable </a:t>
            </a:r>
            <a:r>
              <a:rPr lang="es-CO" sz="1400" dirty="0" err="1">
                <a:latin typeface="Arial" panose="020B0604020202020204" pitchFamily="34" charset="0"/>
                <a:cs typeface="Arial" panose="020B0604020202020204" pitchFamily="34" charset="0"/>
              </a:rPr>
              <a:t>dummy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 acreditación institucional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1620273" y="3803134"/>
            <a:ext cx="2441293" cy="72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relativa en la tasa de Graduación de pregrado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ángulo 55"/>
          <p:cNvSpPr/>
          <p:nvPr/>
        </p:nvSpPr>
        <p:spPr>
          <a:xfrm>
            <a:off x="4219416" y="3803134"/>
            <a:ext cx="1992932" cy="72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Número ponderado de investigadores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ángulo 56"/>
          <p:cNvSpPr/>
          <p:nvPr/>
        </p:nvSpPr>
        <p:spPr>
          <a:xfrm>
            <a:off x="6370198" y="3803134"/>
            <a:ext cx="2160240" cy="72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Número ponderado de grupos de investigación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ángulo 58"/>
          <p:cNvSpPr/>
          <p:nvPr/>
        </p:nvSpPr>
        <p:spPr>
          <a:xfrm>
            <a:off x="1626745" y="4660460"/>
            <a:ext cx="2237007" cy="72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absoluta de la matrícula de pregrado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ángulo 59"/>
          <p:cNvSpPr/>
          <p:nvPr/>
        </p:nvSpPr>
        <p:spPr>
          <a:xfrm>
            <a:off x="3955884" y="4660460"/>
            <a:ext cx="2880320" cy="72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absoluta de la matrícula de posgrado (ponderada)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8976320" y="4660460"/>
            <a:ext cx="2951411" cy="72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Aporte a municipios con baja cobertura (matrícula pregrado ponderada según municipio)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ángulo 61"/>
          <p:cNvSpPr/>
          <p:nvPr/>
        </p:nvSpPr>
        <p:spPr>
          <a:xfrm>
            <a:off x="6928336" y="4660460"/>
            <a:ext cx="1955851" cy="72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Variación relativa de la tasa de retención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ángulo 65"/>
          <p:cNvSpPr/>
          <p:nvPr/>
        </p:nvSpPr>
        <p:spPr>
          <a:xfrm>
            <a:off x="7026553" y="5777399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5632483" y="5777399"/>
            <a:ext cx="180000" cy="18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ángulo 68"/>
          <p:cNvSpPr/>
          <p:nvPr/>
        </p:nvSpPr>
        <p:spPr>
          <a:xfrm>
            <a:off x="4039416" y="5777399"/>
            <a:ext cx="180000" cy="180000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0" name="Grupo 69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71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CuadroTexto 71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Variables</a:t>
              </a: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8688288" y="3803134"/>
            <a:ext cx="3239443" cy="72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Número de artículos publicados (ponderados) sobre el número de docentes de tiempo completo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98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de Progreso de la Educación Superior </a:t>
            </a:r>
          </a:p>
        </p:txBody>
      </p:sp>
      <p:grpSp>
        <p:nvGrpSpPr>
          <p:cNvPr id="28" name="Grupo 27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29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uadroTexto 29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Visión</a:t>
              </a:r>
            </a:p>
          </p:txBody>
        </p:sp>
      </p:grpSp>
      <p:sp>
        <p:nvSpPr>
          <p:cNvPr id="10" name="Rectángulo 9"/>
          <p:cNvSpPr/>
          <p:nvPr/>
        </p:nvSpPr>
        <p:spPr>
          <a:xfrm>
            <a:off x="1779256" y="2378204"/>
            <a:ext cx="101531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Incorporar indicadores que brinden información del progreso en todas las funciones sustantivas y el desarrollo misional de las instituciones de educación superior.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Extender su aplicación a todo el sistema de educación superior.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19118" y="2535490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2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18679" y="3370262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5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9462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grpSp>
        <p:nvGrpSpPr>
          <p:cNvPr id="5" name="Agrupar 12"/>
          <p:cNvGrpSpPr/>
          <p:nvPr/>
        </p:nvGrpSpPr>
        <p:grpSpPr>
          <a:xfrm>
            <a:off x="91053" y="5445225"/>
            <a:ext cx="5860931" cy="308365"/>
            <a:chOff x="3219377" y="415822"/>
            <a:chExt cx="5860931" cy="308365"/>
          </a:xfrm>
        </p:grpSpPr>
        <p:sp>
          <p:nvSpPr>
            <p:cNvPr id="6" name="CuadroTexto 5"/>
            <p:cNvSpPr txBox="1"/>
            <p:nvPr/>
          </p:nvSpPr>
          <p:spPr>
            <a:xfrm>
              <a:off x="7842469" y="425597"/>
              <a:ext cx="123783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dirty="0" err="1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mineducacioncol</a:t>
              </a:r>
              <a:endParaRPr lang="es-E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3479656" y="430788"/>
              <a:ext cx="32203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1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Ministerio de Educación Nacional</a:t>
              </a: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6121500" y="435592"/>
              <a:ext cx="119936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@</a:t>
              </a:r>
              <a:r>
                <a:rPr lang="es-ES" sz="1100" dirty="0" err="1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</a:rPr>
                <a:t>Mineducacion</a:t>
              </a:r>
              <a:endParaRPr lang="es-E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19377" y="415822"/>
              <a:ext cx="315400" cy="308365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79546" y="423135"/>
              <a:ext cx="304656" cy="29786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62821" y="426158"/>
              <a:ext cx="304828" cy="298029"/>
            </a:xfrm>
            <a:prstGeom prst="rect">
              <a:avLst/>
            </a:prstGeom>
          </p:spPr>
        </p:pic>
      </p:grpSp>
      <p:pic>
        <p:nvPicPr>
          <p:cNvPr id="12" name="Imagen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608" y="476672"/>
            <a:ext cx="5527207" cy="791064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14193" y="6002124"/>
            <a:ext cx="5793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Juan Pablo Mondragón Pardo | Coordinador OLE</a:t>
            </a:r>
          </a:p>
          <a:p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jmondragon@mineducacion.gov.co</a:t>
            </a:r>
            <a:endParaRPr lang="es-ES" sz="1400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487906" y="2492896"/>
            <a:ext cx="16866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</a:t>
            </a:r>
            <a:endParaRPr lang="es-ES" sz="3000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9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697809"/>
            <a:ext cx="10225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Instrumentos del sector de educación superior colombiano</a:t>
            </a:r>
          </a:p>
        </p:txBody>
      </p:sp>
      <p:grpSp>
        <p:nvGrpSpPr>
          <p:cNvPr id="8" name="Agrupar 48">
            <a:extLst/>
          </p:cNvPr>
          <p:cNvGrpSpPr/>
          <p:nvPr/>
        </p:nvGrpSpPr>
        <p:grpSpPr>
          <a:xfrm rot="16200000">
            <a:off x="1932352" y="2327376"/>
            <a:ext cx="343966" cy="306768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9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3 Rectángulo">
            <a:extLst/>
          </p:cNvPr>
          <p:cNvSpPr/>
          <p:nvPr/>
        </p:nvSpPr>
        <p:spPr>
          <a:xfrm>
            <a:off x="2288983" y="2048068"/>
            <a:ext cx="991645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CO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SPADIES</a:t>
            </a:r>
          </a:p>
          <a:p>
            <a:pPr algn="just">
              <a:defRPr/>
            </a:pPr>
            <a:r>
              <a:rPr lang="es-CO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Prevención y Análisis de la Deserción en las IES</a:t>
            </a:r>
          </a:p>
          <a:p>
            <a:pPr lvl="0" algn="just">
              <a:defRPr/>
            </a:pPr>
            <a:endParaRPr lang="es-CO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s-CO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  <a:p>
            <a:pPr algn="just">
              <a:defRPr/>
            </a:pPr>
            <a:endParaRPr lang="es-CO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es-CO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IPES</a:t>
            </a:r>
          </a:p>
          <a:p>
            <a:pPr algn="just">
              <a:defRPr/>
            </a:pPr>
            <a:r>
              <a:rPr lang="es-CO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Índice de Progreso de la Educación Superior </a:t>
            </a:r>
            <a:endParaRPr lang="es-CO" sz="2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Agrupar 48">
            <a:extLst/>
          </p:cNvPr>
          <p:cNvGrpSpPr/>
          <p:nvPr/>
        </p:nvGrpSpPr>
        <p:grpSpPr>
          <a:xfrm rot="16200000">
            <a:off x="1897708" y="3391422"/>
            <a:ext cx="343966" cy="306768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3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Agrupar 48">
            <a:extLst/>
          </p:cNvPr>
          <p:cNvGrpSpPr/>
          <p:nvPr/>
        </p:nvGrpSpPr>
        <p:grpSpPr>
          <a:xfrm rot="16200000">
            <a:off x="1889039" y="4399534"/>
            <a:ext cx="343966" cy="306768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16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76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SPADIES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Prevención y Análisis de la Deserción en las IES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847528" y="1990581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Sistema de información especializado en el seguimiento al fenómeno de la deserción estudiantil en la educación superior.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1631504" y="1508091"/>
            <a:ext cx="2148136" cy="408308"/>
            <a:chOff x="1631504" y="1508091"/>
            <a:chExt cx="2148136" cy="408308"/>
          </a:xfrm>
        </p:grpSpPr>
        <p:sp>
          <p:nvSpPr>
            <p:cNvPr id="22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uadroTexto 22">
              <a:extLst/>
            </p:cNvPr>
            <p:cNvSpPr txBox="1"/>
            <p:nvPr/>
          </p:nvSpPr>
          <p:spPr>
            <a:xfrm>
              <a:off x="1778810" y="1508091"/>
              <a:ext cx="1853523" cy="336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¿Qué es?</a:t>
              </a:r>
            </a:p>
          </p:txBody>
        </p:sp>
      </p:grpSp>
      <p:sp>
        <p:nvSpPr>
          <p:cNvPr id="27" name="Rectángulo 26"/>
          <p:cNvSpPr/>
          <p:nvPr/>
        </p:nvSpPr>
        <p:spPr>
          <a:xfrm>
            <a:off x="1847528" y="3358733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Consolida y ordena información para hacer seguimiento a las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condiciones académicas y socioeconómicas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de los estudiantes matriculados.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1847528" y="4797152"/>
            <a:ext cx="101531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Establecer los factores determinantes de la deserción.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Estimar el riesgo de deserción de cada estudiante.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Diseñar y mejorar las acciones de fomento a la permanencia y graduación.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1631504" y="2852936"/>
            <a:ext cx="2148136" cy="430887"/>
            <a:chOff x="1631504" y="1508091"/>
            <a:chExt cx="2148136" cy="430887"/>
          </a:xfrm>
        </p:grpSpPr>
        <p:sp>
          <p:nvSpPr>
            <p:cNvPr id="33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CuadroTexto 33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¿Cómo?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1631503" y="4244828"/>
            <a:ext cx="2148136" cy="430887"/>
            <a:chOff x="1631504" y="1508091"/>
            <a:chExt cx="2148136" cy="430887"/>
          </a:xfrm>
        </p:grpSpPr>
        <p:sp>
          <p:nvSpPr>
            <p:cNvPr id="36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CuadroTexto 36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¿Para qué?</a:t>
              </a:r>
            </a:p>
          </p:txBody>
        </p:sp>
      </p:grpSp>
      <p:grpSp>
        <p:nvGrpSpPr>
          <p:cNvPr id="38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495443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39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35712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2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746526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5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38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SPADIES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Prevención y Análisis de la Deserción en las IES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423592" y="5713511"/>
            <a:ext cx="73921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Académicos               Socioeconómicos               Individuales               Institucionales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626746" y="2376418"/>
            <a:ext cx="3317124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Puntaje en la prueba SABER11)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5015878" y="2359116"/>
            <a:ext cx="3816426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conocimiento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8904311" y="2355474"/>
            <a:ext cx="3024337" cy="57606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 de </a:t>
            </a:r>
            <a:r>
              <a:rPr lang="es-CO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repitencia</a:t>
            </a:r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1626746" y="3150822"/>
            <a:ext cx="1936136" cy="6735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hermanos en el hogar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3638789" y="3150822"/>
            <a:ext cx="3013416" cy="6735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Posición numérica del estudiante dentro de los hijos del hogar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6724213" y="3154374"/>
            <a:ext cx="1388011" cy="67003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 educativo de la madre</a:t>
            </a:r>
          </a:p>
        </p:txBody>
      </p:sp>
      <p:sp>
        <p:nvSpPr>
          <p:cNvPr id="51" name="Rectángulo 50"/>
          <p:cNvSpPr/>
          <p:nvPr/>
        </p:nvSpPr>
        <p:spPr>
          <a:xfrm>
            <a:off x="8184232" y="3166440"/>
            <a:ext cx="3744416" cy="65796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Rango de ingresos del hogar del estudiante cuando presentó la prueba SABER11-</a:t>
            </a:r>
          </a:p>
        </p:txBody>
      </p:sp>
      <p:sp>
        <p:nvSpPr>
          <p:cNvPr id="55" name="Rectángulo 54"/>
          <p:cNvSpPr/>
          <p:nvPr/>
        </p:nvSpPr>
        <p:spPr>
          <a:xfrm>
            <a:off x="1626746" y="4022748"/>
            <a:ext cx="1448465" cy="576064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Sexo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3134186" y="4022748"/>
            <a:ext cx="1462679" cy="576064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Edad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4655840" y="4022748"/>
            <a:ext cx="7272809" cy="576064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Situación laboral cuando presentó la prueba SABER 11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1626745" y="4797152"/>
            <a:ext cx="1084879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Origen IES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2762718" y="4797152"/>
            <a:ext cx="1208754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Carácter IES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683577" y="4797152"/>
            <a:ext cx="1686427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 de formación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4022566" y="4797152"/>
            <a:ext cx="1609917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Apoyo financiero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8781209" y="4797152"/>
            <a:ext cx="1597046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Apoyo académico</a:t>
            </a:r>
          </a:p>
        </p:txBody>
      </p:sp>
      <p:sp>
        <p:nvSpPr>
          <p:cNvPr id="64" name="Rectángulo 63"/>
          <p:cNvSpPr/>
          <p:nvPr/>
        </p:nvSpPr>
        <p:spPr>
          <a:xfrm>
            <a:off x="7421098" y="4797152"/>
            <a:ext cx="1309017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apoyos</a:t>
            </a:r>
          </a:p>
        </p:txBody>
      </p:sp>
      <p:sp>
        <p:nvSpPr>
          <p:cNvPr id="65" name="Rectángulo 64"/>
          <p:cNvSpPr/>
          <p:nvPr/>
        </p:nvSpPr>
        <p:spPr>
          <a:xfrm>
            <a:off x="10429350" y="4797152"/>
            <a:ext cx="1499299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 ICETEX</a:t>
            </a:r>
          </a:p>
        </p:txBody>
      </p:sp>
      <p:sp>
        <p:nvSpPr>
          <p:cNvPr id="66" name="Rectángulo 65"/>
          <p:cNvSpPr/>
          <p:nvPr/>
        </p:nvSpPr>
        <p:spPr>
          <a:xfrm>
            <a:off x="8040216" y="5778204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6384032" y="5778204"/>
            <a:ext cx="180000" cy="18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Rectángulo 67"/>
          <p:cNvSpPr/>
          <p:nvPr/>
        </p:nvSpPr>
        <p:spPr>
          <a:xfrm>
            <a:off x="4223792" y="5778204"/>
            <a:ext cx="180000" cy="18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ángulo 68"/>
          <p:cNvSpPr/>
          <p:nvPr/>
        </p:nvSpPr>
        <p:spPr>
          <a:xfrm>
            <a:off x="2495600" y="5778204"/>
            <a:ext cx="180000" cy="180000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0" name="Grupo 69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71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CuadroTexto 71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Variables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598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SPADIES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Prevención y Análisis de la Deserción en las IES</a:t>
            </a:r>
          </a:p>
        </p:txBody>
      </p:sp>
      <p:grpSp>
        <p:nvGrpSpPr>
          <p:cNvPr id="28" name="Grupo 27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29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uadroTexto 29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Visión</a:t>
              </a:r>
            </a:p>
          </p:txBody>
        </p:sp>
      </p:grp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87299992"/>
              </p:ext>
            </p:extLst>
          </p:nvPr>
        </p:nvGraphicFramePr>
        <p:xfrm>
          <a:off x="1919536" y="2060848"/>
          <a:ext cx="9793088" cy="47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Cerrar llave 3"/>
          <p:cNvSpPr/>
          <p:nvPr/>
        </p:nvSpPr>
        <p:spPr>
          <a:xfrm rot="16200000">
            <a:off x="4875505" y="-459527"/>
            <a:ext cx="500320" cy="6549181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/>
          <p:cNvSpPr txBox="1"/>
          <p:nvPr/>
        </p:nvSpPr>
        <p:spPr>
          <a:xfrm>
            <a:off x="4837633" y="220486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</a:p>
        </p:txBody>
      </p:sp>
    </p:spTree>
    <p:extLst>
      <p:ext uri="{BB962C8B-B14F-4D97-AF65-F5344CB8AC3E}">
        <p14:creationId xmlns:p14="http://schemas.microsoft.com/office/powerpoint/2010/main" val="2806020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847528" y="1990581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Sistema de información especializado en el análisis de la pertinencia a través del seguimiento a graduados de educación superior. 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1631504" y="1508091"/>
            <a:ext cx="2148136" cy="408308"/>
            <a:chOff x="1631504" y="1508091"/>
            <a:chExt cx="2148136" cy="408308"/>
          </a:xfrm>
        </p:grpSpPr>
        <p:sp>
          <p:nvSpPr>
            <p:cNvPr id="22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uadroTexto 22">
              <a:extLst/>
            </p:cNvPr>
            <p:cNvSpPr txBox="1"/>
            <p:nvPr/>
          </p:nvSpPr>
          <p:spPr>
            <a:xfrm>
              <a:off x="1778810" y="1508091"/>
              <a:ext cx="1853523" cy="336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¿Qué es?</a:t>
              </a:r>
            </a:p>
          </p:txBody>
        </p:sp>
      </p:grpSp>
      <p:sp>
        <p:nvSpPr>
          <p:cNvPr id="27" name="Rectángulo 26"/>
          <p:cNvSpPr/>
          <p:nvPr/>
        </p:nvSpPr>
        <p:spPr>
          <a:xfrm>
            <a:off x="1847528" y="3358733"/>
            <a:ext cx="10153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Integra información cuantitativa y cualitativa para analizar la vinculación y trayectoria laboral, y la caracterización de la oferta de capital humano calificado en Colombia.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1847528" y="4797152"/>
            <a:ext cx="101531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Orientar la expansión pertinente del sistema de educación superior.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Brindar insumos para los procesos de mejoramiento de la calidad educativa.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Analizar la capacidad de la oferta de capital humano calificado.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1631504" y="2852936"/>
            <a:ext cx="2148136" cy="430887"/>
            <a:chOff x="1631504" y="1508091"/>
            <a:chExt cx="2148136" cy="430887"/>
          </a:xfrm>
        </p:grpSpPr>
        <p:sp>
          <p:nvSpPr>
            <p:cNvPr id="33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CuadroTexto 33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¿Cómo?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1631503" y="4244828"/>
            <a:ext cx="2148136" cy="430887"/>
            <a:chOff x="1631504" y="1508091"/>
            <a:chExt cx="2148136" cy="430887"/>
          </a:xfrm>
        </p:grpSpPr>
        <p:sp>
          <p:nvSpPr>
            <p:cNvPr id="36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CuadroTexto 36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¿Para qué?</a:t>
              </a:r>
            </a:p>
          </p:txBody>
        </p:sp>
      </p:grpSp>
      <p:grpSp>
        <p:nvGrpSpPr>
          <p:cNvPr id="38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495443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39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357128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2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Agrupar 48">
            <a:extLst/>
          </p:cNvPr>
          <p:cNvGrpSpPr>
            <a:grpSpLocks noChangeAspect="1"/>
          </p:cNvGrpSpPr>
          <p:nvPr/>
        </p:nvGrpSpPr>
        <p:grpSpPr>
          <a:xfrm rot="16200000">
            <a:off x="1687390" y="5746526"/>
            <a:ext cx="245416" cy="218876"/>
            <a:chOff x="7847075" y="1573232"/>
            <a:chExt cx="595772" cy="286145"/>
          </a:xfrm>
          <a:solidFill>
            <a:srgbClr val="0086B8">
              <a:alpha val="44000"/>
            </a:srgbClr>
          </a:solidFill>
        </p:grpSpPr>
        <p:sp>
          <p:nvSpPr>
            <p:cNvPr id="45" name="Triángulo isósceles 182">
              <a:extLst/>
            </p:cNvPr>
            <p:cNvSpPr/>
            <p:nvPr/>
          </p:nvSpPr>
          <p:spPr>
            <a:xfrm rot="10800000">
              <a:off x="7847075" y="1573232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riángulo isósceles 182">
              <a:extLst/>
            </p:cNvPr>
            <p:cNvSpPr/>
            <p:nvPr/>
          </p:nvSpPr>
          <p:spPr>
            <a:xfrm rot="10800000">
              <a:off x="7847075" y="1654034"/>
              <a:ext cx="595772" cy="205343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6081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</p:txBody>
      </p:sp>
      <p:grpSp>
        <p:nvGrpSpPr>
          <p:cNvPr id="70" name="Grupo 69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71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CuadroTexto 71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Variables</a:t>
              </a:r>
            </a:p>
          </p:txBody>
        </p:sp>
      </p:grpSp>
      <p:grpSp>
        <p:nvGrpSpPr>
          <p:cNvPr id="32" name="Grupo 31">
            <a:extLst/>
          </p:cNvPr>
          <p:cNvGrpSpPr/>
          <p:nvPr/>
        </p:nvGrpSpPr>
        <p:grpSpPr>
          <a:xfrm>
            <a:off x="1665962" y="2383475"/>
            <a:ext cx="9254574" cy="4285885"/>
            <a:chOff x="949741" y="1881188"/>
            <a:chExt cx="7109122" cy="4068127"/>
          </a:xfrm>
        </p:grpSpPr>
        <p:sp>
          <p:nvSpPr>
            <p:cNvPr id="33" name="70 Rectángulo">
              <a:extLst/>
            </p:cNvPr>
            <p:cNvSpPr/>
            <p:nvPr/>
          </p:nvSpPr>
          <p:spPr>
            <a:xfrm>
              <a:off x="1223963" y="2403475"/>
              <a:ext cx="6777037" cy="183515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CO" dirty="0">
                <a:solidFill>
                  <a:prstClr val="black"/>
                </a:solidFill>
              </a:endParaRPr>
            </a:p>
          </p:txBody>
        </p:sp>
        <p:sp>
          <p:nvSpPr>
            <p:cNvPr id="34" name="3 Rectángulo redondeado">
              <a:extLst/>
            </p:cNvPr>
            <p:cNvSpPr/>
            <p:nvPr/>
          </p:nvSpPr>
          <p:spPr>
            <a:xfrm>
              <a:off x="1008063" y="1881188"/>
              <a:ext cx="3533775" cy="330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dirty="0">
                  <a:solidFill>
                    <a:prstClr val="white"/>
                  </a:solidFill>
                  <a:latin typeface="Arial Rounded MT Bold"/>
                </a:rPr>
                <a:t>Perfil Académico</a:t>
              </a:r>
            </a:p>
          </p:txBody>
        </p:sp>
        <p:graphicFrame>
          <p:nvGraphicFramePr>
            <p:cNvPr id="35" name="4 Diagrama">
              <a:extLst/>
            </p:cNvPr>
            <p:cNvGraphicFramePr/>
            <p:nvPr>
              <p:extLst>
                <p:ext uri="{D42A27DB-BD31-4B8C-83A1-F6EECF244321}">
                  <p14:modId xmlns:p14="http://schemas.microsoft.com/office/powerpoint/2010/main" val="952366017"/>
                </p:ext>
              </p:extLst>
            </p:nvPr>
          </p:nvGraphicFramePr>
          <p:xfrm>
            <a:off x="1007604" y="2277933"/>
            <a:ext cx="3852428" cy="196115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5" r:lo="rId6" r:qs="rId7" r:cs="rId8"/>
            </a:graphicData>
          </a:graphic>
        </p:graphicFrame>
        <p:graphicFrame>
          <p:nvGraphicFramePr>
            <p:cNvPr id="36" name="5 Diagrama">
              <a:extLst/>
            </p:cNvPr>
            <p:cNvGraphicFramePr/>
            <p:nvPr>
              <p:extLst/>
            </p:nvPr>
          </p:nvGraphicFramePr>
          <p:xfrm>
            <a:off x="949741" y="4257127"/>
            <a:ext cx="3591913" cy="16921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0" r:lo="rId11" r:qs="rId12" r:cs="rId13"/>
            </a:graphicData>
          </a:graphic>
        </p:graphicFrame>
        <p:sp>
          <p:nvSpPr>
            <p:cNvPr id="37" name="6 Rectángulo redondeado">
              <a:extLst/>
            </p:cNvPr>
            <p:cNvSpPr/>
            <p:nvPr/>
          </p:nvSpPr>
          <p:spPr>
            <a:xfrm>
              <a:off x="4859338" y="1881188"/>
              <a:ext cx="3036887" cy="3302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dirty="0">
                  <a:solidFill>
                    <a:prstClr val="white"/>
                  </a:solidFill>
                  <a:latin typeface="Arial Rounded MT Bold"/>
                </a:rPr>
                <a:t>Situación Laboral</a:t>
              </a:r>
            </a:p>
          </p:txBody>
        </p:sp>
        <p:graphicFrame>
          <p:nvGraphicFramePr>
            <p:cNvPr id="38" name="8 Diagrama">
              <a:extLst/>
            </p:cNvPr>
            <p:cNvGraphicFramePr/>
            <p:nvPr>
              <p:extLst/>
            </p:nvPr>
          </p:nvGraphicFramePr>
          <p:xfrm>
            <a:off x="4541654" y="2321256"/>
            <a:ext cx="3517209" cy="191783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5" r:lo="rId16" r:qs="rId17" r:cs="rId18"/>
            </a:graphicData>
          </a:graphic>
        </p:graphicFrame>
        <p:graphicFrame>
          <p:nvGraphicFramePr>
            <p:cNvPr id="39" name="8 Diagrama">
              <a:extLst/>
            </p:cNvPr>
            <p:cNvGraphicFramePr/>
            <p:nvPr>
              <p:extLst/>
            </p:nvPr>
          </p:nvGraphicFramePr>
          <p:xfrm>
            <a:off x="4211960" y="4058380"/>
            <a:ext cx="2736000" cy="16372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0" r:lo="rId21" r:qs="rId22" r:cs="rId23"/>
            </a:graphicData>
          </a:graphic>
        </p:graphicFrame>
      </p:grpSp>
      <p:sp>
        <p:nvSpPr>
          <p:cNvPr id="3" name="CuadroTexto 2"/>
          <p:cNvSpPr txBox="1"/>
          <p:nvPr/>
        </p:nvSpPr>
        <p:spPr>
          <a:xfrm>
            <a:off x="2706017" y="1916832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cuantitativas</a:t>
            </a:r>
          </a:p>
        </p:txBody>
      </p:sp>
    </p:spTree>
    <p:extLst>
      <p:ext uri="{BB962C8B-B14F-4D97-AF65-F5344CB8AC3E}">
        <p14:creationId xmlns:p14="http://schemas.microsoft.com/office/powerpoint/2010/main" val="2970177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</p:txBody>
      </p:sp>
      <p:grpSp>
        <p:nvGrpSpPr>
          <p:cNvPr id="70" name="Grupo 69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71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CuadroTexto 71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Variables</a:t>
              </a:r>
            </a:p>
          </p:txBody>
        </p:sp>
      </p:grpSp>
      <p:graphicFrame>
        <p:nvGraphicFramePr>
          <p:cNvPr id="32" name="Diagrama 31"/>
          <p:cNvGraphicFramePr/>
          <p:nvPr>
            <p:extLst>
              <p:ext uri="{D42A27DB-BD31-4B8C-83A1-F6EECF244321}">
                <p14:modId xmlns:p14="http://schemas.microsoft.com/office/powerpoint/2010/main" val="685595220"/>
              </p:ext>
            </p:extLst>
          </p:nvPr>
        </p:nvGraphicFramePr>
        <p:xfrm>
          <a:off x="5408710" y="2060848"/>
          <a:ext cx="6375922" cy="3972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3" name="CuadroTexto 32"/>
          <p:cNvSpPr txBox="1"/>
          <p:nvPr/>
        </p:nvSpPr>
        <p:spPr>
          <a:xfrm>
            <a:off x="2783632" y="1916832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cualitativas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1631949" y="5388105"/>
            <a:ext cx="2520280" cy="646331"/>
          </a:xfrm>
          <a:prstGeom prst="rect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Encuesta de momento de grado M0</a:t>
            </a:r>
          </a:p>
        </p:txBody>
      </p:sp>
    </p:spTree>
    <p:extLst>
      <p:ext uri="{BB962C8B-B14F-4D97-AF65-F5344CB8AC3E}">
        <p14:creationId xmlns:p14="http://schemas.microsoft.com/office/powerpoint/2010/main" val="29236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Título"/>
          <p:cNvSpPr txBox="1">
            <a:spLocks/>
          </p:cNvSpPr>
          <p:nvPr/>
        </p:nvSpPr>
        <p:spPr bwMode="auto">
          <a:xfrm>
            <a:off x="3075211" y="735255"/>
            <a:ext cx="7772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es-CO" sz="3200" b="0" dirty="0">
              <a:ln w="10541" cmpd="sng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6E0CAE-EB3B-476A-B0F1-E42ECF2EA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6165304"/>
            <a:ext cx="4779141" cy="684000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-18735"/>
            <a:ext cx="1579418" cy="687673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83432" y="314653"/>
            <a:ext cx="10225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</a:t>
            </a:r>
          </a:p>
          <a:p>
            <a:pPr algn="just">
              <a:defRPr/>
            </a:pPr>
            <a:r>
              <a:rPr lang="es-CO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Observatorio Laboral para la Educación </a:t>
            </a:r>
          </a:p>
        </p:txBody>
      </p:sp>
      <p:grpSp>
        <p:nvGrpSpPr>
          <p:cNvPr id="70" name="Grupo 69"/>
          <p:cNvGrpSpPr/>
          <p:nvPr/>
        </p:nvGrpSpPr>
        <p:grpSpPr>
          <a:xfrm>
            <a:off x="1631950" y="1523897"/>
            <a:ext cx="2148136" cy="430887"/>
            <a:chOff x="1631504" y="1508091"/>
            <a:chExt cx="2148136" cy="430887"/>
          </a:xfrm>
        </p:grpSpPr>
        <p:sp>
          <p:nvSpPr>
            <p:cNvPr id="71" name="Rectángulo redondeado 36">
              <a:extLst/>
            </p:cNvPr>
            <p:cNvSpPr/>
            <p:nvPr/>
          </p:nvSpPr>
          <p:spPr>
            <a:xfrm rot="5400000">
              <a:off x="2525964" y="662724"/>
              <a:ext cx="359215" cy="2148136"/>
            </a:xfrm>
            <a:prstGeom prst="roundRect">
              <a:avLst/>
            </a:prstGeom>
            <a:solidFill>
              <a:srgbClr val="11406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CuadroTexto 71">
              <a:extLst/>
            </p:cNvPr>
            <p:cNvSpPr txBox="1"/>
            <p:nvPr/>
          </p:nvSpPr>
          <p:spPr>
            <a:xfrm>
              <a:off x="1778810" y="1508091"/>
              <a:ext cx="18535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Variables</a:t>
              </a:r>
            </a:p>
          </p:txBody>
        </p:sp>
      </p:grpSp>
      <p:sp>
        <p:nvSpPr>
          <p:cNvPr id="33" name="CuadroTexto 32"/>
          <p:cNvSpPr txBox="1"/>
          <p:nvPr/>
        </p:nvSpPr>
        <p:spPr>
          <a:xfrm>
            <a:off x="2783632" y="1916832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cualitativas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1631949" y="5868624"/>
            <a:ext cx="3738646" cy="646331"/>
          </a:xfrm>
          <a:prstGeom prst="rect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Encuesta de seguimiento a un año M1 y cinco años M5 de grado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3920394" y="2253298"/>
            <a:ext cx="6666997" cy="812588"/>
            <a:chOff x="0" y="8462"/>
            <a:chExt cx="6108364" cy="1592582"/>
          </a:xfrm>
          <a:solidFill>
            <a:srgbClr val="00B0F0"/>
          </a:solidFill>
        </p:grpSpPr>
        <p:sp>
          <p:nvSpPr>
            <p:cNvPr id="13" name="Rectángulo redondeado 11"/>
            <p:cNvSpPr/>
            <p:nvPr/>
          </p:nvSpPr>
          <p:spPr>
            <a:xfrm>
              <a:off x="0" y="8462"/>
              <a:ext cx="6108364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ángulo 13"/>
            <p:cNvSpPr/>
            <p:nvPr/>
          </p:nvSpPr>
          <p:spPr>
            <a:xfrm>
              <a:off x="46645" y="55107"/>
              <a:ext cx="6015074" cy="14992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Características sociodemográficas y económicas</a:t>
              </a:r>
              <a:endParaRPr lang="es-CO" sz="2400" kern="1200" dirty="0"/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3920393" y="3106544"/>
            <a:ext cx="2015011" cy="1067437"/>
            <a:chOff x="0" y="1708716"/>
            <a:chExt cx="1104749" cy="1592582"/>
          </a:xfrm>
          <a:solidFill>
            <a:srgbClr val="FF5050"/>
          </a:solidFill>
        </p:grpSpPr>
        <p:sp>
          <p:nvSpPr>
            <p:cNvPr id="16" name="Rectángulo redondeado 24"/>
            <p:cNvSpPr/>
            <p:nvPr/>
          </p:nvSpPr>
          <p:spPr>
            <a:xfrm>
              <a:off x="0" y="1708716"/>
              <a:ext cx="1104749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ángulo 16"/>
            <p:cNvSpPr/>
            <p:nvPr/>
          </p:nvSpPr>
          <p:spPr>
            <a:xfrm>
              <a:off x="32357" y="1741073"/>
              <a:ext cx="1040035" cy="15278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Dificultades para conseguir empleo</a:t>
              </a: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5967552" y="3093963"/>
            <a:ext cx="1464116" cy="1080018"/>
            <a:chOff x="1278822" y="1695070"/>
            <a:chExt cx="1491449" cy="1592582"/>
          </a:xfrm>
          <a:solidFill>
            <a:srgbClr val="FF5050"/>
          </a:solidFill>
        </p:grpSpPr>
        <p:sp>
          <p:nvSpPr>
            <p:cNvPr id="19" name="Rectángulo redondeado 22"/>
            <p:cNvSpPr/>
            <p:nvPr/>
          </p:nvSpPr>
          <p:spPr>
            <a:xfrm>
              <a:off x="1278822" y="1695070"/>
              <a:ext cx="1491449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ángulo 19"/>
            <p:cNvSpPr/>
            <p:nvPr/>
          </p:nvSpPr>
          <p:spPr>
            <a:xfrm>
              <a:off x="1322505" y="1738753"/>
              <a:ext cx="1404083" cy="15052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Canales de búsqueda</a:t>
              </a: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7463816" y="3109277"/>
            <a:ext cx="3116479" cy="1064704"/>
            <a:chOff x="2853360" y="1695070"/>
            <a:chExt cx="3234904" cy="1592582"/>
          </a:xfrm>
          <a:solidFill>
            <a:srgbClr val="FF5050"/>
          </a:solidFill>
        </p:grpSpPr>
        <p:sp>
          <p:nvSpPr>
            <p:cNvPr id="22" name="Rectángulo redondeado 20"/>
            <p:cNvSpPr/>
            <p:nvPr/>
          </p:nvSpPr>
          <p:spPr>
            <a:xfrm>
              <a:off x="2853360" y="1695070"/>
              <a:ext cx="3234904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ctángulo 22"/>
            <p:cNvSpPr/>
            <p:nvPr/>
          </p:nvSpPr>
          <p:spPr>
            <a:xfrm>
              <a:off x="2900005" y="1741715"/>
              <a:ext cx="3141614" cy="14992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Desarrollo profesional (recorrido por el mercado laboral)</a:t>
              </a:r>
            </a:p>
          </p:txBody>
        </p:sp>
      </p:grpSp>
      <p:grpSp>
        <p:nvGrpSpPr>
          <p:cNvPr id="24" name="Grupo 23"/>
          <p:cNvGrpSpPr/>
          <p:nvPr/>
        </p:nvGrpSpPr>
        <p:grpSpPr>
          <a:xfrm>
            <a:off x="3920114" y="4251489"/>
            <a:ext cx="1747280" cy="1307226"/>
            <a:chOff x="1" y="3427992"/>
            <a:chExt cx="1325381" cy="1592582"/>
          </a:xfrm>
          <a:solidFill>
            <a:schemeClr val="accent6"/>
          </a:solidFill>
        </p:grpSpPr>
        <p:sp>
          <p:nvSpPr>
            <p:cNvPr id="25" name="Rectángulo redondeado 36"/>
            <p:cNvSpPr/>
            <p:nvPr/>
          </p:nvSpPr>
          <p:spPr>
            <a:xfrm>
              <a:off x="1" y="3427992"/>
              <a:ext cx="1325381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ángulo 25"/>
            <p:cNvSpPr/>
            <p:nvPr/>
          </p:nvSpPr>
          <p:spPr>
            <a:xfrm>
              <a:off x="38820" y="3466811"/>
              <a:ext cx="1247743" cy="15149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Correspondencia entre formación y requerimientos del mercado laboral</a:t>
              </a:r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5719666" y="4251489"/>
            <a:ext cx="1723254" cy="1307226"/>
            <a:chOff x="1556683" y="3427992"/>
            <a:chExt cx="1325381" cy="1592582"/>
          </a:xfrm>
          <a:solidFill>
            <a:schemeClr val="accent6"/>
          </a:solidFill>
        </p:grpSpPr>
        <p:sp>
          <p:nvSpPr>
            <p:cNvPr id="28" name="Rectángulo redondeado 34"/>
            <p:cNvSpPr/>
            <p:nvPr/>
          </p:nvSpPr>
          <p:spPr>
            <a:xfrm>
              <a:off x="1556683" y="3427992"/>
              <a:ext cx="1325381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ectángulo 28"/>
            <p:cNvSpPr/>
            <p:nvPr/>
          </p:nvSpPr>
          <p:spPr>
            <a:xfrm>
              <a:off x="1595502" y="3466811"/>
              <a:ext cx="1247743" cy="15149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Satisfacción respecto a la actividad o trabajo que realizan</a:t>
              </a: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7495192" y="4218829"/>
            <a:ext cx="1721633" cy="1339886"/>
            <a:chOff x="2999378" y="3427992"/>
            <a:chExt cx="1325381" cy="1592582"/>
          </a:xfrm>
          <a:solidFill>
            <a:schemeClr val="accent6"/>
          </a:solidFill>
        </p:grpSpPr>
        <p:sp>
          <p:nvSpPr>
            <p:cNvPr id="31" name="Rectángulo redondeado 32"/>
            <p:cNvSpPr/>
            <p:nvPr/>
          </p:nvSpPr>
          <p:spPr>
            <a:xfrm>
              <a:off x="2999378" y="3427992"/>
              <a:ext cx="1325381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ectángulo 34"/>
            <p:cNvSpPr/>
            <p:nvPr/>
          </p:nvSpPr>
          <p:spPr>
            <a:xfrm>
              <a:off x="3038197" y="3466811"/>
              <a:ext cx="1247743" cy="15149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Grado de pertenencia respecto a su programa de formación y la institución</a:t>
              </a:r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10642534" y="2219018"/>
            <a:ext cx="1358122" cy="3337554"/>
            <a:chOff x="6661861" y="15670"/>
            <a:chExt cx="891199" cy="5048932"/>
          </a:xfrm>
          <a:solidFill>
            <a:srgbClr val="00B050"/>
          </a:solidFill>
        </p:grpSpPr>
        <p:sp>
          <p:nvSpPr>
            <p:cNvPr id="37" name="Rectángulo redondeado 39"/>
            <p:cNvSpPr/>
            <p:nvPr/>
          </p:nvSpPr>
          <p:spPr>
            <a:xfrm>
              <a:off x="6661861" y="15670"/>
              <a:ext cx="891199" cy="504893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ectángulo 37"/>
            <p:cNvSpPr/>
            <p:nvPr/>
          </p:nvSpPr>
          <p:spPr>
            <a:xfrm>
              <a:off x="6687963" y="41772"/>
              <a:ext cx="838995" cy="499672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Movilidad interna y externa</a:t>
              </a:r>
              <a:endParaRPr lang="es-CO" sz="2000" kern="1200" dirty="0"/>
            </a:p>
          </p:txBody>
        </p:sp>
      </p:grpSp>
      <p:grpSp>
        <p:nvGrpSpPr>
          <p:cNvPr id="39" name="Grupo 38"/>
          <p:cNvGrpSpPr/>
          <p:nvPr/>
        </p:nvGrpSpPr>
        <p:grpSpPr>
          <a:xfrm>
            <a:off x="9269098" y="4218829"/>
            <a:ext cx="1325381" cy="1339886"/>
            <a:chOff x="2999378" y="3427992"/>
            <a:chExt cx="1325381" cy="1592582"/>
          </a:xfrm>
          <a:solidFill>
            <a:schemeClr val="accent6"/>
          </a:solidFill>
        </p:grpSpPr>
        <p:sp>
          <p:nvSpPr>
            <p:cNvPr id="40" name="Rectángulo redondeado 42"/>
            <p:cNvSpPr/>
            <p:nvPr/>
          </p:nvSpPr>
          <p:spPr>
            <a:xfrm>
              <a:off x="2999378" y="3427992"/>
              <a:ext cx="1325381" cy="159258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ctángulo 40"/>
            <p:cNvSpPr/>
            <p:nvPr/>
          </p:nvSpPr>
          <p:spPr>
            <a:xfrm>
              <a:off x="3038197" y="3466811"/>
              <a:ext cx="1247743" cy="15149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Desempeño laboral</a:t>
              </a:r>
              <a:r>
                <a:rPr lang="es-CO" sz="16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s-CO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3856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2729</Words>
  <Application>Microsoft Office PowerPoint</Application>
  <PresentationFormat>Panorámica</PresentationFormat>
  <Paragraphs>277</Paragraphs>
  <Slides>14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ＭＳ Ｐゴシック</vt:lpstr>
      <vt:lpstr>Arial</vt:lpstr>
      <vt:lpstr>Arial Rounded MT Bold</vt:lpstr>
      <vt:lpstr>Calibri</vt:lpstr>
      <vt:lpstr>Calibri Light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Yeison</dc:creator>
  <cp:lastModifiedBy>EVENTOS</cp:lastModifiedBy>
  <cp:revision>118</cp:revision>
  <dcterms:created xsi:type="dcterms:W3CDTF">2016-03-08T17:49:53Z</dcterms:created>
  <dcterms:modified xsi:type="dcterms:W3CDTF">2018-04-12T13:21:59Z</dcterms:modified>
</cp:coreProperties>
</file>