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57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10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AA21B-F8FF-4BA9-8973-AEE4696718EF}" type="datetimeFigureOut">
              <a:rPr lang="es-CO" smtClean="0"/>
              <a:t>11/04/2018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B301C-C1B4-4C41-A888-1ABBBDDC13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5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B301C-C1B4-4C41-A888-1ABBBDDC13F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735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B301C-C1B4-4C41-A888-1ABBBDDC13F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665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B301C-C1B4-4C41-A888-1ABBBDDC13F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939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B301C-C1B4-4C41-A888-1ABBBDDC13F7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939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B301C-C1B4-4C41-A888-1ABBBDDC13F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165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B301C-C1B4-4C41-A888-1ABBBDDC13F7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996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B301C-C1B4-4C41-A888-1ABBBDDC13F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032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F9167D-F0EF-4CCC-8D14-5EC155628BC8}" type="datetime1">
              <a:rPr lang="es-CO" smtClean="0"/>
              <a:t>11/04/2018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6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7012-74C2-421C-AC7B-EF0060B466B5}" type="datetime1">
              <a:rPr lang="es-CO" smtClean="0"/>
              <a:t>11/04/2018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56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0BF3-2B29-4346-9C91-F4754A2011F2}" type="datetime1">
              <a:rPr lang="es-CO" smtClean="0"/>
              <a:t>11/04/2018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5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DEBA-4BEA-4B0D-B508-6312A5D5FCC2}" type="datetime1">
              <a:rPr lang="es-CO" smtClean="0"/>
              <a:t>11/04/2018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770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6FC-11DD-4110-A603-864F73F05034}" type="datetime1">
              <a:rPr lang="es-CO" smtClean="0"/>
              <a:t>11/04/2018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0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AA5-E903-48C4-88A0-ADB799EA377C}" type="datetime1">
              <a:rPr lang="es-CO" smtClean="0"/>
              <a:t>11/04/2018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560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71DA-1638-488D-B08C-D2B3BC70FA23}" type="datetime1">
              <a:rPr lang="es-CO" smtClean="0"/>
              <a:t>11/04/2018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469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6D9E-DF09-44C4-9C12-9C85EE534C0F}" type="datetime1">
              <a:rPr lang="es-CO" smtClean="0"/>
              <a:t>11/04/2018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274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CF79-78CE-4BEE-ACE7-95D0A2B1F42B}" type="datetime1">
              <a:rPr lang="es-CO" smtClean="0"/>
              <a:t>11/04/2018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221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F97B-B398-496E-9103-F1C8F4406540}" type="datetime1">
              <a:rPr lang="es-CO" smtClean="0"/>
              <a:t>11/04/2018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162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85A1-38CF-4BFB-AD7B-67E48A3D3C99}" type="datetime1">
              <a:rPr lang="es-CO" smtClean="0"/>
              <a:t>11/04/2018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03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2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73B1ACD-36C1-4052-B9F4-7A1D309CB095}" type="datetime1">
              <a:rPr lang="es-CO" smtClean="0"/>
              <a:t>11/04/2018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CO" smtClean="0"/>
              <a:t>Fuente: Graduados Colombia. Observatorio Laboral para la Educación. http://bi.mineducacion.gov.co:8380/eportal/web/men-observatorio-laboral/ubicacion-geografica 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90680A8-931D-41AB-88D9-6A281734D9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2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4.xls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5.xls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:\GRUPO DE INVE. EDUCACION CIENCIAS SOCIALES Y HUMANAS\9. Seguimiento a Eventos y Publicaciones\EVENTOS\EDUCACIÓN Y MOVILIDAD SOCIAL NACIONAL\Evento Educación y  movilidad social\Logos evento\Logos definitivos\FORO Educacion y Movilidad Social_V2-04.jpg"/>
          <p:cNvPicPr/>
          <p:nvPr/>
        </p:nvPicPr>
        <p:blipFill>
          <a:blip r:embed="rId3"/>
          <a:srcRect t="20979" b="16084"/>
          <a:stretch>
            <a:fillRect/>
          </a:stretch>
        </p:blipFill>
        <p:spPr bwMode="auto">
          <a:xfrm>
            <a:off x="1970468" y="0"/>
            <a:ext cx="7843234" cy="136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1460" y="1645920"/>
            <a:ext cx="9144000" cy="1681973"/>
          </a:xfrm>
        </p:spPr>
        <p:txBody>
          <a:bodyPr>
            <a:normAutofit fontScale="90000"/>
          </a:bodyPr>
          <a:lstStyle/>
          <a:p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dirty="0"/>
              <a:t/>
            </a:r>
            <a:br>
              <a:rPr lang="es-CO" sz="2700" dirty="0"/>
            </a:br>
            <a:r>
              <a:rPr lang="es-CO" sz="2200" b="1" dirty="0" smtClean="0"/>
              <a:t>EDUCACIÓN </a:t>
            </a:r>
            <a:r>
              <a:rPr lang="es-CO" sz="2200" b="1" dirty="0" smtClean="0"/>
              <a:t>Y MOVILIDAD SOCIAL EN LAS REGIONES</a:t>
            </a:r>
            <a:br>
              <a:rPr lang="es-CO" sz="2200" b="1" dirty="0" smtClean="0"/>
            </a:br>
            <a:r>
              <a:rPr lang="es-CO" sz="2200" b="1" dirty="0" smtClean="0"/>
              <a:t>La encrucijada de Colombia</a:t>
            </a:r>
            <a:r>
              <a:rPr lang="es-CO" sz="2200" dirty="0" smtClean="0"/>
              <a:t>, responsabilidad de todos/as y desafío neurálgico para la paz</a:t>
            </a:r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 smtClean="0"/>
              <a:t> </a:t>
            </a:r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700" b="1" dirty="0" smtClean="0"/>
              <a:t/>
            </a:r>
            <a:br>
              <a:rPr lang="es-CO" sz="2700" b="1" dirty="0" smtClean="0"/>
            </a:br>
            <a:r>
              <a:rPr lang="es-CO" sz="2200" b="1" dirty="0" smtClean="0"/>
              <a:t>Dra. María Nohemí González, </a:t>
            </a:r>
            <a:endParaRPr lang="es-CO" dirty="0"/>
          </a:p>
        </p:txBody>
      </p:sp>
      <p:pic>
        <p:nvPicPr>
          <p:cNvPr id="9" name="14 Imagen" descr="fotos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466" y="3327893"/>
            <a:ext cx="7519988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020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:\GRUPO DE INVE. EDUCACION CIENCIAS SOCIALES Y HUMANAS\9. Seguimiento a Eventos y Publicaciones\EVENTOS\EDUCACIÓN Y MOVILIDAD SOCIAL NACIONAL\Evento Educación y  movilidad social\Logos evento\Logos definitivos\FORO Educacion y Movilidad Social_V2-04.jpg"/>
          <p:cNvPicPr/>
          <p:nvPr/>
        </p:nvPicPr>
        <p:blipFill>
          <a:blip r:embed="rId3"/>
          <a:srcRect t="20979" b="16084"/>
          <a:stretch>
            <a:fillRect/>
          </a:stretch>
        </p:blipFill>
        <p:spPr bwMode="auto">
          <a:xfrm>
            <a:off x="2265527" y="0"/>
            <a:ext cx="7453999" cy="117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846161" y="1200390"/>
            <a:ext cx="10563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LABORAL DE  LOS </a:t>
            </a:r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HOMBRES GRADUADOS EN  </a:t>
            </a:r>
            <a:r>
              <a:rPr lang="es-C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 DE LA SALUD DE LA UNIVERSIDAD SIMÓN BOLÍVAR </a:t>
            </a:r>
            <a:endParaRPr lang="es-C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13542" y="6133676"/>
            <a:ext cx="4717774" cy="365125"/>
          </a:xfrm>
        </p:spPr>
        <p:txBody>
          <a:bodyPr/>
          <a:lstStyle/>
          <a:p>
            <a:r>
              <a:rPr lang="es-CO" dirty="0" smtClean="0"/>
              <a:t>Fuente: Graduados Colombia. Observatorio Laboral para la Educación. http://bi.mineducacion.gov.co:8380/eportal/web/men-observatorio-laboral/ubicacion-geografica 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b="10074"/>
          <a:stretch/>
        </p:blipFill>
        <p:spPr>
          <a:xfrm>
            <a:off x="1599743" y="1686863"/>
            <a:ext cx="9226820" cy="42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:\GRUPO DE INVE. EDUCACION CIENCIAS SOCIALES Y HUMANAS\9. Seguimiento a Eventos y Publicaciones\EVENTOS\EDUCACIÓN Y MOVILIDAD SOCIAL NACIONAL\Evento Educación y  movilidad social\Logos evento\Logos definitivos\FORO Educacion y Movilidad Social_V2-04.jpg"/>
          <p:cNvPicPr/>
          <p:nvPr/>
        </p:nvPicPr>
        <p:blipFill>
          <a:blip r:embed="rId3"/>
          <a:srcRect t="20979" b="16084"/>
          <a:stretch>
            <a:fillRect/>
          </a:stretch>
        </p:blipFill>
        <p:spPr bwMode="auto">
          <a:xfrm>
            <a:off x="2265528" y="0"/>
            <a:ext cx="7548174" cy="105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46161" y="1200390"/>
            <a:ext cx="1056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 LABORAL DE MUJERES  DE CIENCIAS DE LA SALUD DE LA UNIVERSIDAD SIMÓN BOLÍVAR 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768957" y="6024283"/>
            <a:ext cx="4717774" cy="470268"/>
          </a:xfrm>
        </p:spPr>
        <p:txBody>
          <a:bodyPr/>
          <a:lstStyle/>
          <a:p>
            <a:r>
              <a:rPr lang="es-CO" dirty="0" smtClean="0"/>
              <a:t>Fuente: Graduados Colombia. Observatorio Laboral para la Educación. http://bi.mineducacion.gov.co:8380/eportal/web/men-observatorio-laboral/ubicacion-geografica 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" b="9985"/>
          <a:stretch/>
        </p:blipFill>
        <p:spPr>
          <a:xfrm>
            <a:off x="1397483" y="1569722"/>
            <a:ext cx="9800920" cy="43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6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:\GRUPO DE INVE. EDUCACION CIENCIAS SOCIALES Y HUMANAS\9. Seguimiento a Eventos y Publicaciones\EVENTOS\EDUCACIÓN Y MOVILIDAD SOCIAL NACIONAL\Evento Educación y  movilidad social\Logos evento\Logos definitivos\FORO Educacion y Movilidad Social_V2-04.jpg"/>
          <p:cNvPicPr/>
          <p:nvPr/>
        </p:nvPicPr>
        <p:blipFill>
          <a:blip r:embed="rId4"/>
          <a:srcRect t="20979" b="16084"/>
          <a:stretch>
            <a:fillRect/>
          </a:stretch>
        </p:blipFill>
        <p:spPr bwMode="auto">
          <a:xfrm>
            <a:off x="2265528" y="0"/>
            <a:ext cx="7548174" cy="105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768957" y="6024283"/>
            <a:ext cx="4717774" cy="470268"/>
          </a:xfrm>
        </p:spPr>
        <p:txBody>
          <a:bodyPr/>
          <a:lstStyle/>
          <a:p>
            <a:r>
              <a:rPr lang="es-CO" dirty="0" smtClean="0"/>
              <a:t>Fuente: Graduados Colombia. Observatorio Laboral para la Educación. http://bi.mineducacion.gov.co:8380/eportal/web/men-observatorio-laboral/ubicacion-geografica </a:t>
            </a:r>
            <a:endParaRPr lang="es-CO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71671"/>
              </p:ext>
            </p:extLst>
          </p:nvPr>
        </p:nvGraphicFramePr>
        <p:xfrm>
          <a:off x="376517" y="1140310"/>
          <a:ext cx="11434453" cy="257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Hoja de cálculo" r:id="rId5" imgW="10067925" imgH="2714625" progId="Excel.Sheet.8">
                  <p:embed/>
                </p:oleObj>
              </mc:Choice>
              <mc:Fallback>
                <p:oleObj name="Hoja de cálculo" r:id="rId5" imgW="10067925" imgH="27146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517" y="1140310"/>
                        <a:ext cx="11434453" cy="257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7270"/>
              </p:ext>
            </p:extLst>
          </p:nvPr>
        </p:nvGraphicFramePr>
        <p:xfrm>
          <a:off x="441064" y="3943350"/>
          <a:ext cx="11370832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Hoja de cálculo" r:id="rId7" imgW="7839075" imgH="2581394" progId="Excel.Sheet.8">
                  <p:embed/>
                </p:oleObj>
              </mc:Choice>
              <mc:Fallback>
                <p:oleObj name="Hoja de cálculo" r:id="rId7" imgW="7839075" imgH="258139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064" y="3943350"/>
                        <a:ext cx="11370832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42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:\GRUPO DE INVE. EDUCACION CIENCIAS SOCIALES Y HUMANAS\9. Seguimiento a Eventos y Publicaciones\EVENTOS\EDUCACIÓN Y MOVILIDAD SOCIAL NACIONAL\Evento Educación y  movilidad social\Logos evento\Logos definitivos\FORO Educacion y Movilidad Social_V2-04.jpg"/>
          <p:cNvPicPr/>
          <p:nvPr/>
        </p:nvPicPr>
        <p:blipFill>
          <a:blip r:embed="rId4"/>
          <a:srcRect t="20979" b="16084"/>
          <a:stretch>
            <a:fillRect/>
          </a:stretch>
        </p:blipFill>
        <p:spPr bwMode="auto">
          <a:xfrm>
            <a:off x="2279176" y="0"/>
            <a:ext cx="7534526" cy="11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37190"/>
              </p:ext>
            </p:extLst>
          </p:nvPr>
        </p:nvGraphicFramePr>
        <p:xfrm>
          <a:off x="1107683" y="1793090"/>
          <a:ext cx="9877509" cy="4222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Hoja de cálculo" r:id="rId5" imgW="9810576" imgH="4114694" progId="Excel.Sheet.8">
                  <p:embed/>
                </p:oleObj>
              </mc:Choice>
              <mc:Fallback>
                <p:oleObj name="Hoja de cálculo" r:id="rId5" imgW="9810576" imgH="411469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7683" y="1793090"/>
                        <a:ext cx="9877509" cy="4222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64755" y="1146759"/>
            <a:ext cx="1056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 LABORAL DE HOMBRES DE INGENIERA, ARQUITECTURA, URBANISMO Y AFINES DE LA UNIVERSIDAD SIMÓN BOLÍVAR 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687550" y="6130024"/>
            <a:ext cx="4717774" cy="365125"/>
          </a:xfrm>
        </p:spPr>
        <p:txBody>
          <a:bodyPr/>
          <a:lstStyle/>
          <a:p>
            <a:r>
              <a:rPr lang="es-CO" dirty="0" smtClean="0"/>
              <a:t>Fuente: Graduados Colombia. Observatorio Laboral para la Educación. http://bi.mineducacion.gov.co:8380/eportal/web/men-observatorio-laboral/ubicacion-geografica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967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:\GRUPO DE INVE. EDUCACION CIENCIAS SOCIALES Y HUMANAS\9. Seguimiento a Eventos y Publicaciones\EVENTOS\EDUCACIÓN Y MOVILIDAD SOCIAL NACIONAL\Evento Educación y  movilidad social\Logos evento\Logos definitivos\FORO Educacion y Movilidad Social_V2-04.jpg"/>
          <p:cNvPicPr/>
          <p:nvPr/>
        </p:nvPicPr>
        <p:blipFill>
          <a:blip r:embed="rId4"/>
          <a:srcRect t="20979" b="16084"/>
          <a:stretch>
            <a:fillRect/>
          </a:stretch>
        </p:blipFill>
        <p:spPr bwMode="auto">
          <a:xfrm>
            <a:off x="2292824" y="0"/>
            <a:ext cx="7520878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48844"/>
              </p:ext>
            </p:extLst>
          </p:nvPr>
        </p:nvGraphicFramePr>
        <p:xfrm>
          <a:off x="1842449" y="1704322"/>
          <a:ext cx="8421628" cy="440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Hoja de cálculo" r:id="rId5" imgW="9010537" imgH="4591239" progId="Excel.Sheet.8">
                  <p:embed/>
                </p:oleObj>
              </mc:Choice>
              <mc:Fallback>
                <p:oleObj name="Hoja de cálculo" r:id="rId5" imgW="9010537" imgH="459123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449" y="1704322"/>
                        <a:ext cx="8421628" cy="440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97676" y="1148143"/>
            <a:ext cx="1056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 LABORAL DE MUJERES DE INGENIERA, ARQUITECTURA, URBANISMO Y AFINES DE LA UNIVERSIDAD SIMÓN BOLÍVAR 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552708" y="6195637"/>
            <a:ext cx="4717774" cy="365125"/>
          </a:xfrm>
        </p:spPr>
        <p:txBody>
          <a:bodyPr/>
          <a:lstStyle/>
          <a:p>
            <a:r>
              <a:rPr lang="es-CO" dirty="0" smtClean="0"/>
              <a:t>Fuente: Graduados Colombia. Observatorio Laboral para la Educación. http://bi.mineducacion.gov.co:8380/eportal/web/men-observatorio-laboral/ubicacion-geografica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245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:\GRUPO DE INVE. EDUCACION CIENCIAS SOCIALES Y HUMANAS\9. Seguimiento a Eventos y Publicaciones\EVENTOS\EDUCACIÓN Y MOVILIDAD SOCIAL NACIONAL\Evento Educación y  movilidad social\Logos evento\Logos definitivos\FORO Educacion y Movilidad Social_V2-04.jpg"/>
          <p:cNvPicPr/>
          <p:nvPr/>
        </p:nvPicPr>
        <p:blipFill>
          <a:blip r:embed="rId4"/>
          <a:srcRect t="20979" b="16084"/>
          <a:stretch>
            <a:fillRect/>
          </a:stretch>
        </p:blipFill>
        <p:spPr bwMode="auto">
          <a:xfrm>
            <a:off x="2305318" y="1"/>
            <a:ext cx="7622223" cy="100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18016"/>
              </p:ext>
            </p:extLst>
          </p:nvPr>
        </p:nvGraphicFramePr>
        <p:xfrm>
          <a:off x="1540127" y="1554813"/>
          <a:ext cx="8516203" cy="5045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Hoja de cálculo" r:id="rId5" imgW="9353712" imgH="7467424" progId="Excel.Sheet.8">
                  <p:embed/>
                </p:oleObj>
              </mc:Choice>
              <mc:Fallback>
                <p:oleObj name="Hoja de cálculo" r:id="rId5" imgW="9353712" imgH="746742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0127" y="1554813"/>
                        <a:ext cx="8516203" cy="5045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4745" y="1002142"/>
            <a:ext cx="1056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 LABORAL COMPARATIVA DE MUJERES DE INGENIERA, ARQUITECTURA, URBANISMO Y AFINES  DE  TRES UNIVERSIDADES DIFERENTES: UNISIMON – UNIANDES - UNINORTE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 rot="16200000">
            <a:off x="8280334" y="4152632"/>
            <a:ext cx="4717774" cy="365125"/>
          </a:xfrm>
        </p:spPr>
        <p:txBody>
          <a:bodyPr/>
          <a:lstStyle/>
          <a:p>
            <a:r>
              <a:rPr lang="es-CO" dirty="0" smtClean="0"/>
              <a:t>Fuente: Graduados Colombia. Observatorio Laboral para la Educación. http://bi.mineducacion.gov.co:8380/eportal/web/men-observatorio-laboral/ubicacion-geografica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768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57207" y="2516959"/>
            <a:ext cx="49778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GRACIAS </a:t>
            </a:r>
            <a:endParaRPr lang="es-ES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4864604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101</TotalTime>
  <Words>179</Words>
  <Application>Microsoft Office PowerPoint</Application>
  <PresentationFormat>Personalizado</PresentationFormat>
  <Paragraphs>20</Paragraphs>
  <Slides>8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Base</vt:lpstr>
      <vt:lpstr>Hoja de cálculo</vt:lpstr>
      <vt:lpstr>Microsoft Excel 97-2003 Worksheet</vt:lpstr>
      <vt:lpstr>   EDUCACIÓN Y MOVILIDAD SOCIAL EN LAS REGIONES La encrucijada de Colombia, responsabilidad de todos/as y desafío neurálgico para la paz    Dra. María Nohemí González,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1 EDUCACIÓN Y MOVILIDAD SOCIAL EN LAS REGIONES   Dra. María Nohemí González, Directora Grupo Genero, Familia y Sociedad, Líder Red HILA, Universidad Simón Bolívar</dc:title>
  <dc:creator>Maria Sirex C D</dc:creator>
  <cp:lastModifiedBy>hp19</cp:lastModifiedBy>
  <cp:revision>15</cp:revision>
  <dcterms:created xsi:type="dcterms:W3CDTF">2018-04-11T23:27:25Z</dcterms:created>
  <dcterms:modified xsi:type="dcterms:W3CDTF">2018-04-12T03:00:24Z</dcterms:modified>
</cp:coreProperties>
</file>