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0" r:id="rId2"/>
    <p:sldId id="336" r:id="rId3"/>
    <p:sldId id="329" r:id="rId4"/>
    <p:sldId id="34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B7CE"/>
    <a:srgbClr val="0CBAD2"/>
    <a:srgbClr val="0BB1C7"/>
    <a:srgbClr val="3CD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50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37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0441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606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096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440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4843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033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2129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0144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06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10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BAF6C-2811-464A-BF0B-F6A9AF22AB95}" type="datetimeFigureOut">
              <a:rPr lang="es-CO" smtClean="0"/>
              <a:t>11/04/2018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239C5-C5A1-46EA-AE2A-E4E47D01C1A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2604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37100" y="0"/>
            <a:ext cx="4610100" cy="259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0" y="1117600"/>
            <a:ext cx="609600" cy="584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57769" y="1762444"/>
            <a:ext cx="9677400" cy="475762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51000" y="1826440"/>
            <a:ext cx="9495221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29259" algn="ctr">
              <a:lnSpc>
                <a:spcPts val="4800"/>
              </a:lnSpc>
            </a:pPr>
            <a:r>
              <a:rPr lang="es-ES" sz="3200" b="1" spc="-120" dirty="0">
                <a:solidFill>
                  <a:srgbClr val="FFFFFF"/>
                </a:solidFill>
                <a:latin typeface="Trebuchet MS"/>
                <a:cs typeface="Trebuchet MS"/>
              </a:rPr>
              <a:t>“</a:t>
            </a:r>
            <a:r>
              <a:rPr lang="es-ES" sz="3200" b="1" spc="-120" dirty="0" err="1">
                <a:solidFill>
                  <a:srgbClr val="FFFFFF"/>
                </a:solidFill>
                <a:latin typeface="Trebuchet MS"/>
                <a:cs typeface="Trebuchet MS"/>
              </a:rPr>
              <a:t>Nanofranquicias</a:t>
            </a:r>
            <a:r>
              <a:rPr lang="es-ES" sz="3200" b="1" spc="-120" dirty="0">
                <a:solidFill>
                  <a:srgbClr val="FFFFFF"/>
                </a:solidFill>
                <a:latin typeface="Trebuchet MS"/>
                <a:cs typeface="Trebuchet MS"/>
              </a:rPr>
              <a:t> como herramienta para el fortalecimiento de las capacidades para generación de ingresos de comunidades vulnerables o desatendidas del departamento del Atlántico”</a:t>
            </a:r>
            <a:endParaRPr sz="32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04412" y="14004"/>
            <a:ext cx="4785153" cy="17344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007089" y="4761111"/>
            <a:ext cx="7571573" cy="3730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81605" marR="5080" indent="-2668905">
              <a:lnSpc>
                <a:spcPct val="100699"/>
              </a:lnSpc>
            </a:pP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Dirección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Empleo, </a:t>
            </a:r>
            <a:r>
              <a:rPr sz="2400" b="1" spc="-30" dirty="0">
                <a:solidFill>
                  <a:srgbClr val="FFFFFF"/>
                </a:solidFill>
                <a:latin typeface="Calibri"/>
                <a:cs typeface="Calibri"/>
              </a:rPr>
              <a:t>Trabajo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y </a:t>
            </a:r>
            <a:r>
              <a:rPr lang="es-CO" sz="2400" b="1" spc="-10" dirty="0">
                <a:solidFill>
                  <a:srgbClr val="FFFFFF"/>
                </a:solidFill>
                <a:latin typeface="Calibri"/>
                <a:cs typeface="Calibri"/>
              </a:rPr>
              <a:t>Emprendimiento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lang="es-CO" sz="2400" b="1" spc="-5" dirty="0">
                <a:solidFill>
                  <a:srgbClr val="FFFFFF"/>
                </a:solidFill>
                <a:latin typeface="Calibri"/>
                <a:cs typeface="Calibri"/>
              </a:rPr>
              <a:t>17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8" name="object 7"/>
          <p:cNvSpPr txBox="1"/>
          <p:nvPr/>
        </p:nvSpPr>
        <p:spPr>
          <a:xfrm>
            <a:off x="3106571" y="5299233"/>
            <a:ext cx="5979795" cy="4212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81605" marR="5080" indent="-2668905" algn="ctr">
              <a:lnSpc>
                <a:spcPct val="100699"/>
              </a:lnSpc>
            </a:pPr>
            <a:r>
              <a:rPr lang="es-CO" sz="2800" b="1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SENA</a:t>
            </a:r>
            <a:r>
              <a:rPr lang="es-CO" sz="2800" b="1" spc="-1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. Regional Atlántico</a:t>
            </a:r>
            <a:endParaRPr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424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80396" y="-1232453"/>
            <a:ext cx="9952383" cy="6248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6467" y="418176"/>
            <a:ext cx="7667017" cy="10002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900"/>
              </a:lnSpc>
            </a:pPr>
            <a:r>
              <a:rPr lang="es-ES" sz="3600" b="1" spc="-185" dirty="0">
                <a:solidFill>
                  <a:srgbClr val="02B6BE"/>
                </a:solidFill>
                <a:latin typeface="Trebuchet MS"/>
              </a:rPr>
              <a:t>¿Qué es una nanofranquicia?</a:t>
            </a:r>
            <a:br>
              <a:rPr lang="es-ES" sz="3600" b="1" spc="-185" dirty="0">
                <a:solidFill>
                  <a:srgbClr val="02B6BE"/>
                </a:solidFill>
                <a:latin typeface="Trebuchet MS"/>
              </a:rPr>
            </a:br>
            <a:endParaRPr sz="3600" b="1" spc="-185" dirty="0">
              <a:solidFill>
                <a:srgbClr val="02B6BE"/>
              </a:solidFill>
              <a:latin typeface="Trebuchet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0018" y="546054"/>
            <a:ext cx="785314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sz="3200" b="1" dirty="0" smtClean="0">
              <a:latin typeface="Agency FB" pitchFamily="34" charset="0"/>
            </a:endParaRPr>
          </a:p>
          <a:p>
            <a:pPr algn="just"/>
            <a:r>
              <a:rPr lang="es-CO" sz="3200" dirty="0" smtClean="0">
                <a:latin typeface="Agency FB" pitchFamily="34" charset="0"/>
              </a:rPr>
              <a:t>Las </a:t>
            </a:r>
            <a:r>
              <a:rPr lang="es-CO" sz="3200" dirty="0">
                <a:latin typeface="Agency FB" pitchFamily="34" charset="0"/>
              </a:rPr>
              <a:t>Nanofranquicias corresponden a un modelo de negocio comprobado, de bajo costo, con un potencial de mercado, que se caracteriza por ser replicable, adaptable y de bajo riesgo.</a:t>
            </a:r>
            <a:endParaRPr lang="es-ES_tradnl" sz="3200" dirty="0">
              <a:latin typeface="Agency FB" pitchFamily="34" charset="0"/>
            </a:endParaRPr>
          </a:p>
        </p:txBody>
      </p:sp>
      <p:sp>
        <p:nvSpPr>
          <p:cNvPr id="5" name="Freeform 6"/>
          <p:cNvSpPr>
            <a:spLocks noEditPoints="1"/>
          </p:cNvSpPr>
          <p:nvPr/>
        </p:nvSpPr>
        <p:spPr bwMode="auto">
          <a:xfrm>
            <a:off x="2124075" y="3169707"/>
            <a:ext cx="584200" cy="582075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1504950" y="5328169"/>
            <a:ext cx="612775" cy="611188"/>
          </a:xfrm>
          <a:custGeom>
            <a:avLst/>
            <a:gdLst>
              <a:gd name="T0" fmla="*/ 128 w 173"/>
              <a:gd name="T1" fmla="*/ 162 h 173"/>
              <a:gd name="T2" fmla="*/ 135 w 173"/>
              <a:gd name="T3" fmla="*/ 155 h 173"/>
              <a:gd name="T4" fmla="*/ 140 w 173"/>
              <a:gd name="T5" fmla="*/ 151 h 173"/>
              <a:gd name="T6" fmla="*/ 148 w 173"/>
              <a:gd name="T7" fmla="*/ 146 h 173"/>
              <a:gd name="T8" fmla="*/ 144 w 173"/>
              <a:gd name="T9" fmla="*/ 135 h 173"/>
              <a:gd name="T10" fmla="*/ 159 w 173"/>
              <a:gd name="T11" fmla="*/ 133 h 173"/>
              <a:gd name="T12" fmla="*/ 154 w 173"/>
              <a:gd name="T13" fmla="*/ 119 h 173"/>
              <a:gd name="T14" fmla="*/ 166 w 173"/>
              <a:gd name="T15" fmla="*/ 118 h 173"/>
              <a:gd name="T16" fmla="*/ 168 w 173"/>
              <a:gd name="T17" fmla="*/ 108 h 173"/>
              <a:gd name="T18" fmla="*/ 169 w 173"/>
              <a:gd name="T19" fmla="*/ 102 h 173"/>
              <a:gd name="T20" fmla="*/ 172 w 173"/>
              <a:gd name="T21" fmla="*/ 92 h 173"/>
              <a:gd name="T22" fmla="*/ 162 w 173"/>
              <a:gd name="T23" fmla="*/ 86 h 173"/>
              <a:gd name="T24" fmla="*/ 172 w 173"/>
              <a:gd name="T25" fmla="*/ 75 h 173"/>
              <a:gd name="T26" fmla="*/ 159 w 173"/>
              <a:gd name="T27" fmla="*/ 68 h 173"/>
              <a:gd name="T28" fmla="*/ 167 w 173"/>
              <a:gd name="T29" fmla="*/ 59 h 173"/>
              <a:gd name="T30" fmla="*/ 162 w 173"/>
              <a:gd name="T31" fmla="*/ 50 h 173"/>
              <a:gd name="T32" fmla="*/ 159 w 173"/>
              <a:gd name="T33" fmla="*/ 45 h 173"/>
              <a:gd name="T34" fmla="*/ 155 w 173"/>
              <a:gd name="T35" fmla="*/ 36 h 173"/>
              <a:gd name="T36" fmla="*/ 144 w 173"/>
              <a:gd name="T37" fmla="*/ 38 h 173"/>
              <a:gd name="T38" fmla="*/ 145 w 173"/>
              <a:gd name="T39" fmla="*/ 22 h 173"/>
              <a:gd name="T40" fmla="*/ 130 w 173"/>
              <a:gd name="T41" fmla="*/ 25 h 173"/>
              <a:gd name="T42" fmla="*/ 131 w 173"/>
              <a:gd name="T43" fmla="*/ 13 h 173"/>
              <a:gd name="T44" fmla="*/ 121 w 173"/>
              <a:gd name="T45" fmla="*/ 10 h 173"/>
              <a:gd name="T46" fmla="*/ 116 w 173"/>
              <a:gd name="T47" fmla="*/ 8 h 173"/>
              <a:gd name="T48" fmla="*/ 107 w 173"/>
              <a:gd name="T49" fmla="*/ 3 h 173"/>
              <a:gd name="T50" fmla="*/ 99 w 173"/>
              <a:gd name="T51" fmla="*/ 12 h 173"/>
              <a:gd name="T52" fmla="*/ 90 w 173"/>
              <a:gd name="T53" fmla="*/ 0 h 173"/>
              <a:gd name="T54" fmla="*/ 80 w 173"/>
              <a:gd name="T55" fmla="*/ 11 h 173"/>
              <a:gd name="T56" fmla="*/ 73 w 173"/>
              <a:gd name="T57" fmla="*/ 1 h 173"/>
              <a:gd name="T58" fmla="*/ 64 w 173"/>
              <a:gd name="T59" fmla="*/ 5 h 173"/>
              <a:gd name="T60" fmla="*/ 58 w 173"/>
              <a:gd name="T61" fmla="*/ 7 h 173"/>
              <a:gd name="T62" fmla="*/ 48 w 173"/>
              <a:gd name="T63" fmla="*/ 9 h 173"/>
              <a:gd name="T64" fmla="*/ 48 w 173"/>
              <a:gd name="T65" fmla="*/ 21 h 173"/>
              <a:gd name="T66" fmla="*/ 33 w 173"/>
              <a:gd name="T67" fmla="*/ 18 h 173"/>
              <a:gd name="T68" fmla="*/ 33 w 173"/>
              <a:gd name="T69" fmla="*/ 33 h 173"/>
              <a:gd name="T70" fmla="*/ 22 w 173"/>
              <a:gd name="T71" fmla="*/ 30 h 173"/>
              <a:gd name="T72" fmla="*/ 17 w 173"/>
              <a:gd name="T73" fmla="*/ 39 h 173"/>
              <a:gd name="T74" fmla="*/ 14 w 173"/>
              <a:gd name="T75" fmla="*/ 44 h 173"/>
              <a:gd name="T76" fmla="*/ 8 w 173"/>
              <a:gd name="T77" fmla="*/ 52 h 173"/>
              <a:gd name="T78" fmla="*/ 15 w 173"/>
              <a:gd name="T79" fmla="*/ 61 h 173"/>
              <a:gd name="T80" fmla="*/ 2 w 173"/>
              <a:gd name="T81" fmla="*/ 68 h 173"/>
              <a:gd name="T82" fmla="*/ 11 w 173"/>
              <a:gd name="T83" fmla="*/ 79 h 173"/>
              <a:gd name="T84" fmla="*/ 0 w 173"/>
              <a:gd name="T85" fmla="*/ 85 h 173"/>
              <a:gd name="T86" fmla="*/ 3 w 173"/>
              <a:gd name="T87" fmla="*/ 95 h 173"/>
              <a:gd name="T88" fmla="*/ 3 w 173"/>
              <a:gd name="T89" fmla="*/ 101 h 173"/>
              <a:gd name="T90" fmla="*/ 4 w 173"/>
              <a:gd name="T91" fmla="*/ 111 h 173"/>
              <a:gd name="T92" fmla="*/ 16 w 173"/>
              <a:gd name="T93" fmla="*/ 113 h 173"/>
              <a:gd name="T94" fmla="*/ 9 w 173"/>
              <a:gd name="T95" fmla="*/ 127 h 173"/>
              <a:gd name="T96" fmla="*/ 24 w 173"/>
              <a:gd name="T97" fmla="*/ 129 h 173"/>
              <a:gd name="T98" fmla="*/ 19 w 173"/>
              <a:gd name="T99" fmla="*/ 140 h 173"/>
              <a:gd name="T100" fmla="*/ 27 w 173"/>
              <a:gd name="T101" fmla="*/ 147 h 173"/>
              <a:gd name="T102" fmla="*/ 32 w 173"/>
              <a:gd name="T103" fmla="*/ 151 h 173"/>
              <a:gd name="T104" fmla="*/ 38 w 173"/>
              <a:gd name="T105" fmla="*/ 158 h 173"/>
              <a:gd name="T106" fmla="*/ 49 w 173"/>
              <a:gd name="T107" fmla="*/ 152 h 173"/>
              <a:gd name="T108" fmla="*/ 53 w 173"/>
              <a:gd name="T109" fmla="*/ 167 h 173"/>
              <a:gd name="T110" fmla="*/ 66 w 173"/>
              <a:gd name="T111" fmla="*/ 159 h 173"/>
              <a:gd name="T112" fmla="*/ 70 w 173"/>
              <a:gd name="T113" fmla="*/ 171 h 173"/>
              <a:gd name="T114" fmla="*/ 80 w 173"/>
              <a:gd name="T115" fmla="*/ 171 h 173"/>
              <a:gd name="T116" fmla="*/ 86 w 173"/>
              <a:gd name="T117" fmla="*/ 171 h 173"/>
              <a:gd name="T118" fmla="*/ 95 w 173"/>
              <a:gd name="T119" fmla="*/ 172 h 173"/>
              <a:gd name="T120" fmla="*/ 100 w 173"/>
              <a:gd name="T121" fmla="*/ 161 h 173"/>
              <a:gd name="T122" fmla="*/ 112 w 173"/>
              <a:gd name="T123" fmla="*/ 169 h 173"/>
              <a:gd name="T124" fmla="*/ 118 w 173"/>
              <a:gd name="T125" fmla="*/ 155 h 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73" h="173">
                <a:moveTo>
                  <a:pt x="122" y="163"/>
                </a:moveTo>
                <a:cubicBezTo>
                  <a:pt x="123" y="163"/>
                  <a:pt x="123" y="164"/>
                  <a:pt x="124" y="164"/>
                </a:cubicBezTo>
                <a:cubicBezTo>
                  <a:pt x="125" y="164"/>
                  <a:pt x="126" y="164"/>
                  <a:pt x="126" y="163"/>
                </a:cubicBezTo>
                <a:cubicBezTo>
                  <a:pt x="127" y="163"/>
                  <a:pt x="127" y="163"/>
                  <a:pt x="128" y="162"/>
                </a:cubicBezTo>
                <a:cubicBezTo>
                  <a:pt x="128" y="161"/>
                  <a:pt x="128" y="160"/>
                  <a:pt x="128" y="160"/>
                </a:cubicBezTo>
                <a:cubicBezTo>
                  <a:pt x="127" y="159"/>
                  <a:pt x="126" y="155"/>
                  <a:pt x="124" y="152"/>
                </a:cubicBezTo>
                <a:cubicBezTo>
                  <a:pt x="126" y="151"/>
                  <a:pt x="127" y="150"/>
                  <a:pt x="129" y="149"/>
                </a:cubicBezTo>
                <a:cubicBezTo>
                  <a:pt x="132" y="151"/>
                  <a:pt x="134" y="155"/>
                  <a:pt x="135" y="155"/>
                </a:cubicBezTo>
                <a:cubicBezTo>
                  <a:pt x="135" y="156"/>
                  <a:pt x="136" y="156"/>
                  <a:pt x="137" y="156"/>
                </a:cubicBezTo>
                <a:cubicBezTo>
                  <a:pt x="138" y="156"/>
                  <a:pt x="138" y="156"/>
                  <a:pt x="139" y="155"/>
                </a:cubicBezTo>
                <a:cubicBezTo>
                  <a:pt x="140" y="155"/>
                  <a:pt x="140" y="154"/>
                  <a:pt x="140" y="154"/>
                </a:cubicBezTo>
                <a:cubicBezTo>
                  <a:pt x="140" y="153"/>
                  <a:pt x="140" y="152"/>
                  <a:pt x="140" y="151"/>
                </a:cubicBezTo>
                <a:cubicBezTo>
                  <a:pt x="139" y="151"/>
                  <a:pt x="137" y="147"/>
                  <a:pt x="135" y="144"/>
                </a:cubicBezTo>
                <a:cubicBezTo>
                  <a:pt x="137" y="143"/>
                  <a:pt x="138" y="141"/>
                  <a:pt x="139" y="140"/>
                </a:cubicBezTo>
                <a:cubicBezTo>
                  <a:pt x="142" y="143"/>
                  <a:pt x="145" y="145"/>
                  <a:pt x="146" y="146"/>
                </a:cubicBezTo>
                <a:cubicBezTo>
                  <a:pt x="147" y="146"/>
                  <a:pt x="147" y="146"/>
                  <a:pt x="148" y="146"/>
                </a:cubicBezTo>
                <a:cubicBezTo>
                  <a:pt x="149" y="146"/>
                  <a:pt x="150" y="146"/>
                  <a:pt x="150" y="145"/>
                </a:cubicBezTo>
                <a:cubicBezTo>
                  <a:pt x="151" y="145"/>
                  <a:pt x="151" y="144"/>
                  <a:pt x="151" y="143"/>
                </a:cubicBezTo>
                <a:cubicBezTo>
                  <a:pt x="151" y="142"/>
                  <a:pt x="151" y="142"/>
                  <a:pt x="150" y="141"/>
                </a:cubicBezTo>
                <a:cubicBezTo>
                  <a:pt x="150" y="141"/>
                  <a:pt x="147" y="137"/>
                  <a:pt x="144" y="135"/>
                </a:cubicBezTo>
                <a:cubicBezTo>
                  <a:pt x="145" y="133"/>
                  <a:pt x="147" y="132"/>
                  <a:pt x="148" y="130"/>
                </a:cubicBezTo>
                <a:cubicBezTo>
                  <a:pt x="151" y="132"/>
                  <a:pt x="155" y="134"/>
                  <a:pt x="155" y="134"/>
                </a:cubicBezTo>
                <a:cubicBezTo>
                  <a:pt x="156" y="135"/>
                  <a:pt x="157" y="135"/>
                  <a:pt x="158" y="134"/>
                </a:cubicBezTo>
                <a:cubicBezTo>
                  <a:pt x="158" y="134"/>
                  <a:pt x="159" y="134"/>
                  <a:pt x="159" y="133"/>
                </a:cubicBezTo>
                <a:cubicBezTo>
                  <a:pt x="160" y="132"/>
                  <a:pt x="160" y="132"/>
                  <a:pt x="160" y="131"/>
                </a:cubicBezTo>
                <a:cubicBezTo>
                  <a:pt x="160" y="130"/>
                  <a:pt x="159" y="130"/>
                  <a:pt x="159" y="129"/>
                </a:cubicBezTo>
                <a:cubicBezTo>
                  <a:pt x="158" y="129"/>
                  <a:pt x="155" y="126"/>
                  <a:pt x="152" y="124"/>
                </a:cubicBezTo>
                <a:cubicBezTo>
                  <a:pt x="153" y="122"/>
                  <a:pt x="153" y="121"/>
                  <a:pt x="154" y="119"/>
                </a:cubicBezTo>
                <a:cubicBezTo>
                  <a:pt x="158" y="120"/>
                  <a:pt x="162" y="121"/>
                  <a:pt x="163" y="121"/>
                </a:cubicBezTo>
                <a:cubicBezTo>
                  <a:pt x="163" y="122"/>
                  <a:pt x="164" y="122"/>
                  <a:pt x="165" y="121"/>
                </a:cubicBezTo>
                <a:cubicBezTo>
                  <a:pt x="165" y="121"/>
                  <a:pt x="166" y="120"/>
                  <a:pt x="166" y="120"/>
                </a:cubicBezTo>
                <a:cubicBezTo>
                  <a:pt x="167" y="119"/>
                  <a:pt x="167" y="118"/>
                  <a:pt x="166" y="118"/>
                </a:cubicBezTo>
                <a:cubicBezTo>
                  <a:pt x="166" y="117"/>
                  <a:pt x="166" y="116"/>
                  <a:pt x="165" y="116"/>
                </a:cubicBezTo>
                <a:cubicBezTo>
                  <a:pt x="164" y="116"/>
                  <a:pt x="161" y="114"/>
                  <a:pt x="157" y="112"/>
                </a:cubicBezTo>
                <a:cubicBezTo>
                  <a:pt x="158" y="110"/>
                  <a:pt x="158" y="108"/>
                  <a:pt x="159" y="107"/>
                </a:cubicBezTo>
                <a:cubicBezTo>
                  <a:pt x="163" y="107"/>
                  <a:pt x="167" y="108"/>
                  <a:pt x="168" y="108"/>
                </a:cubicBezTo>
                <a:cubicBezTo>
                  <a:pt x="168" y="108"/>
                  <a:pt x="169" y="108"/>
                  <a:pt x="170" y="107"/>
                </a:cubicBezTo>
                <a:cubicBezTo>
                  <a:pt x="170" y="107"/>
                  <a:pt x="171" y="106"/>
                  <a:pt x="171" y="105"/>
                </a:cubicBezTo>
                <a:cubicBezTo>
                  <a:pt x="171" y="105"/>
                  <a:pt x="171" y="104"/>
                  <a:pt x="170" y="103"/>
                </a:cubicBezTo>
                <a:cubicBezTo>
                  <a:pt x="170" y="103"/>
                  <a:pt x="170" y="102"/>
                  <a:pt x="169" y="102"/>
                </a:cubicBezTo>
                <a:cubicBezTo>
                  <a:pt x="168" y="101"/>
                  <a:pt x="164" y="100"/>
                  <a:pt x="161" y="99"/>
                </a:cubicBezTo>
                <a:cubicBezTo>
                  <a:pt x="161" y="97"/>
                  <a:pt x="161" y="95"/>
                  <a:pt x="161" y="94"/>
                </a:cubicBezTo>
                <a:cubicBezTo>
                  <a:pt x="165" y="93"/>
                  <a:pt x="169" y="93"/>
                  <a:pt x="170" y="93"/>
                </a:cubicBezTo>
                <a:cubicBezTo>
                  <a:pt x="171" y="93"/>
                  <a:pt x="171" y="93"/>
                  <a:pt x="172" y="92"/>
                </a:cubicBezTo>
                <a:cubicBezTo>
                  <a:pt x="172" y="92"/>
                  <a:pt x="173" y="91"/>
                  <a:pt x="173" y="90"/>
                </a:cubicBezTo>
                <a:cubicBezTo>
                  <a:pt x="173" y="89"/>
                  <a:pt x="173" y="89"/>
                  <a:pt x="172" y="88"/>
                </a:cubicBezTo>
                <a:cubicBezTo>
                  <a:pt x="172" y="88"/>
                  <a:pt x="171" y="87"/>
                  <a:pt x="170" y="87"/>
                </a:cubicBezTo>
                <a:cubicBezTo>
                  <a:pt x="169" y="87"/>
                  <a:pt x="165" y="87"/>
                  <a:pt x="162" y="86"/>
                </a:cubicBezTo>
                <a:cubicBezTo>
                  <a:pt x="162" y="84"/>
                  <a:pt x="161" y="82"/>
                  <a:pt x="161" y="80"/>
                </a:cubicBezTo>
                <a:cubicBezTo>
                  <a:pt x="165" y="80"/>
                  <a:pt x="169" y="79"/>
                  <a:pt x="170" y="79"/>
                </a:cubicBezTo>
                <a:cubicBezTo>
                  <a:pt x="171" y="78"/>
                  <a:pt x="171" y="78"/>
                  <a:pt x="172" y="77"/>
                </a:cubicBezTo>
                <a:cubicBezTo>
                  <a:pt x="172" y="77"/>
                  <a:pt x="172" y="76"/>
                  <a:pt x="172" y="75"/>
                </a:cubicBezTo>
                <a:cubicBezTo>
                  <a:pt x="172" y="74"/>
                  <a:pt x="172" y="74"/>
                  <a:pt x="171" y="73"/>
                </a:cubicBezTo>
                <a:cubicBezTo>
                  <a:pt x="171" y="73"/>
                  <a:pt x="170" y="72"/>
                  <a:pt x="169" y="73"/>
                </a:cubicBezTo>
                <a:cubicBezTo>
                  <a:pt x="168" y="73"/>
                  <a:pt x="164" y="73"/>
                  <a:pt x="160" y="73"/>
                </a:cubicBezTo>
                <a:cubicBezTo>
                  <a:pt x="160" y="71"/>
                  <a:pt x="160" y="69"/>
                  <a:pt x="159" y="68"/>
                </a:cubicBezTo>
                <a:cubicBezTo>
                  <a:pt x="163" y="66"/>
                  <a:pt x="166" y="64"/>
                  <a:pt x="167" y="64"/>
                </a:cubicBezTo>
                <a:cubicBezTo>
                  <a:pt x="168" y="64"/>
                  <a:pt x="168" y="63"/>
                  <a:pt x="169" y="63"/>
                </a:cubicBezTo>
                <a:cubicBezTo>
                  <a:pt x="169" y="62"/>
                  <a:pt x="169" y="61"/>
                  <a:pt x="169" y="60"/>
                </a:cubicBezTo>
                <a:cubicBezTo>
                  <a:pt x="169" y="60"/>
                  <a:pt x="168" y="59"/>
                  <a:pt x="167" y="59"/>
                </a:cubicBezTo>
                <a:cubicBezTo>
                  <a:pt x="167" y="58"/>
                  <a:pt x="166" y="58"/>
                  <a:pt x="165" y="58"/>
                </a:cubicBezTo>
                <a:cubicBezTo>
                  <a:pt x="165" y="59"/>
                  <a:pt x="161" y="59"/>
                  <a:pt x="157" y="60"/>
                </a:cubicBezTo>
                <a:cubicBezTo>
                  <a:pt x="156" y="59"/>
                  <a:pt x="155" y="57"/>
                  <a:pt x="155" y="55"/>
                </a:cubicBezTo>
                <a:cubicBezTo>
                  <a:pt x="158" y="53"/>
                  <a:pt x="161" y="51"/>
                  <a:pt x="162" y="50"/>
                </a:cubicBezTo>
                <a:cubicBezTo>
                  <a:pt x="163" y="50"/>
                  <a:pt x="163" y="49"/>
                  <a:pt x="163" y="49"/>
                </a:cubicBezTo>
                <a:cubicBezTo>
                  <a:pt x="163" y="48"/>
                  <a:pt x="163" y="47"/>
                  <a:pt x="163" y="46"/>
                </a:cubicBezTo>
                <a:cubicBezTo>
                  <a:pt x="163" y="46"/>
                  <a:pt x="162" y="45"/>
                  <a:pt x="161" y="45"/>
                </a:cubicBezTo>
                <a:cubicBezTo>
                  <a:pt x="161" y="45"/>
                  <a:pt x="160" y="45"/>
                  <a:pt x="159" y="45"/>
                </a:cubicBezTo>
                <a:cubicBezTo>
                  <a:pt x="159" y="45"/>
                  <a:pt x="155" y="47"/>
                  <a:pt x="151" y="48"/>
                </a:cubicBezTo>
                <a:cubicBezTo>
                  <a:pt x="150" y="47"/>
                  <a:pt x="149" y="45"/>
                  <a:pt x="148" y="44"/>
                </a:cubicBezTo>
                <a:cubicBezTo>
                  <a:pt x="151" y="41"/>
                  <a:pt x="154" y="38"/>
                  <a:pt x="155" y="38"/>
                </a:cubicBezTo>
                <a:cubicBezTo>
                  <a:pt x="155" y="37"/>
                  <a:pt x="155" y="36"/>
                  <a:pt x="155" y="36"/>
                </a:cubicBezTo>
                <a:cubicBezTo>
                  <a:pt x="156" y="35"/>
                  <a:pt x="155" y="34"/>
                  <a:pt x="155" y="34"/>
                </a:cubicBezTo>
                <a:cubicBezTo>
                  <a:pt x="154" y="33"/>
                  <a:pt x="154" y="33"/>
                  <a:pt x="153" y="33"/>
                </a:cubicBezTo>
                <a:cubicBezTo>
                  <a:pt x="152" y="32"/>
                  <a:pt x="152" y="32"/>
                  <a:pt x="151" y="33"/>
                </a:cubicBezTo>
                <a:cubicBezTo>
                  <a:pt x="150" y="33"/>
                  <a:pt x="147" y="36"/>
                  <a:pt x="144" y="38"/>
                </a:cubicBezTo>
                <a:cubicBezTo>
                  <a:pt x="142" y="36"/>
                  <a:pt x="141" y="35"/>
                  <a:pt x="140" y="33"/>
                </a:cubicBezTo>
                <a:cubicBezTo>
                  <a:pt x="142" y="30"/>
                  <a:pt x="145" y="27"/>
                  <a:pt x="145" y="26"/>
                </a:cubicBezTo>
                <a:cubicBezTo>
                  <a:pt x="146" y="26"/>
                  <a:pt x="146" y="25"/>
                  <a:pt x="146" y="24"/>
                </a:cubicBezTo>
                <a:cubicBezTo>
                  <a:pt x="146" y="24"/>
                  <a:pt x="145" y="23"/>
                  <a:pt x="145" y="22"/>
                </a:cubicBezTo>
                <a:cubicBezTo>
                  <a:pt x="144" y="22"/>
                  <a:pt x="143" y="22"/>
                  <a:pt x="143" y="22"/>
                </a:cubicBezTo>
                <a:cubicBezTo>
                  <a:pt x="142" y="22"/>
                  <a:pt x="141" y="22"/>
                  <a:pt x="141" y="22"/>
                </a:cubicBezTo>
                <a:cubicBezTo>
                  <a:pt x="140" y="23"/>
                  <a:pt x="137" y="26"/>
                  <a:pt x="134" y="28"/>
                </a:cubicBezTo>
                <a:cubicBezTo>
                  <a:pt x="133" y="27"/>
                  <a:pt x="131" y="26"/>
                  <a:pt x="130" y="25"/>
                </a:cubicBezTo>
                <a:cubicBezTo>
                  <a:pt x="132" y="22"/>
                  <a:pt x="133" y="18"/>
                  <a:pt x="134" y="17"/>
                </a:cubicBezTo>
                <a:cubicBezTo>
                  <a:pt x="134" y="16"/>
                  <a:pt x="134" y="16"/>
                  <a:pt x="134" y="15"/>
                </a:cubicBezTo>
                <a:cubicBezTo>
                  <a:pt x="134" y="14"/>
                  <a:pt x="133" y="14"/>
                  <a:pt x="133" y="13"/>
                </a:cubicBezTo>
                <a:cubicBezTo>
                  <a:pt x="132" y="13"/>
                  <a:pt x="131" y="13"/>
                  <a:pt x="131" y="13"/>
                </a:cubicBezTo>
                <a:cubicBezTo>
                  <a:pt x="130" y="13"/>
                  <a:pt x="129" y="13"/>
                  <a:pt x="129" y="14"/>
                </a:cubicBezTo>
                <a:cubicBezTo>
                  <a:pt x="128" y="15"/>
                  <a:pt x="126" y="18"/>
                  <a:pt x="123" y="21"/>
                </a:cubicBezTo>
                <a:cubicBezTo>
                  <a:pt x="122" y="20"/>
                  <a:pt x="120" y="19"/>
                  <a:pt x="118" y="18"/>
                </a:cubicBezTo>
                <a:cubicBezTo>
                  <a:pt x="120" y="15"/>
                  <a:pt x="121" y="11"/>
                  <a:pt x="121" y="10"/>
                </a:cubicBezTo>
                <a:cubicBezTo>
                  <a:pt x="121" y="9"/>
                  <a:pt x="121" y="8"/>
                  <a:pt x="121" y="8"/>
                </a:cubicBezTo>
                <a:cubicBezTo>
                  <a:pt x="121" y="7"/>
                  <a:pt x="120" y="7"/>
                  <a:pt x="119" y="6"/>
                </a:cubicBezTo>
                <a:cubicBezTo>
                  <a:pt x="119" y="6"/>
                  <a:pt x="118" y="6"/>
                  <a:pt x="117" y="6"/>
                </a:cubicBezTo>
                <a:cubicBezTo>
                  <a:pt x="117" y="6"/>
                  <a:pt x="116" y="7"/>
                  <a:pt x="116" y="8"/>
                </a:cubicBezTo>
                <a:cubicBezTo>
                  <a:pt x="115" y="8"/>
                  <a:pt x="113" y="12"/>
                  <a:pt x="111" y="15"/>
                </a:cubicBezTo>
                <a:cubicBezTo>
                  <a:pt x="110" y="15"/>
                  <a:pt x="108" y="14"/>
                  <a:pt x="106" y="14"/>
                </a:cubicBezTo>
                <a:cubicBezTo>
                  <a:pt x="107" y="10"/>
                  <a:pt x="107" y="6"/>
                  <a:pt x="107" y="5"/>
                </a:cubicBezTo>
                <a:cubicBezTo>
                  <a:pt x="107" y="4"/>
                  <a:pt x="107" y="4"/>
                  <a:pt x="107" y="3"/>
                </a:cubicBezTo>
                <a:cubicBezTo>
                  <a:pt x="106" y="2"/>
                  <a:pt x="106" y="2"/>
                  <a:pt x="105" y="2"/>
                </a:cubicBezTo>
                <a:cubicBezTo>
                  <a:pt x="104" y="2"/>
                  <a:pt x="103" y="2"/>
                  <a:pt x="103" y="2"/>
                </a:cubicBezTo>
                <a:cubicBezTo>
                  <a:pt x="102" y="2"/>
                  <a:pt x="102" y="3"/>
                  <a:pt x="101" y="4"/>
                </a:cubicBezTo>
                <a:cubicBezTo>
                  <a:pt x="101" y="5"/>
                  <a:pt x="100" y="9"/>
                  <a:pt x="99" y="12"/>
                </a:cubicBezTo>
                <a:cubicBezTo>
                  <a:pt x="97" y="12"/>
                  <a:pt x="95" y="12"/>
                  <a:pt x="93" y="11"/>
                </a:cubicBezTo>
                <a:cubicBezTo>
                  <a:pt x="93" y="8"/>
                  <a:pt x="93" y="3"/>
                  <a:pt x="93" y="3"/>
                </a:cubicBezTo>
                <a:cubicBezTo>
                  <a:pt x="93" y="2"/>
                  <a:pt x="92" y="1"/>
                  <a:pt x="92" y="1"/>
                </a:cubicBezTo>
                <a:cubicBezTo>
                  <a:pt x="91" y="0"/>
                  <a:pt x="91" y="0"/>
                  <a:pt x="90" y="0"/>
                </a:cubicBezTo>
                <a:cubicBezTo>
                  <a:pt x="89" y="0"/>
                  <a:pt x="88" y="0"/>
                  <a:pt x="88" y="0"/>
                </a:cubicBezTo>
                <a:cubicBezTo>
                  <a:pt x="87" y="1"/>
                  <a:pt x="87" y="2"/>
                  <a:pt x="87" y="2"/>
                </a:cubicBezTo>
                <a:cubicBezTo>
                  <a:pt x="87" y="3"/>
                  <a:pt x="86" y="7"/>
                  <a:pt x="86" y="11"/>
                </a:cubicBezTo>
                <a:cubicBezTo>
                  <a:pt x="84" y="11"/>
                  <a:pt x="82" y="11"/>
                  <a:pt x="80" y="11"/>
                </a:cubicBezTo>
                <a:cubicBezTo>
                  <a:pt x="79" y="8"/>
                  <a:pt x="78" y="4"/>
                  <a:pt x="78" y="3"/>
                </a:cubicBezTo>
                <a:cubicBezTo>
                  <a:pt x="78" y="2"/>
                  <a:pt x="78" y="1"/>
                  <a:pt x="77" y="1"/>
                </a:cubicBezTo>
                <a:cubicBezTo>
                  <a:pt x="76" y="1"/>
                  <a:pt x="76" y="0"/>
                  <a:pt x="75" y="1"/>
                </a:cubicBezTo>
                <a:cubicBezTo>
                  <a:pt x="74" y="1"/>
                  <a:pt x="73" y="1"/>
                  <a:pt x="73" y="1"/>
                </a:cubicBezTo>
                <a:cubicBezTo>
                  <a:pt x="72" y="2"/>
                  <a:pt x="72" y="3"/>
                  <a:pt x="72" y="3"/>
                </a:cubicBezTo>
                <a:cubicBezTo>
                  <a:pt x="72" y="4"/>
                  <a:pt x="72" y="9"/>
                  <a:pt x="72" y="12"/>
                </a:cubicBezTo>
                <a:cubicBezTo>
                  <a:pt x="71" y="13"/>
                  <a:pt x="69" y="13"/>
                  <a:pt x="67" y="13"/>
                </a:cubicBezTo>
                <a:cubicBezTo>
                  <a:pt x="66" y="10"/>
                  <a:pt x="64" y="6"/>
                  <a:pt x="64" y="5"/>
                </a:cubicBezTo>
                <a:cubicBezTo>
                  <a:pt x="63" y="5"/>
                  <a:pt x="63" y="4"/>
                  <a:pt x="62" y="4"/>
                </a:cubicBezTo>
                <a:cubicBezTo>
                  <a:pt x="62" y="4"/>
                  <a:pt x="61" y="4"/>
                  <a:pt x="60" y="4"/>
                </a:cubicBezTo>
                <a:cubicBezTo>
                  <a:pt x="59" y="4"/>
                  <a:pt x="59" y="4"/>
                  <a:pt x="58" y="5"/>
                </a:cubicBezTo>
                <a:cubicBezTo>
                  <a:pt x="58" y="6"/>
                  <a:pt x="58" y="6"/>
                  <a:pt x="58" y="7"/>
                </a:cubicBezTo>
                <a:cubicBezTo>
                  <a:pt x="58" y="8"/>
                  <a:pt x="59" y="12"/>
                  <a:pt x="60" y="16"/>
                </a:cubicBezTo>
                <a:cubicBezTo>
                  <a:pt x="58" y="16"/>
                  <a:pt x="56" y="17"/>
                  <a:pt x="55" y="18"/>
                </a:cubicBezTo>
                <a:cubicBezTo>
                  <a:pt x="53" y="15"/>
                  <a:pt x="50" y="11"/>
                  <a:pt x="50" y="10"/>
                </a:cubicBezTo>
                <a:cubicBezTo>
                  <a:pt x="50" y="10"/>
                  <a:pt x="49" y="9"/>
                  <a:pt x="48" y="9"/>
                </a:cubicBezTo>
                <a:cubicBezTo>
                  <a:pt x="48" y="9"/>
                  <a:pt x="47" y="9"/>
                  <a:pt x="46" y="10"/>
                </a:cubicBezTo>
                <a:cubicBezTo>
                  <a:pt x="46" y="10"/>
                  <a:pt x="45" y="10"/>
                  <a:pt x="45" y="11"/>
                </a:cubicBezTo>
                <a:cubicBezTo>
                  <a:pt x="44" y="12"/>
                  <a:pt x="44" y="13"/>
                  <a:pt x="45" y="13"/>
                </a:cubicBezTo>
                <a:cubicBezTo>
                  <a:pt x="45" y="14"/>
                  <a:pt x="47" y="18"/>
                  <a:pt x="48" y="21"/>
                </a:cubicBezTo>
                <a:cubicBezTo>
                  <a:pt x="46" y="22"/>
                  <a:pt x="45" y="23"/>
                  <a:pt x="43" y="24"/>
                </a:cubicBezTo>
                <a:cubicBezTo>
                  <a:pt x="41" y="22"/>
                  <a:pt x="38" y="19"/>
                  <a:pt x="37" y="18"/>
                </a:cubicBezTo>
                <a:cubicBezTo>
                  <a:pt x="37" y="17"/>
                  <a:pt x="36" y="17"/>
                  <a:pt x="35" y="17"/>
                </a:cubicBezTo>
                <a:cubicBezTo>
                  <a:pt x="35" y="17"/>
                  <a:pt x="34" y="17"/>
                  <a:pt x="33" y="18"/>
                </a:cubicBezTo>
                <a:cubicBezTo>
                  <a:pt x="33" y="18"/>
                  <a:pt x="32" y="19"/>
                  <a:pt x="32" y="20"/>
                </a:cubicBezTo>
                <a:cubicBezTo>
                  <a:pt x="32" y="20"/>
                  <a:pt x="32" y="21"/>
                  <a:pt x="33" y="22"/>
                </a:cubicBezTo>
                <a:cubicBezTo>
                  <a:pt x="33" y="22"/>
                  <a:pt x="35" y="26"/>
                  <a:pt x="37" y="29"/>
                </a:cubicBezTo>
                <a:cubicBezTo>
                  <a:pt x="36" y="30"/>
                  <a:pt x="35" y="32"/>
                  <a:pt x="33" y="33"/>
                </a:cubicBezTo>
                <a:cubicBezTo>
                  <a:pt x="30" y="30"/>
                  <a:pt x="27" y="28"/>
                  <a:pt x="26" y="27"/>
                </a:cubicBezTo>
                <a:cubicBezTo>
                  <a:pt x="26" y="27"/>
                  <a:pt x="25" y="27"/>
                  <a:pt x="24" y="27"/>
                </a:cubicBezTo>
                <a:cubicBezTo>
                  <a:pt x="23" y="27"/>
                  <a:pt x="23" y="27"/>
                  <a:pt x="22" y="28"/>
                </a:cubicBezTo>
                <a:cubicBezTo>
                  <a:pt x="22" y="28"/>
                  <a:pt x="22" y="29"/>
                  <a:pt x="22" y="30"/>
                </a:cubicBezTo>
                <a:cubicBezTo>
                  <a:pt x="22" y="31"/>
                  <a:pt x="22" y="31"/>
                  <a:pt x="22" y="32"/>
                </a:cubicBezTo>
                <a:cubicBezTo>
                  <a:pt x="23" y="33"/>
                  <a:pt x="26" y="36"/>
                  <a:pt x="28" y="38"/>
                </a:cubicBezTo>
                <a:cubicBezTo>
                  <a:pt x="27" y="40"/>
                  <a:pt x="26" y="41"/>
                  <a:pt x="25" y="43"/>
                </a:cubicBezTo>
                <a:cubicBezTo>
                  <a:pt x="21" y="41"/>
                  <a:pt x="18" y="39"/>
                  <a:pt x="17" y="39"/>
                </a:cubicBezTo>
                <a:cubicBezTo>
                  <a:pt x="16" y="38"/>
                  <a:pt x="15" y="38"/>
                  <a:pt x="15" y="39"/>
                </a:cubicBezTo>
                <a:cubicBezTo>
                  <a:pt x="14" y="39"/>
                  <a:pt x="14" y="39"/>
                  <a:pt x="13" y="40"/>
                </a:cubicBezTo>
                <a:cubicBezTo>
                  <a:pt x="13" y="41"/>
                  <a:pt x="13" y="41"/>
                  <a:pt x="13" y="42"/>
                </a:cubicBezTo>
                <a:cubicBezTo>
                  <a:pt x="13" y="43"/>
                  <a:pt x="13" y="43"/>
                  <a:pt x="14" y="44"/>
                </a:cubicBezTo>
                <a:cubicBezTo>
                  <a:pt x="14" y="44"/>
                  <a:pt x="18" y="47"/>
                  <a:pt x="21" y="49"/>
                </a:cubicBezTo>
                <a:cubicBezTo>
                  <a:pt x="20" y="51"/>
                  <a:pt x="19" y="53"/>
                  <a:pt x="18" y="54"/>
                </a:cubicBezTo>
                <a:cubicBezTo>
                  <a:pt x="15" y="53"/>
                  <a:pt x="11" y="52"/>
                  <a:pt x="10" y="52"/>
                </a:cubicBezTo>
                <a:cubicBezTo>
                  <a:pt x="9" y="51"/>
                  <a:pt x="8" y="51"/>
                  <a:pt x="8" y="52"/>
                </a:cubicBezTo>
                <a:cubicBezTo>
                  <a:pt x="7" y="52"/>
                  <a:pt x="6" y="53"/>
                  <a:pt x="6" y="53"/>
                </a:cubicBezTo>
                <a:cubicBezTo>
                  <a:pt x="6" y="54"/>
                  <a:pt x="6" y="55"/>
                  <a:pt x="6" y="55"/>
                </a:cubicBezTo>
                <a:cubicBezTo>
                  <a:pt x="6" y="56"/>
                  <a:pt x="7" y="57"/>
                  <a:pt x="7" y="57"/>
                </a:cubicBezTo>
                <a:cubicBezTo>
                  <a:pt x="8" y="57"/>
                  <a:pt x="12" y="60"/>
                  <a:pt x="15" y="61"/>
                </a:cubicBezTo>
                <a:cubicBezTo>
                  <a:pt x="15" y="63"/>
                  <a:pt x="14" y="65"/>
                  <a:pt x="14" y="67"/>
                </a:cubicBezTo>
                <a:cubicBezTo>
                  <a:pt x="10" y="66"/>
                  <a:pt x="6" y="65"/>
                  <a:pt x="5" y="65"/>
                </a:cubicBezTo>
                <a:cubicBezTo>
                  <a:pt x="4" y="65"/>
                  <a:pt x="3" y="66"/>
                  <a:pt x="3" y="66"/>
                </a:cubicBezTo>
                <a:cubicBezTo>
                  <a:pt x="2" y="66"/>
                  <a:pt x="2" y="67"/>
                  <a:pt x="2" y="68"/>
                </a:cubicBezTo>
                <a:cubicBezTo>
                  <a:pt x="1" y="69"/>
                  <a:pt x="2" y="69"/>
                  <a:pt x="2" y="70"/>
                </a:cubicBezTo>
                <a:cubicBezTo>
                  <a:pt x="2" y="71"/>
                  <a:pt x="3" y="71"/>
                  <a:pt x="3" y="71"/>
                </a:cubicBezTo>
                <a:cubicBezTo>
                  <a:pt x="4" y="72"/>
                  <a:pt x="8" y="73"/>
                  <a:pt x="12" y="74"/>
                </a:cubicBezTo>
                <a:cubicBezTo>
                  <a:pt x="12" y="76"/>
                  <a:pt x="11" y="78"/>
                  <a:pt x="11" y="79"/>
                </a:cubicBezTo>
                <a:cubicBezTo>
                  <a:pt x="7" y="80"/>
                  <a:pt x="3" y="80"/>
                  <a:pt x="2" y="80"/>
                </a:cubicBezTo>
                <a:cubicBezTo>
                  <a:pt x="2" y="80"/>
                  <a:pt x="1" y="80"/>
                  <a:pt x="0" y="81"/>
                </a:cubicBezTo>
                <a:cubicBezTo>
                  <a:pt x="0" y="81"/>
                  <a:pt x="0" y="82"/>
                  <a:pt x="0" y="83"/>
                </a:cubicBezTo>
                <a:cubicBezTo>
                  <a:pt x="0" y="84"/>
                  <a:pt x="0" y="84"/>
                  <a:pt x="0" y="85"/>
                </a:cubicBezTo>
                <a:cubicBezTo>
                  <a:pt x="1" y="85"/>
                  <a:pt x="1" y="86"/>
                  <a:pt x="2" y="86"/>
                </a:cubicBezTo>
                <a:cubicBezTo>
                  <a:pt x="3" y="86"/>
                  <a:pt x="7" y="87"/>
                  <a:pt x="11" y="87"/>
                </a:cubicBezTo>
                <a:cubicBezTo>
                  <a:pt x="11" y="89"/>
                  <a:pt x="11" y="91"/>
                  <a:pt x="11" y="93"/>
                </a:cubicBezTo>
                <a:cubicBezTo>
                  <a:pt x="7" y="93"/>
                  <a:pt x="3" y="94"/>
                  <a:pt x="3" y="95"/>
                </a:cubicBezTo>
                <a:cubicBezTo>
                  <a:pt x="2" y="95"/>
                  <a:pt x="1" y="95"/>
                  <a:pt x="1" y="96"/>
                </a:cubicBezTo>
                <a:cubicBezTo>
                  <a:pt x="0" y="96"/>
                  <a:pt x="0" y="97"/>
                  <a:pt x="0" y="98"/>
                </a:cubicBezTo>
                <a:cubicBezTo>
                  <a:pt x="0" y="99"/>
                  <a:pt x="1" y="99"/>
                  <a:pt x="1" y="100"/>
                </a:cubicBezTo>
                <a:cubicBezTo>
                  <a:pt x="2" y="100"/>
                  <a:pt x="3" y="101"/>
                  <a:pt x="3" y="101"/>
                </a:cubicBezTo>
                <a:cubicBezTo>
                  <a:pt x="4" y="100"/>
                  <a:pt x="8" y="100"/>
                  <a:pt x="12" y="100"/>
                </a:cubicBezTo>
                <a:cubicBezTo>
                  <a:pt x="12" y="102"/>
                  <a:pt x="13" y="104"/>
                  <a:pt x="13" y="106"/>
                </a:cubicBezTo>
                <a:cubicBezTo>
                  <a:pt x="10" y="107"/>
                  <a:pt x="6" y="109"/>
                  <a:pt x="5" y="109"/>
                </a:cubicBezTo>
                <a:cubicBezTo>
                  <a:pt x="4" y="109"/>
                  <a:pt x="4" y="110"/>
                  <a:pt x="4" y="111"/>
                </a:cubicBezTo>
                <a:cubicBezTo>
                  <a:pt x="3" y="111"/>
                  <a:pt x="3" y="112"/>
                  <a:pt x="4" y="113"/>
                </a:cubicBezTo>
                <a:cubicBezTo>
                  <a:pt x="4" y="113"/>
                  <a:pt x="4" y="114"/>
                  <a:pt x="5" y="114"/>
                </a:cubicBezTo>
                <a:cubicBezTo>
                  <a:pt x="6" y="115"/>
                  <a:pt x="6" y="115"/>
                  <a:pt x="7" y="115"/>
                </a:cubicBezTo>
                <a:cubicBezTo>
                  <a:pt x="8" y="115"/>
                  <a:pt x="12" y="114"/>
                  <a:pt x="16" y="113"/>
                </a:cubicBezTo>
                <a:cubicBezTo>
                  <a:pt x="16" y="115"/>
                  <a:pt x="17" y="116"/>
                  <a:pt x="18" y="118"/>
                </a:cubicBezTo>
                <a:cubicBezTo>
                  <a:pt x="15" y="120"/>
                  <a:pt x="11" y="122"/>
                  <a:pt x="10" y="123"/>
                </a:cubicBezTo>
                <a:cubicBezTo>
                  <a:pt x="10" y="123"/>
                  <a:pt x="9" y="124"/>
                  <a:pt x="9" y="124"/>
                </a:cubicBezTo>
                <a:cubicBezTo>
                  <a:pt x="9" y="125"/>
                  <a:pt x="9" y="126"/>
                  <a:pt x="9" y="127"/>
                </a:cubicBezTo>
                <a:cubicBezTo>
                  <a:pt x="10" y="127"/>
                  <a:pt x="10" y="128"/>
                  <a:pt x="11" y="128"/>
                </a:cubicBezTo>
                <a:cubicBezTo>
                  <a:pt x="12" y="128"/>
                  <a:pt x="12" y="128"/>
                  <a:pt x="13" y="128"/>
                </a:cubicBezTo>
                <a:cubicBezTo>
                  <a:pt x="14" y="128"/>
                  <a:pt x="18" y="126"/>
                  <a:pt x="21" y="125"/>
                </a:cubicBezTo>
                <a:cubicBezTo>
                  <a:pt x="22" y="126"/>
                  <a:pt x="23" y="128"/>
                  <a:pt x="24" y="129"/>
                </a:cubicBezTo>
                <a:cubicBezTo>
                  <a:pt x="21" y="132"/>
                  <a:pt x="18" y="135"/>
                  <a:pt x="18" y="135"/>
                </a:cubicBezTo>
                <a:cubicBezTo>
                  <a:pt x="17" y="136"/>
                  <a:pt x="17" y="137"/>
                  <a:pt x="17" y="137"/>
                </a:cubicBezTo>
                <a:cubicBezTo>
                  <a:pt x="17" y="138"/>
                  <a:pt x="17" y="139"/>
                  <a:pt x="18" y="139"/>
                </a:cubicBezTo>
                <a:cubicBezTo>
                  <a:pt x="18" y="140"/>
                  <a:pt x="19" y="140"/>
                  <a:pt x="19" y="140"/>
                </a:cubicBezTo>
                <a:cubicBezTo>
                  <a:pt x="20" y="141"/>
                  <a:pt x="21" y="141"/>
                  <a:pt x="21" y="140"/>
                </a:cubicBezTo>
                <a:cubicBezTo>
                  <a:pt x="22" y="140"/>
                  <a:pt x="26" y="137"/>
                  <a:pt x="29" y="135"/>
                </a:cubicBezTo>
                <a:cubicBezTo>
                  <a:pt x="30" y="137"/>
                  <a:pt x="31" y="138"/>
                  <a:pt x="33" y="140"/>
                </a:cubicBezTo>
                <a:cubicBezTo>
                  <a:pt x="30" y="143"/>
                  <a:pt x="28" y="146"/>
                  <a:pt x="27" y="147"/>
                </a:cubicBezTo>
                <a:cubicBezTo>
                  <a:pt x="27" y="147"/>
                  <a:pt x="27" y="148"/>
                  <a:pt x="27" y="149"/>
                </a:cubicBezTo>
                <a:cubicBezTo>
                  <a:pt x="27" y="149"/>
                  <a:pt x="27" y="150"/>
                  <a:pt x="28" y="151"/>
                </a:cubicBezTo>
                <a:cubicBezTo>
                  <a:pt x="28" y="151"/>
                  <a:pt x="29" y="151"/>
                  <a:pt x="30" y="151"/>
                </a:cubicBezTo>
                <a:cubicBezTo>
                  <a:pt x="30" y="151"/>
                  <a:pt x="31" y="151"/>
                  <a:pt x="32" y="151"/>
                </a:cubicBezTo>
                <a:cubicBezTo>
                  <a:pt x="32" y="150"/>
                  <a:pt x="35" y="147"/>
                  <a:pt x="38" y="145"/>
                </a:cubicBezTo>
                <a:cubicBezTo>
                  <a:pt x="40" y="146"/>
                  <a:pt x="41" y="147"/>
                  <a:pt x="43" y="148"/>
                </a:cubicBezTo>
                <a:cubicBezTo>
                  <a:pt x="41" y="151"/>
                  <a:pt x="39" y="155"/>
                  <a:pt x="39" y="156"/>
                </a:cubicBezTo>
                <a:cubicBezTo>
                  <a:pt x="38" y="157"/>
                  <a:pt x="38" y="157"/>
                  <a:pt x="38" y="158"/>
                </a:cubicBezTo>
                <a:cubicBezTo>
                  <a:pt x="39" y="159"/>
                  <a:pt x="39" y="159"/>
                  <a:pt x="40" y="160"/>
                </a:cubicBezTo>
                <a:cubicBezTo>
                  <a:pt x="40" y="160"/>
                  <a:pt x="41" y="160"/>
                  <a:pt x="42" y="160"/>
                </a:cubicBezTo>
                <a:cubicBezTo>
                  <a:pt x="42" y="160"/>
                  <a:pt x="43" y="160"/>
                  <a:pt x="44" y="159"/>
                </a:cubicBezTo>
                <a:cubicBezTo>
                  <a:pt x="44" y="159"/>
                  <a:pt x="47" y="155"/>
                  <a:pt x="49" y="152"/>
                </a:cubicBezTo>
                <a:cubicBezTo>
                  <a:pt x="51" y="153"/>
                  <a:pt x="52" y="154"/>
                  <a:pt x="54" y="155"/>
                </a:cubicBezTo>
                <a:cubicBezTo>
                  <a:pt x="53" y="158"/>
                  <a:pt x="52" y="162"/>
                  <a:pt x="51" y="163"/>
                </a:cubicBezTo>
                <a:cubicBezTo>
                  <a:pt x="51" y="164"/>
                  <a:pt x="51" y="165"/>
                  <a:pt x="52" y="165"/>
                </a:cubicBezTo>
                <a:cubicBezTo>
                  <a:pt x="52" y="166"/>
                  <a:pt x="52" y="166"/>
                  <a:pt x="53" y="167"/>
                </a:cubicBezTo>
                <a:cubicBezTo>
                  <a:pt x="54" y="167"/>
                  <a:pt x="55" y="167"/>
                  <a:pt x="55" y="167"/>
                </a:cubicBezTo>
                <a:cubicBezTo>
                  <a:pt x="56" y="167"/>
                  <a:pt x="56" y="166"/>
                  <a:pt x="57" y="166"/>
                </a:cubicBezTo>
                <a:cubicBezTo>
                  <a:pt x="57" y="165"/>
                  <a:pt x="59" y="161"/>
                  <a:pt x="61" y="158"/>
                </a:cubicBezTo>
                <a:cubicBezTo>
                  <a:pt x="63" y="158"/>
                  <a:pt x="64" y="159"/>
                  <a:pt x="66" y="159"/>
                </a:cubicBezTo>
                <a:cubicBezTo>
                  <a:pt x="66" y="163"/>
                  <a:pt x="65" y="167"/>
                  <a:pt x="65" y="168"/>
                </a:cubicBezTo>
                <a:cubicBezTo>
                  <a:pt x="65" y="169"/>
                  <a:pt x="65" y="170"/>
                  <a:pt x="66" y="170"/>
                </a:cubicBezTo>
                <a:cubicBezTo>
                  <a:pt x="66" y="171"/>
                  <a:pt x="67" y="171"/>
                  <a:pt x="67" y="171"/>
                </a:cubicBezTo>
                <a:cubicBezTo>
                  <a:pt x="68" y="171"/>
                  <a:pt x="69" y="171"/>
                  <a:pt x="70" y="171"/>
                </a:cubicBezTo>
                <a:cubicBezTo>
                  <a:pt x="70" y="171"/>
                  <a:pt x="71" y="170"/>
                  <a:pt x="71" y="169"/>
                </a:cubicBezTo>
                <a:cubicBezTo>
                  <a:pt x="71" y="169"/>
                  <a:pt x="72" y="165"/>
                  <a:pt x="74" y="161"/>
                </a:cubicBezTo>
                <a:cubicBezTo>
                  <a:pt x="75" y="161"/>
                  <a:pt x="77" y="162"/>
                  <a:pt x="79" y="162"/>
                </a:cubicBezTo>
                <a:cubicBezTo>
                  <a:pt x="79" y="166"/>
                  <a:pt x="80" y="170"/>
                  <a:pt x="80" y="171"/>
                </a:cubicBezTo>
                <a:cubicBezTo>
                  <a:pt x="80" y="171"/>
                  <a:pt x="80" y="172"/>
                  <a:pt x="80" y="172"/>
                </a:cubicBezTo>
                <a:cubicBezTo>
                  <a:pt x="81" y="173"/>
                  <a:pt x="82" y="173"/>
                  <a:pt x="82" y="173"/>
                </a:cubicBezTo>
                <a:cubicBezTo>
                  <a:pt x="83" y="173"/>
                  <a:pt x="84" y="173"/>
                  <a:pt x="84" y="173"/>
                </a:cubicBezTo>
                <a:cubicBezTo>
                  <a:pt x="85" y="172"/>
                  <a:pt x="85" y="172"/>
                  <a:pt x="86" y="171"/>
                </a:cubicBezTo>
                <a:cubicBezTo>
                  <a:pt x="86" y="170"/>
                  <a:pt x="86" y="166"/>
                  <a:pt x="87" y="162"/>
                </a:cubicBezTo>
                <a:cubicBezTo>
                  <a:pt x="89" y="162"/>
                  <a:pt x="90" y="162"/>
                  <a:pt x="92" y="162"/>
                </a:cubicBezTo>
                <a:cubicBezTo>
                  <a:pt x="93" y="166"/>
                  <a:pt x="94" y="170"/>
                  <a:pt x="94" y="170"/>
                </a:cubicBezTo>
                <a:cubicBezTo>
                  <a:pt x="94" y="171"/>
                  <a:pt x="95" y="172"/>
                  <a:pt x="95" y="172"/>
                </a:cubicBezTo>
                <a:cubicBezTo>
                  <a:pt x="96" y="172"/>
                  <a:pt x="97" y="173"/>
                  <a:pt x="98" y="173"/>
                </a:cubicBezTo>
                <a:cubicBezTo>
                  <a:pt x="98" y="172"/>
                  <a:pt x="99" y="172"/>
                  <a:pt x="99" y="172"/>
                </a:cubicBezTo>
                <a:cubicBezTo>
                  <a:pt x="100" y="171"/>
                  <a:pt x="100" y="170"/>
                  <a:pt x="100" y="170"/>
                </a:cubicBezTo>
                <a:cubicBezTo>
                  <a:pt x="100" y="169"/>
                  <a:pt x="100" y="165"/>
                  <a:pt x="100" y="161"/>
                </a:cubicBezTo>
                <a:cubicBezTo>
                  <a:pt x="102" y="160"/>
                  <a:pt x="103" y="160"/>
                  <a:pt x="105" y="160"/>
                </a:cubicBezTo>
                <a:cubicBezTo>
                  <a:pt x="107" y="163"/>
                  <a:pt x="108" y="167"/>
                  <a:pt x="109" y="168"/>
                </a:cubicBezTo>
                <a:cubicBezTo>
                  <a:pt x="109" y="168"/>
                  <a:pt x="110" y="169"/>
                  <a:pt x="110" y="169"/>
                </a:cubicBezTo>
                <a:cubicBezTo>
                  <a:pt x="111" y="170"/>
                  <a:pt x="112" y="170"/>
                  <a:pt x="112" y="169"/>
                </a:cubicBezTo>
                <a:cubicBezTo>
                  <a:pt x="113" y="169"/>
                  <a:pt x="114" y="169"/>
                  <a:pt x="114" y="168"/>
                </a:cubicBezTo>
                <a:cubicBezTo>
                  <a:pt x="114" y="167"/>
                  <a:pt x="115" y="167"/>
                  <a:pt x="114" y="166"/>
                </a:cubicBezTo>
                <a:cubicBezTo>
                  <a:pt x="114" y="165"/>
                  <a:pt x="113" y="161"/>
                  <a:pt x="113" y="157"/>
                </a:cubicBezTo>
                <a:cubicBezTo>
                  <a:pt x="114" y="157"/>
                  <a:pt x="116" y="156"/>
                  <a:pt x="118" y="155"/>
                </a:cubicBezTo>
                <a:cubicBezTo>
                  <a:pt x="120" y="158"/>
                  <a:pt x="122" y="162"/>
                  <a:pt x="122" y="163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8"/>
          <p:cNvSpPr>
            <a:spLocks noEditPoints="1"/>
          </p:cNvSpPr>
          <p:nvPr/>
        </p:nvSpPr>
        <p:spPr bwMode="auto">
          <a:xfrm>
            <a:off x="53975" y="5801244"/>
            <a:ext cx="1057275" cy="1060450"/>
          </a:xfrm>
          <a:custGeom>
            <a:avLst/>
            <a:gdLst>
              <a:gd name="T0" fmla="*/ 287 w 299"/>
              <a:gd name="T1" fmla="*/ 118 h 300"/>
              <a:gd name="T2" fmla="*/ 242 w 299"/>
              <a:gd name="T3" fmla="*/ 95 h 300"/>
              <a:gd name="T4" fmla="*/ 270 w 299"/>
              <a:gd name="T5" fmla="*/ 64 h 300"/>
              <a:gd name="T6" fmla="*/ 261 w 299"/>
              <a:gd name="T7" fmla="*/ 52 h 300"/>
              <a:gd name="T8" fmla="*/ 225 w 299"/>
              <a:gd name="T9" fmla="*/ 72 h 300"/>
              <a:gd name="T10" fmla="*/ 212 w 299"/>
              <a:gd name="T11" fmla="*/ 23 h 300"/>
              <a:gd name="T12" fmla="*/ 205 w 299"/>
              <a:gd name="T13" fmla="*/ 10 h 300"/>
              <a:gd name="T14" fmla="*/ 191 w 299"/>
              <a:gd name="T15" fmla="*/ 15 h 300"/>
              <a:gd name="T16" fmla="*/ 148 w 299"/>
              <a:gd name="T17" fmla="*/ 39 h 300"/>
              <a:gd name="T18" fmla="*/ 136 w 299"/>
              <a:gd name="T19" fmla="*/ 2 h 300"/>
              <a:gd name="T20" fmla="*/ 120 w 299"/>
              <a:gd name="T21" fmla="*/ 4 h 300"/>
              <a:gd name="T22" fmla="*/ 119 w 299"/>
              <a:gd name="T23" fmla="*/ 43 h 300"/>
              <a:gd name="T24" fmla="*/ 71 w 299"/>
              <a:gd name="T25" fmla="*/ 32 h 300"/>
              <a:gd name="T26" fmla="*/ 56 w 299"/>
              <a:gd name="T27" fmla="*/ 31 h 300"/>
              <a:gd name="T28" fmla="*/ 53 w 299"/>
              <a:gd name="T29" fmla="*/ 46 h 300"/>
              <a:gd name="T30" fmla="*/ 55 w 299"/>
              <a:gd name="T31" fmla="*/ 96 h 300"/>
              <a:gd name="T32" fmla="*/ 15 w 299"/>
              <a:gd name="T33" fmla="*/ 88 h 300"/>
              <a:gd name="T34" fmla="*/ 9 w 299"/>
              <a:gd name="T35" fmla="*/ 102 h 300"/>
              <a:gd name="T36" fmla="*/ 44 w 299"/>
              <a:gd name="T37" fmla="*/ 124 h 300"/>
              <a:gd name="T38" fmla="*/ 8 w 299"/>
              <a:gd name="T39" fmla="*/ 159 h 300"/>
              <a:gd name="T40" fmla="*/ 0 w 299"/>
              <a:gd name="T41" fmla="*/ 171 h 300"/>
              <a:gd name="T42" fmla="*/ 12 w 299"/>
              <a:gd name="T43" fmla="*/ 181 h 300"/>
              <a:gd name="T44" fmla="*/ 56 w 299"/>
              <a:gd name="T45" fmla="*/ 205 h 300"/>
              <a:gd name="T46" fmla="*/ 28 w 299"/>
              <a:gd name="T47" fmla="*/ 236 h 300"/>
              <a:gd name="T48" fmla="*/ 38 w 299"/>
              <a:gd name="T49" fmla="*/ 248 h 300"/>
              <a:gd name="T50" fmla="*/ 73 w 299"/>
              <a:gd name="T51" fmla="*/ 228 h 300"/>
              <a:gd name="T52" fmla="*/ 86 w 299"/>
              <a:gd name="T53" fmla="*/ 276 h 300"/>
              <a:gd name="T54" fmla="*/ 93 w 299"/>
              <a:gd name="T55" fmla="*/ 290 h 300"/>
              <a:gd name="T56" fmla="*/ 108 w 299"/>
              <a:gd name="T57" fmla="*/ 285 h 300"/>
              <a:gd name="T58" fmla="*/ 151 w 299"/>
              <a:gd name="T59" fmla="*/ 261 h 300"/>
              <a:gd name="T60" fmla="*/ 163 w 299"/>
              <a:gd name="T61" fmla="*/ 298 h 300"/>
              <a:gd name="T62" fmla="*/ 178 w 299"/>
              <a:gd name="T63" fmla="*/ 296 h 300"/>
              <a:gd name="T64" fmla="*/ 179 w 299"/>
              <a:gd name="T65" fmla="*/ 257 h 300"/>
              <a:gd name="T66" fmla="*/ 227 w 299"/>
              <a:gd name="T67" fmla="*/ 268 h 300"/>
              <a:gd name="T68" fmla="*/ 242 w 299"/>
              <a:gd name="T69" fmla="*/ 269 h 300"/>
              <a:gd name="T70" fmla="*/ 245 w 299"/>
              <a:gd name="T71" fmla="*/ 254 h 300"/>
              <a:gd name="T72" fmla="*/ 244 w 299"/>
              <a:gd name="T73" fmla="*/ 204 h 300"/>
              <a:gd name="T74" fmla="*/ 284 w 299"/>
              <a:gd name="T75" fmla="*/ 212 h 300"/>
              <a:gd name="T76" fmla="*/ 289 w 299"/>
              <a:gd name="T77" fmla="*/ 198 h 300"/>
              <a:gd name="T78" fmla="*/ 254 w 299"/>
              <a:gd name="T79" fmla="*/ 176 h 300"/>
              <a:gd name="T80" fmla="*/ 290 w 299"/>
              <a:gd name="T81" fmla="*/ 141 h 300"/>
              <a:gd name="T82" fmla="*/ 298 w 299"/>
              <a:gd name="T83" fmla="*/ 129 h 300"/>
              <a:gd name="T84" fmla="*/ 161 w 299"/>
              <a:gd name="T85" fmla="*/ 231 h 300"/>
              <a:gd name="T86" fmla="*/ 138 w 299"/>
              <a:gd name="T87" fmla="*/ 69 h 300"/>
              <a:gd name="T88" fmla="*/ 161 w 299"/>
              <a:gd name="T89" fmla="*/ 231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99" h="300">
                <a:moveTo>
                  <a:pt x="294" y="121"/>
                </a:moveTo>
                <a:cubicBezTo>
                  <a:pt x="292" y="120"/>
                  <a:pt x="290" y="118"/>
                  <a:pt x="287" y="118"/>
                </a:cubicBezTo>
                <a:cubicBezTo>
                  <a:pt x="283" y="119"/>
                  <a:pt x="267" y="119"/>
                  <a:pt x="252" y="120"/>
                </a:cubicBezTo>
                <a:cubicBezTo>
                  <a:pt x="250" y="111"/>
                  <a:pt x="247" y="103"/>
                  <a:pt x="242" y="95"/>
                </a:cubicBezTo>
                <a:cubicBezTo>
                  <a:pt x="253" y="85"/>
                  <a:pt x="265" y="74"/>
                  <a:pt x="267" y="72"/>
                </a:cubicBezTo>
                <a:cubicBezTo>
                  <a:pt x="269" y="70"/>
                  <a:pt x="270" y="67"/>
                  <a:pt x="270" y="64"/>
                </a:cubicBezTo>
                <a:cubicBezTo>
                  <a:pt x="270" y="62"/>
                  <a:pt x="269" y="59"/>
                  <a:pt x="268" y="57"/>
                </a:cubicBezTo>
                <a:cubicBezTo>
                  <a:pt x="266" y="54"/>
                  <a:pt x="263" y="53"/>
                  <a:pt x="261" y="52"/>
                </a:cubicBezTo>
                <a:cubicBezTo>
                  <a:pt x="258" y="52"/>
                  <a:pt x="255" y="52"/>
                  <a:pt x="253" y="54"/>
                </a:cubicBezTo>
                <a:cubicBezTo>
                  <a:pt x="250" y="56"/>
                  <a:pt x="237" y="64"/>
                  <a:pt x="225" y="72"/>
                </a:cubicBezTo>
                <a:cubicBezTo>
                  <a:pt x="218" y="65"/>
                  <a:pt x="211" y="59"/>
                  <a:pt x="203" y="54"/>
                </a:cubicBezTo>
                <a:cubicBezTo>
                  <a:pt x="207" y="41"/>
                  <a:pt x="211" y="26"/>
                  <a:pt x="212" y="23"/>
                </a:cubicBezTo>
                <a:cubicBezTo>
                  <a:pt x="213" y="21"/>
                  <a:pt x="212" y="18"/>
                  <a:pt x="211" y="15"/>
                </a:cubicBezTo>
                <a:cubicBezTo>
                  <a:pt x="210" y="13"/>
                  <a:pt x="208" y="11"/>
                  <a:pt x="205" y="10"/>
                </a:cubicBezTo>
                <a:cubicBezTo>
                  <a:pt x="202" y="9"/>
                  <a:pt x="200" y="9"/>
                  <a:pt x="197" y="10"/>
                </a:cubicBezTo>
                <a:cubicBezTo>
                  <a:pt x="194" y="10"/>
                  <a:pt x="192" y="12"/>
                  <a:pt x="191" y="15"/>
                </a:cubicBezTo>
                <a:cubicBezTo>
                  <a:pt x="189" y="18"/>
                  <a:pt x="183" y="30"/>
                  <a:pt x="176" y="43"/>
                </a:cubicBezTo>
                <a:cubicBezTo>
                  <a:pt x="167" y="40"/>
                  <a:pt x="158" y="39"/>
                  <a:pt x="148" y="39"/>
                </a:cubicBezTo>
                <a:cubicBezTo>
                  <a:pt x="145" y="25"/>
                  <a:pt x="141" y="12"/>
                  <a:pt x="141" y="9"/>
                </a:cubicBezTo>
                <a:cubicBezTo>
                  <a:pt x="140" y="6"/>
                  <a:pt x="138" y="4"/>
                  <a:pt x="136" y="2"/>
                </a:cubicBezTo>
                <a:cubicBezTo>
                  <a:pt x="133" y="1"/>
                  <a:pt x="131" y="0"/>
                  <a:pt x="128" y="1"/>
                </a:cubicBezTo>
                <a:cubicBezTo>
                  <a:pt x="125" y="1"/>
                  <a:pt x="122" y="2"/>
                  <a:pt x="120" y="4"/>
                </a:cubicBezTo>
                <a:cubicBezTo>
                  <a:pt x="119" y="6"/>
                  <a:pt x="118" y="9"/>
                  <a:pt x="118" y="12"/>
                </a:cubicBezTo>
                <a:cubicBezTo>
                  <a:pt x="118" y="15"/>
                  <a:pt x="118" y="29"/>
                  <a:pt x="119" y="43"/>
                </a:cubicBezTo>
                <a:cubicBezTo>
                  <a:pt x="110" y="46"/>
                  <a:pt x="101" y="50"/>
                  <a:pt x="93" y="55"/>
                </a:cubicBezTo>
                <a:cubicBezTo>
                  <a:pt x="83" y="45"/>
                  <a:pt x="73" y="34"/>
                  <a:pt x="71" y="32"/>
                </a:cubicBezTo>
                <a:cubicBezTo>
                  <a:pt x="69" y="30"/>
                  <a:pt x="67" y="29"/>
                  <a:pt x="64" y="29"/>
                </a:cubicBezTo>
                <a:cubicBezTo>
                  <a:pt x="61" y="29"/>
                  <a:pt x="58" y="29"/>
                  <a:pt x="56" y="31"/>
                </a:cubicBezTo>
                <a:cubicBezTo>
                  <a:pt x="54" y="33"/>
                  <a:pt x="52" y="36"/>
                  <a:pt x="52" y="38"/>
                </a:cubicBezTo>
                <a:cubicBezTo>
                  <a:pt x="51" y="41"/>
                  <a:pt x="51" y="44"/>
                  <a:pt x="53" y="46"/>
                </a:cubicBezTo>
                <a:cubicBezTo>
                  <a:pt x="55" y="49"/>
                  <a:pt x="63" y="62"/>
                  <a:pt x="70" y="73"/>
                </a:cubicBezTo>
                <a:cubicBezTo>
                  <a:pt x="64" y="80"/>
                  <a:pt x="59" y="88"/>
                  <a:pt x="55" y="96"/>
                </a:cubicBezTo>
                <a:cubicBezTo>
                  <a:pt x="41" y="92"/>
                  <a:pt x="26" y="88"/>
                  <a:pt x="23" y="87"/>
                </a:cubicBezTo>
                <a:cubicBezTo>
                  <a:pt x="20" y="86"/>
                  <a:pt x="17" y="86"/>
                  <a:pt x="15" y="88"/>
                </a:cubicBezTo>
                <a:cubicBezTo>
                  <a:pt x="12" y="89"/>
                  <a:pt x="10" y="91"/>
                  <a:pt x="9" y="94"/>
                </a:cubicBezTo>
                <a:cubicBezTo>
                  <a:pt x="8" y="97"/>
                  <a:pt x="8" y="100"/>
                  <a:pt x="9" y="102"/>
                </a:cubicBezTo>
                <a:cubicBezTo>
                  <a:pt x="10" y="105"/>
                  <a:pt x="12" y="107"/>
                  <a:pt x="14" y="108"/>
                </a:cubicBezTo>
                <a:cubicBezTo>
                  <a:pt x="17" y="110"/>
                  <a:pt x="31" y="117"/>
                  <a:pt x="44" y="124"/>
                </a:cubicBezTo>
                <a:cubicBezTo>
                  <a:pt x="42" y="132"/>
                  <a:pt x="41" y="141"/>
                  <a:pt x="42" y="151"/>
                </a:cubicBezTo>
                <a:cubicBezTo>
                  <a:pt x="27" y="154"/>
                  <a:pt x="11" y="158"/>
                  <a:pt x="8" y="159"/>
                </a:cubicBezTo>
                <a:cubicBezTo>
                  <a:pt x="5" y="159"/>
                  <a:pt x="3" y="161"/>
                  <a:pt x="2" y="163"/>
                </a:cubicBezTo>
                <a:cubicBezTo>
                  <a:pt x="0" y="166"/>
                  <a:pt x="0" y="169"/>
                  <a:pt x="0" y="171"/>
                </a:cubicBezTo>
                <a:cubicBezTo>
                  <a:pt x="0" y="174"/>
                  <a:pt x="2" y="177"/>
                  <a:pt x="4" y="179"/>
                </a:cubicBezTo>
                <a:cubicBezTo>
                  <a:pt x="6" y="181"/>
                  <a:pt x="9" y="182"/>
                  <a:pt x="12" y="181"/>
                </a:cubicBezTo>
                <a:cubicBezTo>
                  <a:pt x="15" y="181"/>
                  <a:pt x="31" y="181"/>
                  <a:pt x="46" y="180"/>
                </a:cubicBezTo>
                <a:cubicBezTo>
                  <a:pt x="48" y="189"/>
                  <a:pt x="52" y="197"/>
                  <a:pt x="56" y="205"/>
                </a:cubicBezTo>
                <a:cubicBezTo>
                  <a:pt x="45" y="215"/>
                  <a:pt x="34" y="226"/>
                  <a:pt x="31" y="228"/>
                </a:cubicBezTo>
                <a:cubicBezTo>
                  <a:pt x="29" y="230"/>
                  <a:pt x="28" y="233"/>
                  <a:pt x="28" y="236"/>
                </a:cubicBezTo>
                <a:cubicBezTo>
                  <a:pt x="28" y="238"/>
                  <a:pt x="29" y="241"/>
                  <a:pt x="31" y="243"/>
                </a:cubicBezTo>
                <a:cubicBezTo>
                  <a:pt x="32" y="246"/>
                  <a:pt x="35" y="247"/>
                  <a:pt x="38" y="248"/>
                </a:cubicBezTo>
                <a:cubicBezTo>
                  <a:pt x="40" y="248"/>
                  <a:pt x="43" y="248"/>
                  <a:pt x="46" y="246"/>
                </a:cubicBezTo>
                <a:cubicBezTo>
                  <a:pt x="48" y="244"/>
                  <a:pt x="61" y="236"/>
                  <a:pt x="73" y="228"/>
                </a:cubicBezTo>
                <a:cubicBezTo>
                  <a:pt x="80" y="235"/>
                  <a:pt x="87" y="241"/>
                  <a:pt x="95" y="246"/>
                </a:cubicBezTo>
                <a:cubicBezTo>
                  <a:pt x="91" y="259"/>
                  <a:pt x="87" y="274"/>
                  <a:pt x="86" y="276"/>
                </a:cubicBezTo>
                <a:cubicBezTo>
                  <a:pt x="85" y="279"/>
                  <a:pt x="86" y="282"/>
                  <a:pt x="87" y="285"/>
                </a:cubicBezTo>
                <a:cubicBezTo>
                  <a:pt x="88" y="287"/>
                  <a:pt x="90" y="289"/>
                  <a:pt x="93" y="290"/>
                </a:cubicBezTo>
                <a:cubicBezTo>
                  <a:pt x="96" y="291"/>
                  <a:pt x="99" y="291"/>
                  <a:pt x="101" y="290"/>
                </a:cubicBezTo>
                <a:cubicBezTo>
                  <a:pt x="104" y="290"/>
                  <a:pt x="106" y="288"/>
                  <a:pt x="108" y="285"/>
                </a:cubicBezTo>
                <a:cubicBezTo>
                  <a:pt x="109" y="282"/>
                  <a:pt x="116" y="270"/>
                  <a:pt x="122" y="257"/>
                </a:cubicBezTo>
                <a:cubicBezTo>
                  <a:pt x="131" y="260"/>
                  <a:pt x="141" y="261"/>
                  <a:pt x="151" y="261"/>
                </a:cubicBezTo>
                <a:cubicBezTo>
                  <a:pt x="154" y="275"/>
                  <a:pt x="157" y="288"/>
                  <a:pt x="158" y="291"/>
                </a:cubicBezTo>
                <a:cubicBezTo>
                  <a:pt x="158" y="294"/>
                  <a:pt x="160" y="296"/>
                  <a:pt x="163" y="298"/>
                </a:cubicBezTo>
                <a:cubicBezTo>
                  <a:pt x="165" y="299"/>
                  <a:pt x="168" y="300"/>
                  <a:pt x="171" y="299"/>
                </a:cubicBezTo>
                <a:cubicBezTo>
                  <a:pt x="174" y="299"/>
                  <a:pt x="176" y="298"/>
                  <a:pt x="178" y="296"/>
                </a:cubicBezTo>
                <a:cubicBezTo>
                  <a:pt x="180" y="294"/>
                  <a:pt x="181" y="291"/>
                  <a:pt x="181" y="288"/>
                </a:cubicBezTo>
                <a:cubicBezTo>
                  <a:pt x="180" y="285"/>
                  <a:pt x="180" y="271"/>
                  <a:pt x="179" y="257"/>
                </a:cubicBezTo>
                <a:cubicBezTo>
                  <a:pt x="189" y="254"/>
                  <a:pt x="197" y="251"/>
                  <a:pt x="206" y="245"/>
                </a:cubicBezTo>
                <a:cubicBezTo>
                  <a:pt x="215" y="255"/>
                  <a:pt x="225" y="266"/>
                  <a:pt x="227" y="268"/>
                </a:cubicBezTo>
                <a:cubicBezTo>
                  <a:pt x="229" y="270"/>
                  <a:pt x="232" y="271"/>
                  <a:pt x="234" y="271"/>
                </a:cubicBezTo>
                <a:cubicBezTo>
                  <a:pt x="237" y="271"/>
                  <a:pt x="240" y="271"/>
                  <a:pt x="242" y="269"/>
                </a:cubicBezTo>
                <a:cubicBezTo>
                  <a:pt x="245" y="267"/>
                  <a:pt x="246" y="264"/>
                  <a:pt x="247" y="262"/>
                </a:cubicBezTo>
                <a:cubicBezTo>
                  <a:pt x="247" y="259"/>
                  <a:pt x="247" y="256"/>
                  <a:pt x="245" y="254"/>
                </a:cubicBezTo>
                <a:cubicBezTo>
                  <a:pt x="243" y="251"/>
                  <a:pt x="235" y="238"/>
                  <a:pt x="228" y="227"/>
                </a:cubicBezTo>
                <a:cubicBezTo>
                  <a:pt x="234" y="220"/>
                  <a:pt x="239" y="212"/>
                  <a:pt x="244" y="204"/>
                </a:cubicBezTo>
                <a:cubicBezTo>
                  <a:pt x="258" y="208"/>
                  <a:pt x="272" y="212"/>
                  <a:pt x="275" y="213"/>
                </a:cubicBezTo>
                <a:cubicBezTo>
                  <a:pt x="278" y="214"/>
                  <a:pt x="281" y="213"/>
                  <a:pt x="284" y="212"/>
                </a:cubicBezTo>
                <a:cubicBezTo>
                  <a:pt x="286" y="211"/>
                  <a:pt x="288" y="209"/>
                  <a:pt x="289" y="206"/>
                </a:cubicBezTo>
                <a:cubicBezTo>
                  <a:pt x="290" y="203"/>
                  <a:pt x="290" y="201"/>
                  <a:pt x="289" y="198"/>
                </a:cubicBezTo>
                <a:cubicBezTo>
                  <a:pt x="288" y="195"/>
                  <a:pt x="287" y="193"/>
                  <a:pt x="284" y="192"/>
                </a:cubicBezTo>
                <a:cubicBezTo>
                  <a:pt x="281" y="190"/>
                  <a:pt x="267" y="183"/>
                  <a:pt x="254" y="176"/>
                </a:cubicBezTo>
                <a:cubicBezTo>
                  <a:pt x="256" y="168"/>
                  <a:pt x="257" y="159"/>
                  <a:pt x="257" y="149"/>
                </a:cubicBezTo>
                <a:cubicBezTo>
                  <a:pt x="271" y="146"/>
                  <a:pt x="287" y="142"/>
                  <a:pt x="290" y="141"/>
                </a:cubicBezTo>
                <a:cubicBezTo>
                  <a:pt x="293" y="141"/>
                  <a:pt x="295" y="139"/>
                  <a:pt x="297" y="137"/>
                </a:cubicBezTo>
                <a:cubicBezTo>
                  <a:pt x="298" y="134"/>
                  <a:pt x="299" y="131"/>
                  <a:pt x="298" y="129"/>
                </a:cubicBezTo>
                <a:cubicBezTo>
                  <a:pt x="298" y="126"/>
                  <a:pt x="297" y="123"/>
                  <a:pt x="294" y="121"/>
                </a:cubicBezTo>
                <a:close/>
                <a:moveTo>
                  <a:pt x="161" y="231"/>
                </a:moveTo>
                <a:cubicBezTo>
                  <a:pt x="118" y="237"/>
                  <a:pt x="78" y="206"/>
                  <a:pt x="71" y="161"/>
                </a:cubicBezTo>
                <a:cubicBezTo>
                  <a:pt x="65" y="117"/>
                  <a:pt x="95" y="76"/>
                  <a:pt x="138" y="69"/>
                </a:cubicBezTo>
                <a:cubicBezTo>
                  <a:pt x="180" y="63"/>
                  <a:pt x="220" y="94"/>
                  <a:pt x="227" y="139"/>
                </a:cubicBezTo>
                <a:cubicBezTo>
                  <a:pt x="233" y="183"/>
                  <a:pt x="204" y="224"/>
                  <a:pt x="161" y="231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1547813" y="3705744"/>
            <a:ext cx="998538" cy="1000125"/>
          </a:xfrm>
          <a:custGeom>
            <a:avLst/>
            <a:gdLst>
              <a:gd name="T0" fmla="*/ 222 w 282"/>
              <a:gd name="T1" fmla="*/ 257 h 283"/>
              <a:gd name="T2" fmla="*/ 222 w 282"/>
              <a:gd name="T3" fmla="*/ 245 h 283"/>
              <a:gd name="T4" fmla="*/ 205 w 282"/>
              <a:gd name="T5" fmla="*/ 209 h 283"/>
              <a:gd name="T6" fmla="*/ 224 w 282"/>
              <a:gd name="T7" fmla="*/ 184 h 283"/>
              <a:gd name="T8" fmla="*/ 263 w 282"/>
              <a:gd name="T9" fmla="*/ 190 h 283"/>
              <a:gd name="T10" fmla="*/ 274 w 282"/>
              <a:gd name="T11" fmla="*/ 187 h 283"/>
              <a:gd name="T12" fmla="*/ 281 w 282"/>
              <a:gd name="T13" fmla="*/ 177 h 283"/>
              <a:gd name="T14" fmla="*/ 280 w 282"/>
              <a:gd name="T15" fmla="*/ 165 h 283"/>
              <a:gd name="T16" fmla="*/ 271 w 282"/>
              <a:gd name="T17" fmla="*/ 157 h 283"/>
              <a:gd name="T18" fmla="*/ 234 w 282"/>
              <a:gd name="T19" fmla="*/ 144 h 283"/>
              <a:gd name="T20" fmla="*/ 230 w 282"/>
              <a:gd name="T21" fmla="*/ 113 h 283"/>
              <a:gd name="T22" fmla="*/ 261 w 282"/>
              <a:gd name="T23" fmla="*/ 90 h 283"/>
              <a:gd name="T24" fmla="*/ 268 w 282"/>
              <a:gd name="T25" fmla="*/ 79 h 283"/>
              <a:gd name="T26" fmla="*/ 265 w 282"/>
              <a:gd name="T27" fmla="*/ 68 h 283"/>
              <a:gd name="T28" fmla="*/ 256 w 282"/>
              <a:gd name="T29" fmla="*/ 60 h 283"/>
              <a:gd name="T30" fmla="*/ 244 w 282"/>
              <a:gd name="T31" fmla="*/ 60 h 283"/>
              <a:gd name="T32" fmla="*/ 209 w 282"/>
              <a:gd name="T33" fmla="*/ 77 h 283"/>
              <a:gd name="T34" fmla="*/ 184 w 282"/>
              <a:gd name="T35" fmla="*/ 58 h 283"/>
              <a:gd name="T36" fmla="*/ 190 w 282"/>
              <a:gd name="T37" fmla="*/ 19 h 283"/>
              <a:gd name="T38" fmla="*/ 187 w 282"/>
              <a:gd name="T39" fmla="*/ 8 h 283"/>
              <a:gd name="T40" fmla="*/ 177 w 282"/>
              <a:gd name="T41" fmla="*/ 1 h 283"/>
              <a:gd name="T42" fmla="*/ 165 w 282"/>
              <a:gd name="T43" fmla="*/ 2 h 283"/>
              <a:gd name="T44" fmla="*/ 157 w 282"/>
              <a:gd name="T45" fmla="*/ 11 h 283"/>
              <a:gd name="T46" fmla="*/ 144 w 282"/>
              <a:gd name="T47" fmla="*/ 48 h 283"/>
              <a:gd name="T48" fmla="*/ 113 w 282"/>
              <a:gd name="T49" fmla="*/ 52 h 283"/>
              <a:gd name="T50" fmla="*/ 90 w 282"/>
              <a:gd name="T51" fmla="*/ 20 h 283"/>
              <a:gd name="T52" fmla="*/ 79 w 282"/>
              <a:gd name="T53" fmla="*/ 14 h 283"/>
              <a:gd name="T54" fmla="*/ 67 w 282"/>
              <a:gd name="T55" fmla="*/ 16 h 283"/>
              <a:gd name="T56" fmla="*/ 60 w 282"/>
              <a:gd name="T57" fmla="*/ 26 h 283"/>
              <a:gd name="T58" fmla="*/ 60 w 282"/>
              <a:gd name="T59" fmla="*/ 38 h 283"/>
              <a:gd name="T60" fmla="*/ 77 w 282"/>
              <a:gd name="T61" fmla="*/ 73 h 283"/>
              <a:gd name="T62" fmla="*/ 58 w 282"/>
              <a:gd name="T63" fmla="*/ 98 h 283"/>
              <a:gd name="T64" fmla="*/ 19 w 282"/>
              <a:gd name="T65" fmla="*/ 92 h 283"/>
              <a:gd name="T66" fmla="*/ 8 w 282"/>
              <a:gd name="T67" fmla="*/ 95 h 283"/>
              <a:gd name="T68" fmla="*/ 1 w 282"/>
              <a:gd name="T69" fmla="*/ 105 h 283"/>
              <a:gd name="T70" fmla="*/ 2 w 282"/>
              <a:gd name="T71" fmla="*/ 117 h 283"/>
              <a:gd name="T72" fmla="*/ 11 w 282"/>
              <a:gd name="T73" fmla="*/ 125 h 283"/>
              <a:gd name="T74" fmla="*/ 48 w 282"/>
              <a:gd name="T75" fmla="*/ 139 h 283"/>
              <a:gd name="T76" fmla="*/ 52 w 282"/>
              <a:gd name="T77" fmla="*/ 170 h 283"/>
              <a:gd name="T78" fmla="*/ 20 w 282"/>
              <a:gd name="T79" fmla="*/ 193 h 283"/>
              <a:gd name="T80" fmla="*/ 14 w 282"/>
              <a:gd name="T81" fmla="*/ 203 h 283"/>
              <a:gd name="T82" fmla="*/ 16 w 282"/>
              <a:gd name="T83" fmla="*/ 215 h 283"/>
              <a:gd name="T84" fmla="*/ 26 w 282"/>
              <a:gd name="T85" fmla="*/ 222 h 283"/>
              <a:gd name="T86" fmla="*/ 38 w 282"/>
              <a:gd name="T87" fmla="*/ 222 h 283"/>
              <a:gd name="T88" fmla="*/ 73 w 282"/>
              <a:gd name="T89" fmla="*/ 205 h 283"/>
              <a:gd name="T90" fmla="*/ 98 w 282"/>
              <a:gd name="T91" fmla="*/ 224 h 283"/>
              <a:gd name="T92" fmla="*/ 92 w 282"/>
              <a:gd name="T93" fmla="*/ 263 h 283"/>
              <a:gd name="T94" fmla="*/ 95 w 282"/>
              <a:gd name="T95" fmla="*/ 275 h 283"/>
              <a:gd name="T96" fmla="*/ 105 w 282"/>
              <a:gd name="T97" fmla="*/ 282 h 283"/>
              <a:gd name="T98" fmla="*/ 117 w 282"/>
              <a:gd name="T99" fmla="*/ 280 h 283"/>
              <a:gd name="T100" fmla="*/ 125 w 282"/>
              <a:gd name="T101" fmla="*/ 272 h 283"/>
              <a:gd name="T102" fmla="*/ 138 w 282"/>
              <a:gd name="T103" fmla="*/ 234 h 283"/>
              <a:gd name="T104" fmla="*/ 169 w 282"/>
              <a:gd name="T105" fmla="*/ 230 h 283"/>
              <a:gd name="T106" fmla="*/ 192 w 282"/>
              <a:gd name="T107" fmla="*/ 262 h 283"/>
              <a:gd name="T108" fmla="*/ 203 w 282"/>
              <a:gd name="T109" fmla="*/ 268 h 283"/>
              <a:gd name="T110" fmla="*/ 214 w 282"/>
              <a:gd name="T111" fmla="*/ 266 h 283"/>
              <a:gd name="T112" fmla="*/ 222 w 282"/>
              <a:gd name="T113" fmla="*/ 257 h 283"/>
              <a:gd name="T114" fmla="*/ 169 w 282"/>
              <a:gd name="T115" fmla="*/ 189 h 283"/>
              <a:gd name="T116" fmla="*/ 93 w 282"/>
              <a:gd name="T117" fmla="*/ 170 h 283"/>
              <a:gd name="T118" fmla="*/ 113 w 282"/>
              <a:gd name="T119" fmla="*/ 93 h 283"/>
              <a:gd name="T120" fmla="*/ 189 w 282"/>
              <a:gd name="T121" fmla="*/ 113 h 283"/>
              <a:gd name="T122" fmla="*/ 169 w 282"/>
              <a:gd name="T123" fmla="*/ 189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82" h="283">
                <a:moveTo>
                  <a:pt x="222" y="257"/>
                </a:moveTo>
                <a:cubicBezTo>
                  <a:pt x="223" y="253"/>
                  <a:pt x="223" y="249"/>
                  <a:pt x="222" y="245"/>
                </a:cubicBezTo>
                <a:cubicBezTo>
                  <a:pt x="220" y="241"/>
                  <a:pt x="213" y="225"/>
                  <a:pt x="205" y="209"/>
                </a:cubicBezTo>
                <a:cubicBezTo>
                  <a:pt x="213" y="202"/>
                  <a:pt x="219" y="193"/>
                  <a:pt x="224" y="184"/>
                </a:cubicBezTo>
                <a:cubicBezTo>
                  <a:pt x="242" y="187"/>
                  <a:pt x="259" y="189"/>
                  <a:pt x="263" y="190"/>
                </a:cubicBezTo>
                <a:cubicBezTo>
                  <a:pt x="267" y="191"/>
                  <a:pt x="271" y="190"/>
                  <a:pt x="274" y="187"/>
                </a:cubicBezTo>
                <a:cubicBezTo>
                  <a:pt x="277" y="185"/>
                  <a:pt x="280" y="182"/>
                  <a:pt x="281" y="177"/>
                </a:cubicBezTo>
                <a:cubicBezTo>
                  <a:pt x="282" y="173"/>
                  <a:pt x="282" y="169"/>
                  <a:pt x="280" y="165"/>
                </a:cubicBezTo>
                <a:cubicBezTo>
                  <a:pt x="278" y="162"/>
                  <a:pt x="275" y="159"/>
                  <a:pt x="271" y="157"/>
                </a:cubicBezTo>
                <a:cubicBezTo>
                  <a:pt x="267" y="156"/>
                  <a:pt x="251" y="150"/>
                  <a:pt x="234" y="144"/>
                </a:cubicBezTo>
                <a:cubicBezTo>
                  <a:pt x="234" y="134"/>
                  <a:pt x="233" y="123"/>
                  <a:pt x="230" y="113"/>
                </a:cubicBezTo>
                <a:cubicBezTo>
                  <a:pt x="244" y="102"/>
                  <a:pt x="258" y="92"/>
                  <a:pt x="261" y="90"/>
                </a:cubicBezTo>
                <a:cubicBezTo>
                  <a:pt x="265" y="87"/>
                  <a:pt x="267" y="83"/>
                  <a:pt x="268" y="79"/>
                </a:cubicBezTo>
                <a:cubicBezTo>
                  <a:pt x="268" y="75"/>
                  <a:pt x="268" y="71"/>
                  <a:pt x="265" y="68"/>
                </a:cubicBezTo>
                <a:cubicBezTo>
                  <a:pt x="263" y="64"/>
                  <a:pt x="260" y="61"/>
                  <a:pt x="256" y="60"/>
                </a:cubicBezTo>
                <a:cubicBezTo>
                  <a:pt x="252" y="59"/>
                  <a:pt x="248" y="59"/>
                  <a:pt x="244" y="60"/>
                </a:cubicBezTo>
                <a:cubicBezTo>
                  <a:pt x="241" y="62"/>
                  <a:pt x="225" y="70"/>
                  <a:pt x="209" y="77"/>
                </a:cubicBezTo>
                <a:cubicBezTo>
                  <a:pt x="201" y="69"/>
                  <a:pt x="193" y="63"/>
                  <a:pt x="184" y="58"/>
                </a:cubicBezTo>
                <a:cubicBezTo>
                  <a:pt x="186" y="40"/>
                  <a:pt x="189" y="23"/>
                  <a:pt x="190" y="19"/>
                </a:cubicBezTo>
                <a:cubicBezTo>
                  <a:pt x="190" y="15"/>
                  <a:pt x="189" y="11"/>
                  <a:pt x="187" y="8"/>
                </a:cubicBezTo>
                <a:cubicBezTo>
                  <a:pt x="185" y="4"/>
                  <a:pt x="181" y="2"/>
                  <a:pt x="177" y="1"/>
                </a:cubicBezTo>
                <a:cubicBezTo>
                  <a:pt x="173" y="0"/>
                  <a:pt x="169" y="0"/>
                  <a:pt x="165" y="2"/>
                </a:cubicBezTo>
                <a:cubicBezTo>
                  <a:pt x="162" y="4"/>
                  <a:pt x="158" y="7"/>
                  <a:pt x="157" y="11"/>
                </a:cubicBezTo>
                <a:cubicBezTo>
                  <a:pt x="156" y="15"/>
                  <a:pt x="150" y="31"/>
                  <a:pt x="144" y="48"/>
                </a:cubicBezTo>
                <a:cubicBezTo>
                  <a:pt x="133" y="48"/>
                  <a:pt x="123" y="49"/>
                  <a:pt x="113" y="52"/>
                </a:cubicBezTo>
                <a:cubicBezTo>
                  <a:pt x="102" y="38"/>
                  <a:pt x="92" y="24"/>
                  <a:pt x="90" y="20"/>
                </a:cubicBezTo>
                <a:cubicBezTo>
                  <a:pt x="87" y="17"/>
                  <a:pt x="83" y="15"/>
                  <a:pt x="79" y="14"/>
                </a:cubicBezTo>
                <a:cubicBezTo>
                  <a:pt x="75" y="14"/>
                  <a:pt x="71" y="14"/>
                  <a:pt x="67" y="16"/>
                </a:cubicBezTo>
                <a:cubicBezTo>
                  <a:pt x="64" y="19"/>
                  <a:pt x="61" y="22"/>
                  <a:pt x="60" y="26"/>
                </a:cubicBezTo>
                <a:cubicBezTo>
                  <a:pt x="59" y="30"/>
                  <a:pt x="58" y="34"/>
                  <a:pt x="60" y="38"/>
                </a:cubicBezTo>
                <a:cubicBezTo>
                  <a:pt x="62" y="41"/>
                  <a:pt x="69" y="57"/>
                  <a:pt x="77" y="73"/>
                </a:cubicBezTo>
                <a:cubicBezTo>
                  <a:pt x="69" y="81"/>
                  <a:pt x="63" y="89"/>
                  <a:pt x="58" y="98"/>
                </a:cubicBezTo>
                <a:cubicBezTo>
                  <a:pt x="40" y="96"/>
                  <a:pt x="23" y="93"/>
                  <a:pt x="19" y="92"/>
                </a:cubicBezTo>
                <a:cubicBezTo>
                  <a:pt x="15" y="92"/>
                  <a:pt x="11" y="93"/>
                  <a:pt x="8" y="95"/>
                </a:cubicBezTo>
                <a:cubicBezTo>
                  <a:pt x="4" y="98"/>
                  <a:pt x="2" y="101"/>
                  <a:pt x="1" y="105"/>
                </a:cubicBezTo>
                <a:cubicBezTo>
                  <a:pt x="0" y="109"/>
                  <a:pt x="0" y="113"/>
                  <a:pt x="2" y="117"/>
                </a:cubicBezTo>
                <a:cubicBezTo>
                  <a:pt x="4" y="121"/>
                  <a:pt x="7" y="124"/>
                  <a:pt x="11" y="125"/>
                </a:cubicBezTo>
                <a:cubicBezTo>
                  <a:pt x="15" y="127"/>
                  <a:pt x="31" y="132"/>
                  <a:pt x="48" y="139"/>
                </a:cubicBezTo>
                <a:cubicBezTo>
                  <a:pt x="48" y="149"/>
                  <a:pt x="49" y="159"/>
                  <a:pt x="52" y="170"/>
                </a:cubicBezTo>
                <a:cubicBezTo>
                  <a:pt x="38" y="180"/>
                  <a:pt x="24" y="190"/>
                  <a:pt x="20" y="193"/>
                </a:cubicBezTo>
                <a:cubicBezTo>
                  <a:pt x="17" y="195"/>
                  <a:pt x="15" y="199"/>
                  <a:pt x="14" y="203"/>
                </a:cubicBezTo>
                <a:cubicBezTo>
                  <a:pt x="14" y="207"/>
                  <a:pt x="14" y="211"/>
                  <a:pt x="16" y="215"/>
                </a:cubicBezTo>
                <a:cubicBezTo>
                  <a:pt x="19" y="219"/>
                  <a:pt x="22" y="221"/>
                  <a:pt x="26" y="222"/>
                </a:cubicBezTo>
                <a:cubicBezTo>
                  <a:pt x="30" y="224"/>
                  <a:pt x="34" y="224"/>
                  <a:pt x="38" y="222"/>
                </a:cubicBezTo>
                <a:cubicBezTo>
                  <a:pt x="41" y="220"/>
                  <a:pt x="57" y="213"/>
                  <a:pt x="73" y="205"/>
                </a:cubicBezTo>
                <a:cubicBezTo>
                  <a:pt x="80" y="213"/>
                  <a:pt x="89" y="219"/>
                  <a:pt x="98" y="224"/>
                </a:cubicBezTo>
                <a:cubicBezTo>
                  <a:pt x="95" y="242"/>
                  <a:pt x="93" y="259"/>
                  <a:pt x="92" y="263"/>
                </a:cubicBezTo>
                <a:cubicBezTo>
                  <a:pt x="91" y="267"/>
                  <a:pt x="93" y="271"/>
                  <a:pt x="95" y="275"/>
                </a:cubicBezTo>
                <a:cubicBezTo>
                  <a:pt x="97" y="278"/>
                  <a:pt x="101" y="280"/>
                  <a:pt x="105" y="282"/>
                </a:cubicBezTo>
                <a:cubicBezTo>
                  <a:pt x="109" y="283"/>
                  <a:pt x="113" y="282"/>
                  <a:pt x="117" y="280"/>
                </a:cubicBezTo>
                <a:cubicBezTo>
                  <a:pt x="120" y="278"/>
                  <a:pt x="123" y="276"/>
                  <a:pt x="125" y="272"/>
                </a:cubicBezTo>
                <a:cubicBezTo>
                  <a:pt x="126" y="268"/>
                  <a:pt x="132" y="251"/>
                  <a:pt x="138" y="234"/>
                </a:cubicBezTo>
                <a:cubicBezTo>
                  <a:pt x="149" y="235"/>
                  <a:pt x="159" y="233"/>
                  <a:pt x="169" y="230"/>
                </a:cubicBezTo>
                <a:cubicBezTo>
                  <a:pt x="180" y="245"/>
                  <a:pt x="190" y="259"/>
                  <a:pt x="192" y="262"/>
                </a:cubicBezTo>
                <a:cubicBezTo>
                  <a:pt x="195" y="265"/>
                  <a:pt x="199" y="267"/>
                  <a:pt x="203" y="268"/>
                </a:cubicBezTo>
                <a:cubicBezTo>
                  <a:pt x="207" y="269"/>
                  <a:pt x="211" y="268"/>
                  <a:pt x="214" y="266"/>
                </a:cubicBezTo>
                <a:cubicBezTo>
                  <a:pt x="218" y="264"/>
                  <a:pt x="221" y="260"/>
                  <a:pt x="222" y="257"/>
                </a:cubicBezTo>
                <a:close/>
                <a:moveTo>
                  <a:pt x="169" y="189"/>
                </a:moveTo>
                <a:cubicBezTo>
                  <a:pt x="143" y="205"/>
                  <a:pt x="109" y="196"/>
                  <a:pt x="93" y="170"/>
                </a:cubicBezTo>
                <a:cubicBezTo>
                  <a:pt x="77" y="143"/>
                  <a:pt x="86" y="109"/>
                  <a:pt x="113" y="93"/>
                </a:cubicBezTo>
                <a:cubicBezTo>
                  <a:pt x="139" y="78"/>
                  <a:pt x="173" y="86"/>
                  <a:pt x="189" y="113"/>
                </a:cubicBezTo>
                <a:cubicBezTo>
                  <a:pt x="204" y="139"/>
                  <a:pt x="196" y="174"/>
                  <a:pt x="169" y="189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0"/>
          <p:cNvSpPr>
            <a:spLocks noEditPoints="1"/>
          </p:cNvSpPr>
          <p:nvPr/>
        </p:nvSpPr>
        <p:spPr bwMode="auto">
          <a:xfrm>
            <a:off x="63500" y="4072457"/>
            <a:ext cx="1636713" cy="1636713"/>
          </a:xfrm>
          <a:custGeom>
            <a:avLst/>
            <a:gdLst>
              <a:gd name="T0" fmla="*/ 469 w 489"/>
              <a:gd name="T1" fmla="*/ 228 h 490"/>
              <a:gd name="T2" fmla="*/ 466 w 489"/>
              <a:gd name="T3" fmla="*/ 204 h 490"/>
              <a:gd name="T4" fmla="*/ 461 w 489"/>
              <a:gd name="T5" fmla="*/ 181 h 490"/>
              <a:gd name="T6" fmla="*/ 453 w 489"/>
              <a:gd name="T7" fmla="*/ 159 h 490"/>
              <a:gd name="T8" fmla="*/ 443 w 489"/>
              <a:gd name="T9" fmla="*/ 138 h 490"/>
              <a:gd name="T10" fmla="*/ 431 w 489"/>
              <a:gd name="T11" fmla="*/ 118 h 490"/>
              <a:gd name="T12" fmla="*/ 416 w 489"/>
              <a:gd name="T13" fmla="*/ 99 h 490"/>
              <a:gd name="T14" fmla="*/ 400 w 489"/>
              <a:gd name="T15" fmla="*/ 82 h 490"/>
              <a:gd name="T16" fmla="*/ 382 w 489"/>
              <a:gd name="T17" fmla="*/ 66 h 490"/>
              <a:gd name="T18" fmla="*/ 363 w 489"/>
              <a:gd name="T19" fmla="*/ 53 h 490"/>
              <a:gd name="T20" fmla="*/ 342 w 489"/>
              <a:gd name="T21" fmla="*/ 42 h 490"/>
              <a:gd name="T22" fmla="*/ 321 w 489"/>
              <a:gd name="T23" fmla="*/ 32 h 490"/>
              <a:gd name="T24" fmla="*/ 298 w 489"/>
              <a:gd name="T25" fmla="*/ 26 h 490"/>
              <a:gd name="T26" fmla="*/ 275 w 489"/>
              <a:gd name="T27" fmla="*/ 21 h 490"/>
              <a:gd name="T28" fmla="*/ 251 w 489"/>
              <a:gd name="T29" fmla="*/ 19 h 490"/>
              <a:gd name="T30" fmla="*/ 228 w 489"/>
              <a:gd name="T31" fmla="*/ 20 h 490"/>
              <a:gd name="T32" fmla="*/ 204 w 489"/>
              <a:gd name="T33" fmla="*/ 23 h 490"/>
              <a:gd name="T34" fmla="*/ 182 w 489"/>
              <a:gd name="T35" fmla="*/ 28 h 490"/>
              <a:gd name="T36" fmla="*/ 159 w 489"/>
              <a:gd name="T37" fmla="*/ 36 h 490"/>
              <a:gd name="T38" fmla="*/ 138 w 489"/>
              <a:gd name="T39" fmla="*/ 46 h 490"/>
              <a:gd name="T40" fmla="*/ 118 w 489"/>
              <a:gd name="T41" fmla="*/ 58 h 490"/>
              <a:gd name="T42" fmla="*/ 99 w 489"/>
              <a:gd name="T43" fmla="*/ 73 h 490"/>
              <a:gd name="T44" fmla="*/ 82 w 489"/>
              <a:gd name="T45" fmla="*/ 89 h 490"/>
              <a:gd name="T46" fmla="*/ 67 w 489"/>
              <a:gd name="T47" fmla="*/ 107 h 490"/>
              <a:gd name="T48" fmla="*/ 53 w 489"/>
              <a:gd name="T49" fmla="*/ 126 h 490"/>
              <a:gd name="T50" fmla="*/ 42 w 489"/>
              <a:gd name="T51" fmla="*/ 147 h 490"/>
              <a:gd name="T52" fmla="*/ 33 w 489"/>
              <a:gd name="T53" fmla="*/ 169 h 490"/>
              <a:gd name="T54" fmla="*/ 26 w 489"/>
              <a:gd name="T55" fmla="*/ 191 h 490"/>
              <a:gd name="T56" fmla="*/ 21 w 489"/>
              <a:gd name="T57" fmla="*/ 214 h 490"/>
              <a:gd name="T58" fmla="*/ 20 w 489"/>
              <a:gd name="T59" fmla="*/ 238 h 490"/>
              <a:gd name="T60" fmla="*/ 20 w 489"/>
              <a:gd name="T61" fmla="*/ 262 h 490"/>
              <a:gd name="T62" fmla="*/ 23 w 489"/>
              <a:gd name="T63" fmla="*/ 285 h 490"/>
              <a:gd name="T64" fmla="*/ 28 w 489"/>
              <a:gd name="T65" fmla="*/ 308 h 490"/>
              <a:gd name="T66" fmla="*/ 36 w 489"/>
              <a:gd name="T67" fmla="*/ 330 h 490"/>
              <a:gd name="T68" fmla="*/ 46 w 489"/>
              <a:gd name="T69" fmla="*/ 352 h 490"/>
              <a:gd name="T70" fmla="*/ 59 w 489"/>
              <a:gd name="T71" fmla="*/ 372 h 490"/>
              <a:gd name="T72" fmla="*/ 73 w 489"/>
              <a:gd name="T73" fmla="*/ 391 h 490"/>
              <a:gd name="T74" fmla="*/ 89 w 489"/>
              <a:gd name="T75" fmla="*/ 408 h 490"/>
              <a:gd name="T76" fmla="*/ 107 w 489"/>
              <a:gd name="T77" fmla="*/ 423 h 490"/>
              <a:gd name="T78" fmla="*/ 126 w 489"/>
              <a:gd name="T79" fmla="*/ 437 h 490"/>
              <a:gd name="T80" fmla="*/ 147 w 489"/>
              <a:gd name="T81" fmla="*/ 448 h 490"/>
              <a:gd name="T82" fmla="*/ 169 w 489"/>
              <a:gd name="T83" fmla="*/ 457 h 490"/>
              <a:gd name="T84" fmla="*/ 191 w 489"/>
              <a:gd name="T85" fmla="*/ 464 h 490"/>
              <a:gd name="T86" fmla="*/ 214 w 489"/>
              <a:gd name="T87" fmla="*/ 468 h 490"/>
              <a:gd name="T88" fmla="*/ 238 w 489"/>
              <a:gd name="T89" fmla="*/ 470 h 490"/>
              <a:gd name="T90" fmla="*/ 262 w 489"/>
              <a:gd name="T91" fmla="*/ 470 h 490"/>
              <a:gd name="T92" fmla="*/ 285 w 489"/>
              <a:gd name="T93" fmla="*/ 467 h 490"/>
              <a:gd name="T94" fmla="*/ 308 w 489"/>
              <a:gd name="T95" fmla="*/ 461 h 490"/>
              <a:gd name="T96" fmla="*/ 330 w 489"/>
              <a:gd name="T97" fmla="*/ 454 h 490"/>
              <a:gd name="T98" fmla="*/ 351 w 489"/>
              <a:gd name="T99" fmla="*/ 443 h 490"/>
              <a:gd name="T100" fmla="*/ 371 w 489"/>
              <a:gd name="T101" fmla="*/ 431 h 490"/>
              <a:gd name="T102" fmla="*/ 390 w 489"/>
              <a:gd name="T103" fmla="*/ 417 h 490"/>
              <a:gd name="T104" fmla="*/ 407 w 489"/>
              <a:gd name="T105" fmla="*/ 401 h 490"/>
              <a:gd name="T106" fmla="*/ 423 w 489"/>
              <a:gd name="T107" fmla="*/ 383 h 490"/>
              <a:gd name="T108" fmla="*/ 436 w 489"/>
              <a:gd name="T109" fmla="*/ 363 h 490"/>
              <a:gd name="T110" fmla="*/ 448 w 489"/>
              <a:gd name="T111" fmla="*/ 343 h 490"/>
              <a:gd name="T112" fmla="*/ 457 w 489"/>
              <a:gd name="T113" fmla="*/ 321 h 490"/>
              <a:gd name="T114" fmla="*/ 463 w 489"/>
              <a:gd name="T115" fmla="*/ 298 h 490"/>
              <a:gd name="T116" fmla="*/ 468 w 489"/>
              <a:gd name="T117" fmla="*/ 275 h 490"/>
              <a:gd name="T118" fmla="*/ 470 w 489"/>
              <a:gd name="T119" fmla="*/ 252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89" h="490">
                <a:moveTo>
                  <a:pt x="485" y="250"/>
                </a:moveTo>
                <a:cubicBezTo>
                  <a:pt x="486" y="250"/>
                  <a:pt x="487" y="249"/>
                  <a:pt x="488" y="248"/>
                </a:cubicBezTo>
                <a:cubicBezTo>
                  <a:pt x="489" y="247"/>
                  <a:pt x="489" y="246"/>
                  <a:pt x="489" y="245"/>
                </a:cubicBezTo>
                <a:cubicBezTo>
                  <a:pt x="489" y="243"/>
                  <a:pt x="489" y="242"/>
                  <a:pt x="488" y="241"/>
                </a:cubicBezTo>
                <a:cubicBezTo>
                  <a:pt x="487" y="240"/>
                  <a:pt x="486" y="240"/>
                  <a:pt x="485" y="239"/>
                </a:cubicBezTo>
                <a:cubicBezTo>
                  <a:pt x="483" y="239"/>
                  <a:pt x="476" y="239"/>
                  <a:pt x="470" y="238"/>
                </a:cubicBezTo>
                <a:cubicBezTo>
                  <a:pt x="470" y="235"/>
                  <a:pt x="469" y="231"/>
                  <a:pt x="469" y="228"/>
                </a:cubicBezTo>
                <a:cubicBezTo>
                  <a:pt x="476" y="227"/>
                  <a:pt x="483" y="225"/>
                  <a:pt x="484" y="225"/>
                </a:cubicBezTo>
                <a:cubicBezTo>
                  <a:pt x="485" y="225"/>
                  <a:pt x="486" y="224"/>
                  <a:pt x="487" y="223"/>
                </a:cubicBezTo>
                <a:cubicBezTo>
                  <a:pt x="488" y="222"/>
                  <a:pt x="488" y="220"/>
                  <a:pt x="488" y="219"/>
                </a:cubicBezTo>
                <a:cubicBezTo>
                  <a:pt x="488" y="218"/>
                  <a:pt x="487" y="217"/>
                  <a:pt x="486" y="216"/>
                </a:cubicBezTo>
                <a:cubicBezTo>
                  <a:pt x="485" y="215"/>
                  <a:pt x="484" y="214"/>
                  <a:pt x="483" y="214"/>
                </a:cubicBezTo>
                <a:cubicBezTo>
                  <a:pt x="481" y="214"/>
                  <a:pt x="474" y="214"/>
                  <a:pt x="468" y="214"/>
                </a:cubicBezTo>
                <a:cubicBezTo>
                  <a:pt x="467" y="211"/>
                  <a:pt x="467" y="208"/>
                  <a:pt x="466" y="204"/>
                </a:cubicBezTo>
                <a:cubicBezTo>
                  <a:pt x="472" y="202"/>
                  <a:pt x="479" y="200"/>
                  <a:pt x="481" y="200"/>
                </a:cubicBezTo>
                <a:cubicBezTo>
                  <a:pt x="482" y="200"/>
                  <a:pt x="483" y="199"/>
                  <a:pt x="484" y="197"/>
                </a:cubicBezTo>
                <a:cubicBezTo>
                  <a:pt x="484" y="196"/>
                  <a:pt x="484" y="195"/>
                  <a:pt x="484" y="194"/>
                </a:cubicBezTo>
                <a:cubicBezTo>
                  <a:pt x="484" y="192"/>
                  <a:pt x="483" y="191"/>
                  <a:pt x="482" y="191"/>
                </a:cubicBezTo>
                <a:cubicBezTo>
                  <a:pt x="481" y="190"/>
                  <a:pt x="480" y="189"/>
                  <a:pt x="478" y="190"/>
                </a:cubicBezTo>
                <a:cubicBezTo>
                  <a:pt x="477" y="190"/>
                  <a:pt x="470" y="191"/>
                  <a:pt x="463" y="191"/>
                </a:cubicBezTo>
                <a:cubicBezTo>
                  <a:pt x="463" y="188"/>
                  <a:pt x="462" y="185"/>
                  <a:pt x="461" y="181"/>
                </a:cubicBezTo>
                <a:cubicBezTo>
                  <a:pt x="467" y="179"/>
                  <a:pt x="473" y="176"/>
                  <a:pt x="475" y="175"/>
                </a:cubicBezTo>
                <a:cubicBezTo>
                  <a:pt x="476" y="175"/>
                  <a:pt x="477" y="174"/>
                  <a:pt x="477" y="173"/>
                </a:cubicBezTo>
                <a:cubicBezTo>
                  <a:pt x="478" y="172"/>
                  <a:pt x="478" y="170"/>
                  <a:pt x="477" y="169"/>
                </a:cubicBezTo>
                <a:cubicBezTo>
                  <a:pt x="477" y="168"/>
                  <a:pt x="476" y="167"/>
                  <a:pt x="475" y="166"/>
                </a:cubicBezTo>
                <a:cubicBezTo>
                  <a:pt x="474" y="165"/>
                  <a:pt x="473" y="165"/>
                  <a:pt x="471" y="165"/>
                </a:cubicBezTo>
                <a:cubicBezTo>
                  <a:pt x="470" y="166"/>
                  <a:pt x="463" y="167"/>
                  <a:pt x="457" y="169"/>
                </a:cubicBezTo>
                <a:cubicBezTo>
                  <a:pt x="456" y="165"/>
                  <a:pt x="454" y="162"/>
                  <a:pt x="453" y="159"/>
                </a:cubicBezTo>
                <a:cubicBezTo>
                  <a:pt x="459" y="156"/>
                  <a:pt x="465" y="152"/>
                  <a:pt x="466" y="152"/>
                </a:cubicBezTo>
                <a:cubicBezTo>
                  <a:pt x="467" y="151"/>
                  <a:pt x="468" y="150"/>
                  <a:pt x="468" y="149"/>
                </a:cubicBezTo>
                <a:cubicBezTo>
                  <a:pt x="469" y="148"/>
                  <a:pt x="469" y="146"/>
                  <a:pt x="468" y="145"/>
                </a:cubicBezTo>
                <a:cubicBezTo>
                  <a:pt x="468" y="144"/>
                  <a:pt x="467" y="143"/>
                  <a:pt x="466" y="142"/>
                </a:cubicBezTo>
                <a:cubicBezTo>
                  <a:pt x="465" y="142"/>
                  <a:pt x="463" y="142"/>
                  <a:pt x="462" y="142"/>
                </a:cubicBezTo>
                <a:cubicBezTo>
                  <a:pt x="461" y="142"/>
                  <a:pt x="454" y="145"/>
                  <a:pt x="448" y="147"/>
                </a:cubicBezTo>
                <a:cubicBezTo>
                  <a:pt x="446" y="144"/>
                  <a:pt x="445" y="141"/>
                  <a:pt x="443" y="138"/>
                </a:cubicBezTo>
                <a:cubicBezTo>
                  <a:pt x="448" y="134"/>
                  <a:pt x="454" y="130"/>
                  <a:pt x="455" y="129"/>
                </a:cubicBezTo>
                <a:cubicBezTo>
                  <a:pt x="456" y="128"/>
                  <a:pt x="457" y="127"/>
                  <a:pt x="457" y="126"/>
                </a:cubicBezTo>
                <a:cubicBezTo>
                  <a:pt x="457" y="125"/>
                  <a:pt x="457" y="123"/>
                  <a:pt x="457" y="122"/>
                </a:cubicBezTo>
                <a:cubicBezTo>
                  <a:pt x="456" y="121"/>
                  <a:pt x="455" y="120"/>
                  <a:pt x="454" y="120"/>
                </a:cubicBezTo>
                <a:cubicBezTo>
                  <a:pt x="453" y="119"/>
                  <a:pt x="451" y="119"/>
                  <a:pt x="450" y="120"/>
                </a:cubicBezTo>
                <a:cubicBezTo>
                  <a:pt x="449" y="121"/>
                  <a:pt x="442" y="123"/>
                  <a:pt x="436" y="126"/>
                </a:cubicBezTo>
                <a:cubicBezTo>
                  <a:pt x="434" y="123"/>
                  <a:pt x="433" y="121"/>
                  <a:pt x="431" y="118"/>
                </a:cubicBezTo>
                <a:cubicBezTo>
                  <a:pt x="436" y="113"/>
                  <a:pt x="441" y="109"/>
                  <a:pt x="442" y="108"/>
                </a:cubicBezTo>
                <a:cubicBezTo>
                  <a:pt x="443" y="107"/>
                  <a:pt x="444" y="106"/>
                  <a:pt x="444" y="104"/>
                </a:cubicBezTo>
                <a:cubicBezTo>
                  <a:pt x="444" y="103"/>
                  <a:pt x="443" y="102"/>
                  <a:pt x="443" y="101"/>
                </a:cubicBezTo>
                <a:cubicBezTo>
                  <a:pt x="442" y="100"/>
                  <a:pt x="441" y="99"/>
                  <a:pt x="440" y="99"/>
                </a:cubicBezTo>
                <a:cubicBezTo>
                  <a:pt x="438" y="98"/>
                  <a:pt x="437" y="98"/>
                  <a:pt x="436" y="99"/>
                </a:cubicBezTo>
                <a:cubicBezTo>
                  <a:pt x="435" y="100"/>
                  <a:pt x="428" y="103"/>
                  <a:pt x="423" y="107"/>
                </a:cubicBezTo>
                <a:cubicBezTo>
                  <a:pt x="421" y="104"/>
                  <a:pt x="419" y="102"/>
                  <a:pt x="416" y="99"/>
                </a:cubicBezTo>
                <a:cubicBezTo>
                  <a:pt x="421" y="94"/>
                  <a:pt x="426" y="89"/>
                  <a:pt x="427" y="88"/>
                </a:cubicBezTo>
                <a:cubicBezTo>
                  <a:pt x="428" y="87"/>
                  <a:pt x="428" y="85"/>
                  <a:pt x="428" y="84"/>
                </a:cubicBezTo>
                <a:cubicBezTo>
                  <a:pt x="428" y="83"/>
                  <a:pt x="427" y="82"/>
                  <a:pt x="427" y="81"/>
                </a:cubicBezTo>
                <a:cubicBezTo>
                  <a:pt x="426" y="80"/>
                  <a:pt x="424" y="79"/>
                  <a:pt x="423" y="79"/>
                </a:cubicBezTo>
                <a:cubicBezTo>
                  <a:pt x="422" y="79"/>
                  <a:pt x="421" y="79"/>
                  <a:pt x="420" y="80"/>
                </a:cubicBezTo>
                <a:cubicBezTo>
                  <a:pt x="418" y="81"/>
                  <a:pt x="413" y="85"/>
                  <a:pt x="407" y="89"/>
                </a:cubicBezTo>
                <a:cubicBezTo>
                  <a:pt x="405" y="86"/>
                  <a:pt x="403" y="84"/>
                  <a:pt x="400" y="82"/>
                </a:cubicBezTo>
                <a:cubicBezTo>
                  <a:pt x="404" y="76"/>
                  <a:pt x="408" y="71"/>
                  <a:pt x="409" y="70"/>
                </a:cubicBezTo>
                <a:cubicBezTo>
                  <a:pt x="410" y="68"/>
                  <a:pt x="410" y="67"/>
                  <a:pt x="410" y="66"/>
                </a:cubicBezTo>
                <a:cubicBezTo>
                  <a:pt x="410" y="65"/>
                  <a:pt x="409" y="63"/>
                  <a:pt x="408" y="63"/>
                </a:cubicBezTo>
                <a:cubicBezTo>
                  <a:pt x="407" y="62"/>
                  <a:pt x="406" y="61"/>
                  <a:pt x="405" y="61"/>
                </a:cubicBezTo>
                <a:cubicBezTo>
                  <a:pt x="404" y="61"/>
                  <a:pt x="402" y="62"/>
                  <a:pt x="401" y="62"/>
                </a:cubicBezTo>
                <a:cubicBezTo>
                  <a:pt x="400" y="63"/>
                  <a:pt x="395" y="68"/>
                  <a:pt x="390" y="73"/>
                </a:cubicBezTo>
                <a:cubicBezTo>
                  <a:pt x="388" y="71"/>
                  <a:pt x="385" y="68"/>
                  <a:pt x="382" y="66"/>
                </a:cubicBezTo>
                <a:cubicBezTo>
                  <a:pt x="386" y="61"/>
                  <a:pt x="389" y="54"/>
                  <a:pt x="390" y="53"/>
                </a:cubicBezTo>
                <a:cubicBezTo>
                  <a:pt x="391" y="52"/>
                  <a:pt x="391" y="51"/>
                  <a:pt x="391" y="50"/>
                </a:cubicBezTo>
                <a:cubicBezTo>
                  <a:pt x="390" y="48"/>
                  <a:pt x="390" y="47"/>
                  <a:pt x="389" y="46"/>
                </a:cubicBezTo>
                <a:cubicBezTo>
                  <a:pt x="387" y="46"/>
                  <a:pt x="386" y="45"/>
                  <a:pt x="385" y="45"/>
                </a:cubicBezTo>
                <a:cubicBezTo>
                  <a:pt x="384" y="45"/>
                  <a:pt x="382" y="46"/>
                  <a:pt x="382" y="47"/>
                </a:cubicBezTo>
                <a:cubicBezTo>
                  <a:pt x="381" y="48"/>
                  <a:pt x="376" y="53"/>
                  <a:pt x="371" y="58"/>
                </a:cubicBezTo>
                <a:cubicBezTo>
                  <a:pt x="369" y="57"/>
                  <a:pt x="366" y="55"/>
                  <a:pt x="363" y="53"/>
                </a:cubicBezTo>
                <a:cubicBezTo>
                  <a:pt x="366" y="47"/>
                  <a:pt x="369" y="40"/>
                  <a:pt x="369" y="39"/>
                </a:cubicBezTo>
                <a:cubicBezTo>
                  <a:pt x="370" y="38"/>
                  <a:pt x="370" y="36"/>
                  <a:pt x="369" y="35"/>
                </a:cubicBezTo>
                <a:cubicBezTo>
                  <a:pt x="369" y="34"/>
                  <a:pt x="368" y="33"/>
                  <a:pt x="367" y="32"/>
                </a:cubicBezTo>
                <a:cubicBezTo>
                  <a:pt x="366" y="32"/>
                  <a:pt x="365" y="32"/>
                  <a:pt x="363" y="32"/>
                </a:cubicBezTo>
                <a:cubicBezTo>
                  <a:pt x="362" y="32"/>
                  <a:pt x="361" y="33"/>
                  <a:pt x="360" y="34"/>
                </a:cubicBezTo>
                <a:cubicBezTo>
                  <a:pt x="359" y="35"/>
                  <a:pt x="355" y="41"/>
                  <a:pt x="351" y="46"/>
                </a:cubicBezTo>
                <a:cubicBezTo>
                  <a:pt x="348" y="44"/>
                  <a:pt x="345" y="43"/>
                  <a:pt x="342" y="42"/>
                </a:cubicBezTo>
                <a:cubicBezTo>
                  <a:pt x="344" y="35"/>
                  <a:pt x="347" y="28"/>
                  <a:pt x="347" y="27"/>
                </a:cubicBezTo>
                <a:cubicBezTo>
                  <a:pt x="348" y="26"/>
                  <a:pt x="347" y="24"/>
                  <a:pt x="347" y="23"/>
                </a:cubicBezTo>
                <a:cubicBezTo>
                  <a:pt x="346" y="22"/>
                  <a:pt x="345" y="21"/>
                  <a:pt x="344" y="21"/>
                </a:cubicBezTo>
                <a:cubicBezTo>
                  <a:pt x="343" y="20"/>
                  <a:pt x="342" y="20"/>
                  <a:pt x="340" y="20"/>
                </a:cubicBezTo>
                <a:cubicBezTo>
                  <a:pt x="339" y="21"/>
                  <a:pt x="338" y="22"/>
                  <a:pt x="338" y="23"/>
                </a:cubicBezTo>
                <a:cubicBezTo>
                  <a:pt x="337" y="24"/>
                  <a:pt x="333" y="30"/>
                  <a:pt x="330" y="36"/>
                </a:cubicBezTo>
                <a:cubicBezTo>
                  <a:pt x="327" y="35"/>
                  <a:pt x="324" y="34"/>
                  <a:pt x="321" y="32"/>
                </a:cubicBezTo>
                <a:cubicBezTo>
                  <a:pt x="322" y="26"/>
                  <a:pt x="324" y="19"/>
                  <a:pt x="324" y="18"/>
                </a:cubicBezTo>
                <a:cubicBezTo>
                  <a:pt x="324" y="16"/>
                  <a:pt x="324" y="15"/>
                  <a:pt x="323" y="14"/>
                </a:cubicBezTo>
                <a:cubicBezTo>
                  <a:pt x="323" y="13"/>
                  <a:pt x="322" y="12"/>
                  <a:pt x="320" y="12"/>
                </a:cubicBezTo>
                <a:cubicBezTo>
                  <a:pt x="319" y="11"/>
                  <a:pt x="318" y="11"/>
                  <a:pt x="317" y="12"/>
                </a:cubicBezTo>
                <a:cubicBezTo>
                  <a:pt x="315" y="12"/>
                  <a:pt x="314" y="13"/>
                  <a:pt x="314" y="14"/>
                </a:cubicBezTo>
                <a:cubicBezTo>
                  <a:pt x="313" y="16"/>
                  <a:pt x="310" y="22"/>
                  <a:pt x="308" y="28"/>
                </a:cubicBezTo>
                <a:cubicBezTo>
                  <a:pt x="305" y="27"/>
                  <a:pt x="301" y="26"/>
                  <a:pt x="298" y="26"/>
                </a:cubicBezTo>
                <a:cubicBezTo>
                  <a:pt x="299" y="19"/>
                  <a:pt x="300" y="12"/>
                  <a:pt x="300" y="11"/>
                </a:cubicBezTo>
                <a:cubicBezTo>
                  <a:pt x="300" y="9"/>
                  <a:pt x="299" y="8"/>
                  <a:pt x="299" y="7"/>
                </a:cubicBezTo>
                <a:cubicBezTo>
                  <a:pt x="298" y="6"/>
                  <a:pt x="297" y="5"/>
                  <a:pt x="295" y="5"/>
                </a:cubicBezTo>
                <a:cubicBezTo>
                  <a:pt x="294" y="5"/>
                  <a:pt x="293" y="5"/>
                  <a:pt x="292" y="5"/>
                </a:cubicBezTo>
                <a:cubicBezTo>
                  <a:pt x="291" y="6"/>
                  <a:pt x="290" y="7"/>
                  <a:pt x="289" y="8"/>
                </a:cubicBezTo>
                <a:cubicBezTo>
                  <a:pt x="289" y="10"/>
                  <a:pt x="287" y="16"/>
                  <a:pt x="285" y="23"/>
                </a:cubicBezTo>
                <a:cubicBezTo>
                  <a:pt x="282" y="22"/>
                  <a:pt x="278" y="22"/>
                  <a:pt x="275" y="21"/>
                </a:cubicBezTo>
                <a:cubicBezTo>
                  <a:pt x="275" y="15"/>
                  <a:pt x="275" y="7"/>
                  <a:pt x="275" y="6"/>
                </a:cubicBezTo>
                <a:cubicBezTo>
                  <a:pt x="275" y="5"/>
                  <a:pt x="274" y="3"/>
                  <a:pt x="274" y="3"/>
                </a:cubicBezTo>
                <a:cubicBezTo>
                  <a:pt x="273" y="2"/>
                  <a:pt x="272" y="1"/>
                  <a:pt x="270" y="1"/>
                </a:cubicBezTo>
                <a:cubicBezTo>
                  <a:pt x="269" y="1"/>
                  <a:pt x="268" y="1"/>
                  <a:pt x="267" y="2"/>
                </a:cubicBezTo>
                <a:cubicBezTo>
                  <a:pt x="266" y="3"/>
                  <a:pt x="265" y="4"/>
                  <a:pt x="264" y="5"/>
                </a:cubicBezTo>
                <a:cubicBezTo>
                  <a:pt x="264" y="6"/>
                  <a:pt x="263" y="13"/>
                  <a:pt x="262" y="20"/>
                </a:cubicBezTo>
                <a:cubicBezTo>
                  <a:pt x="258" y="20"/>
                  <a:pt x="255" y="19"/>
                  <a:pt x="251" y="19"/>
                </a:cubicBezTo>
                <a:cubicBezTo>
                  <a:pt x="251" y="13"/>
                  <a:pt x="250" y="6"/>
                  <a:pt x="250" y="4"/>
                </a:cubicBezTo>
                <a:cubicBezTo>
                  <a:pt x="250" y="3"/>
                  <a:pt x="249" y="2"/>
                  <a:pt x="248" y="1"/>
                </a:cubicBezTo>
                <a:cubicBezTo>
                  <a:pt x="247" y="0"/>
                  <a:pt x="246" y="0"/>
                  <a:pt x="245" y="0"/>
                </a:cubicBezTo>
                <a:cubicBezTo>
                  <a:pt x="243" y="0"/>
                  <a:pt x="242" y="0"/>
                  <a:pt x="241" y="1"/>
                </a:cubicBezTo>
                <a:cubicBezTo>
                  <a:pt x="240" y="2"/>
                  <a:pt x="239" y="3"/>
                  <a:pt x="239" y="4"/>
                </a:cubicBezTo>
                <a:cubicBezTo>
                  <a:pt x="239" y="6"/>
                  <a:pt x="239" y="13"/>
                  <a:pt x="238" y="19"/>
                </a:cubicBezTo>
                <a:cubicBezTo>
                  <a:pt x="235" y="19"/>
                  <a:pt x="231" y="20"/>
                  <a:pt x="228" y="20"/>
                </a:cubicBezTo>
                <a:cubicBezTo>
                  <a:pt x="227" y="13"/>
                  <a:pt x="225" y="6"/>
                  <a:pt x="225" y="5"/>
                </a:cubicBezTo>
                <a:cubicBezTo>
                  <a:pt x="224" y="4"/>
                  <a:pt x="224" y="3"/>
                  <a:pt x="223" y="2"/>
                </a:cubicBezTo>
                <a:cubicBezTo>
                  <a:pt x="222" y="1"/>
                  <a:pt x="220" y="1"/>
                  <a:pt x="219" y="1"/>
                </a:cubicBezTo>
                <a:cubicBezTo>
                  <a:pt x="218" y="1"/>
                  <a:pt x="217" y="2"/>
                  <a:pt x="216" y="3"/>
                </a:cubicBezTo>
                <a:cubicBezTo>
                  <a:pt x="215" y="3"/>
                  <a:pt x="214" y="5"/>
                  <a:pt x="214" y="6"/>
                </a:cubicBezTo>
                <a:cubicBezTo>
                  <a:pt x="214" y="7"/>
                  <a:pt x="214" y="15"/>
                  <a:pt x="214" y="21"/>
                </a:cubicBezTo>
                <a:cubicBezTo>
                  <a:pt x="211" y="22"/>
                  <a:pt x="208" y="22"/>
                  <a:pt x="204" y="23"/>
                </a:cubicBezTo>
                <a:cubicBezTo>
                  <a:pt x="202" y="16"/>
                  <a:pt x="200" y="10"/>
                  <a:pt x="200" y="8"/>
                </a:cubicBezTo>
                <a:cubicBezTo>
                  <a:pt x="199" y="7"/>
                  <a:pt x="199" y="6"/>
                  <a:pt x="198" y="5"/>
                </a:cubicBezTo>
                <a:cubicBezTo>
                  <a:pt x="196" y="5"/>
                  <a:pt x="195" y="5"/>
                  <a:pt x="194" y="5"/>
                </a:cubicBezTo>
                <a:cubicBezTo>
                  <a:pt x="192" y="5"/>
                  <a:pt x="191" y="6"/>
                  <a:pt x="191" y="7"/>
                </a:cubicBezTo>
                <a:cubicBezTo>
                  <a:pt x="190" y="8"/>
                  <a:pt x="189" y="9"/>
                  <a:pt x="190" y="11"/>
                </a:cubicBezTo>
                <a:cubicBezTo>
                  <a:pt x="190" y="12"/>
                  <a:pt x="191" y="19"/>
                  <a:pt x="191" y="26"/>
                </a:cubicBezTo>
                <a:cubicBezTo>
                  <a:pt x="188" y="26"/>
                  <a:pt x="185" y="27"/>
                  <a:pt x="182" y="28"/>
                </a:cubicBezTo>
                <a:cubicBezTo>
                  <a:pt x="179" y="22"/>
                  <a:pt x="176" y="16"/>
                  <a:pt x="175" y="14"/>
                </a:cubicBezTo>
                <a:cubicBezTo>
                  <a:pt x="175" y="13"/>
                  <a:pt x="174" y="12"/>
                  <a:pt x="173" y="12"/>
                </a:cubicBezTo>
                <a:cubicBezTo>
                  <a:pt x="172" y="11"/>
                  <a:pt x="170" y="11"/>
                  <a:pt x="169" y="12"/>
                </a:cubicBezTo>
                <a:cubicBezTo>
                  <a:pt x="168" y="12"/>
                  <a:pt x="167" y="13"/>
                  <a:pt x="166" y="14"/>
                </a:cubicBezTo>
                <a:cubicBezTo>
                  <a:pt x="165" y="15"/>
                  <a:pt x="165" y="16"/>
                  <a:pt x="165" y="18"/>
                </a:cubicBezTo>
                <a:cubicBezTo>
                  <a:pt x="166" y="19"/>
                  <a:pt x="167" y="26"/>
                  <a:pt x="169" y="32"/>
                </a:cubicBezTo>
                <a:cubicBezTo>
                  <a:pt x="166" y="34"/>
                  <a:pt x="162" y="35"/>
                  <a:pt x="159" y="36"/>
                </a:cubicBezTo>
                <a:cubicBezTo>
                  <a:pt x="156" y="30"/>
                  <a:pt x="152" y="24"/>
                  <a:pt x="152" y="23"/>
                </a:cubicBezTo>
                <a:cubicBezTo>
                  <a:pt x="151" y="22"/>
                  <a:pt x="150" y="21"/>
                  <a:pt x="149" y="20"/>
                </a:cubicBezTo>
                <a:cubicBezTo>
                  <a:pt x="148" y="20"/>
                  <a:pt x="146" y="20"/>
                  <a:pt x="145" y="21"/>
                </a:cubicBezTo>
                <a:cubicBezTo>
                  <a:pt x="144" y="21"/>
                  <a:pt x="143" y="22"/>
                  <a:pt x="142" y="23"/>
                </a:cubicBezTo>
                <a:cubicBezTo>
                  <a:pt x="142" y="24"/>
                  <a:pt x="142" y="26"/>
                  <a:pt x="142" y="27"/>
                </a:cubicBezTo>
                <a:cubicBezTo>
                  <a:pt x="143" y="28"/>
                  <a:pt x="145" y="35"/>
                  <a:pt x="147" y="42"/>
                </a:cubicBezTo>
                <a:cubicBezTo>
                  <a:pt x="144" y="43"/>
                  <a:pt x="141" y="44"/>
                  <a:pt x="138" y="46"/>
                </a:cubicBezTo>
                <a:cubicBezTo>
                  <a:pt x="134" y="41"/>
                  <a:pt x="130" y="35"/>
                  <a:pt x="129" y="34"/>
                </a:cubicBezTo>
                <a:cubicBezTo>
                  <a:pt x="128" y="33"/>
                  <a:pt x="127" y="32"/>
                  <a:pt x="126" y="32"/>
                </a:cubicBezTo>
                <a:cubicBezTo>
                  <a:pt x="125" y="32"/>
                  <a:pt x="123" y="32"/>
                  <a:pt x="122" y="32"/>
                </a:cubicBezTo>
                <a:cubicBezTo>
                  <a:pt x="121" y="33"/>
                  <a:pt x="120" y="34"/>
                  <a:pt x="120" y="35"/>
                </a:cubicBezTo>
                <a:cubicBezTo>
                  <a:pt x="119" y="36"/>
                  <a:pt x="119" y="38"/>
                  <a:pt x="120" y="39"/>
                </a:cubicBezTo>
                <a:cubicBezTo>
                  <a:pt x="121" y="40"/>
                  <a:pt x="124" y="47"/>
                  <a:pt x="126" y="53"/>
                </a:cubicBezTo>
                <a:cubicBezTo>
                  <a:pt x="123" y="55"/>
                  <a:pt x="121" y="57"/>
                  <a:pt x="118" y="58"/>
                </a:cubicBezTo>
                <a:cubicBezTo>
                  <a:pt x="113" y="53"/>
                  <a:pt x="109" y="48"/>
                  <a:pt x="108" y="47"/>
                </a:cubicBezTo>
                <a:cubicBezTo>
                  <a:pt x="107" y="46"/>
                  <a:pt x="106" y="45"/>
                  <a:pt x="104" y="45"/>
                </a:cubicBezTo>
                <a:cubicBezTo>
                  <a:pt x="103" y="45"/>
                  <a:pt x="102" y="46"/>
                  <a:pt x="101" y="46"/>
                </a:cubicBezTo>
                <a:cubicBezTo>
                  <a:pt x="100" y="47"/>
                  <a:pt x="99" y="48"/>
                  <a:pt x="99" y="50"/>
                </a:cubicBezTo>
                <a:cubicBezTo>
                  <a:pt x="98" y="51"/>
                  <a:pt x="99" y="52"/>
                  <a:pt x="99" y="53"/>
                </a:cubicBezTo>
                <a:cubicBezTo>
                  <a:pt x="100" y="54"/>
                  <a:pt x="104" y="61"/>
                  <a:pt x="107" y="66"/>
                </a:cubicBezTo>
                <a:cubicBezTo>
                  <a:pt x="104" y="68"/>
                  <a:pt x="102" y="71"/>
                  <a:pt x="99" y="73"/>
                </a:cubicBezTo>
                <a:cubicBezTo>
                  <a:pt x="94" y="68"/>
                  <a:pt x="89" y="63"/>
                  <a:pt x="88" y="62"/>
                </a:cubicBezTo>
                <a:cubicBezTo>
                  <a:pt x="87" y="62"/>
                  <a:pt x="86" y="61"/>
                  <a:pt x="84" y="61"/>
                </a:cubicBezTo>
                <a:cubicBezTo>
                  <a:pt x="83" y="61"/>
                  <a:pt x="82" y="62"/>
                  <a:pt x="81" y="63"/>
                </a:cubicBezTo>
                <a:cubicBezTo>
                  <a:pt x="80" y="63"/>
                  <a:pt x="79" y="65"/>
                  <a:pt x="79" y="66"/>
                </a:cubicBezTo>
                <a:cubicBezTo>
                  <a:pt x="79" y="67"/>
                  <a:pt x="79" y="68"/>
                  <a:pt x="80" y="70"/>
                </a:cubicBezTo>
                <a:cubicBezTo>
                  <a:pt x="81" y="71"/>
                  <a:pt x="85" y="76"/>
                  <a:pt x="89" y="82"/>
                </a:cubicBezTo>
                <a:cubicBezTo>
                  <a:pt x="87" y="84"/>
                  <a:pt x="84" y="86"/>
                  <a:pt x="82" y="89"/>
                </a:cubicBezTo>
                <a:cubicBezTo>
                  <a:pt x="77" y="85"/>
                  <a:pt x="71" y="81"/>
                  <a:pt x="70" y="80"/>
                </a:cubicBezTo>
                <a:cubicBezTo>
                  <a:pt x="69" y="79"/>
                  <a:pt x="67" y="79"/>
                  <a:pt x="66" y="79"/>
                </a:cubicBezTo>
                <a:cubicBezTo>
                  <a:pt x="65" y="79"/>
                  <a:pt x="64" y="80"/>
                  <a:pt x="63" y="81"/>
                </a:cubicBezTo>
                <a:cubicBezTo>
                  <a:pt x="62" y="82"/>
                  <a:pt x="61" y="83"/>
                  <a:pt x="61" y="84"/>
                </a:cubicBezTo>
                <a:cubicBezTo>
                  <a:pt x="61" y="85"/>
                  <a:pt x="62" y="87"/>
                  <a:pt x="63" y="88"/>
                </a:cubicBezTo>
                <a:cubicBezTo>
                  <a:pt x="64" y="89"/>
                  <a:pt x="68" y="94"/>
                  <a:pt x="73" y="99"/>
                </a:cubicBezTo>
                <a:cubicBezTo>
                  <a:pt x="71" y="102"/>
                  <a:pt x="69" y="104"/>
                  <a:pt x="67" y="107"/>
                </a:cubicBezTo>
                <a:cubicBezTo>
                  <a:pt x="61" y="103"/>
                  <a:pt x="55" y="100"/>
                  <a:pt x="53" y="99"/>
                </a:cubicBezTo>
                <a:cubicBezTo>
                  <a:pt x="52" y="98"/>
                  <a:pt x="51" y="98"/>
                  <a:pt x="50" y="99"/>
                </a:cubicBezTo>
                <a:cubicBezTo>
                  <a:pt x="49" y="99"/>
                  <a:pt x="47" y="100"/>
                  <a:pt x="47" y="101"/>
                </a:cubicBezTo>
                <a:cubicBezTo>
                  <a:pt x="46" y="102"/>
                  <a:pt x="45" y="103"/>
                  <a:pt x="46" y="104"/>
                </a:cubicBezTo>
                <a:cubicBezTo>
                  <a:pt x="46" y="106"/>
                  <a:pt x="46" y="107"/>
                  <a:pt x="47" y="108"/>
                </a:cubicBezTo>
                <a:cubicBezTo>
                  <a:pt x="48" y="109"/>
                  <a:pt x="54" y="113"/>
                  <a:pt x="59" y="118"/>
                </a:cubicBezTo>
                <a:cubicBezTo>
                  <a:pt x="57" y="121"/>
                  <a:pt x="55" y="123"/>
                  <a:pt x="53" y="126"/>
                </a:cubicBezTo>
                <a:cubicBezTo>
                  <a:pt x="47" y="123"/>
                  <a:pt x="41" y="121"/>
                  <a:pt x="39" y="120"/>
                </a:cubicBezTo>
                <a:cubicBezTo>
                  <a:pt x="38" y="119"/>
                  <a:pt x="37" y="119"/>
                  <a:pt x="36" y="120"/>
                </a:cubicBezTo>
                <a:cubicBezTo>
                  <a:pt x="34" y="120"/>
                  <a:pt x="33" y="121"/>
                  <a:pt x="33" y="122"/>
                </a:cubicBezTo>
                <a:cubicBezTo>
                  <a:pt x="32" y="123"/>
                  <a:pt x="32" y="125"/>
                  <a:pt x="32" y="126"/>
                </a:cubicBezTo>
                <a:cubicBezTo>
                  <a:pt x="32" y="127"/>
                  <a:pt x="33" y="128"/>
                  <a:pt x="34" y="129"/>
                </a:cubicBezTo>
                <a:cubicBezTo>
                  <a:pt x="35" y="130"/>
                  <a:pt x="41" y="134"/>
                  <a:pt x="46" y="138"/>
                </a:cubicBezTo>
                <a:cubicBezTo>
                  <a:pt x="45" y="141"/>
                  <a:pt x="43" y="144"/>
                  <a:pt x="42" y="147"/>
                </a:cubicBezTo>
                <a:cubicBezTo>
                  <a:pt x="36" y="145"/>
                  <a:pt x="29" y="143"/>
                  <a:pt x="27" y="142"/>
                </a:cubicBezTo>
                <a:cubicBezTo>
                  <a:pt x="26" y="142"/>
                  <a:pt x="25" y="142"/>
                  <a:pt x="24" y="142"/>
                </a:cubicBezTo>
                <a:cubicBezTo>
                  <a:pt x="23" y="143"/>
                  <a:pt x="22" y="144"/>
                  <a:pt x="21" y="145"/>
                </a:cubicBezTo>
                <a:cubicBezTo>
                  <a:pt x="20" y="146"/>
                  <a:pt x="20" y="148"/>
                  <a:pt x="21" y="149"/>
                </a:cubicBezTo>
                <a:cubicBezTo>
                  <a:pt x="21" y="150"/>
                  <a:pt x="22" y="151"/>
                  <a:pt x="23" y="152"/>
                </a:cubicBezTo>
                <a:cubicBezTo>
                  <a:pt x="24" y="152"/>
                  <a:pt x="31" y="156"/>
                  <a:pt x="36" y="159"/>
                </a:cubicBezTo>
                <a:cubicBezTo>
                  <a:pt x="35" y="162"/>
                  <a:pt x="34" y="165"/>
                  <a:pt x="33" y="169"/>
                </a:cubicBezTo>
                <a:cubicBezTo>
                  <a:pt x="26" y="167"/>
                  <a:pt x="19" y="166"/>
                  <a:pt x="18" y="165"/>
                </a:cubicBezTo>
                <a:cubicBezTo>
                  <a:pt x="17" y="165"/>
                  <a:pt x="15" y="165"/>
                  <a:pt x="14" y="166"/>
                </a:cubicBezTo>
                <a:cubicBezTo>
                  <a:pt x="13" y="167"/>
                  <a:pt x="12" y="168"/>
                  <a:pt x="12" y="169"/>
                </a:cubicBezTo>
                <a:cubicBezTo>
                  <a:pt x="11" y="170"/>
                  <a:pt x="12" y="172"/>
                  <a:pt x="12" y="173"/>
                </a:cubicBezTo>
                <a:cubicBezTo>
                  <a:pt x="12" y="174"/>
                  <a:pt x="13" y="175"/>
                  <a:pt x="15" y="175"/>
                </a:cubicBezTo>
                <a:cubicBezTo>
                  <a:pt x="16" y="176"/>
                  <a:pt x="23" y="179"/>
                  <a:pt x="28" y="181"/>
                </a:cubicBezTo>
                <a:cubicBezTo>
                  <a:pt x="28" y="185"/>
                  <a:pt x="27" y="188"/>
                  <a:pt x="26" y="191"/>
                </a:cubicBezTo>
                <a:cubicBezTo>
                  <a:pt x="19" y="191"/>
                  <a:pt x="12" y="190"/>
                  <a:pt x="11" y="190"/>
                </a:cubicBezTo>
                <a:cubicBezTo>
                  <a:pt x="9" y="189"/>
                  <a:pt x="8" y="190"/>
                  <a:pt x="7" y="191"/>
                </a:cubicBezTo>
                <a:cubicBezTo>
                  <a:pt x="6" y="191"/>
                  <a:pt x="5" y="192"/>
                  <a:pt x="5" y="194"/>
                </a:cubicBezTo>
                <a:cubicBezTo>
                  <a:pt x="5" y="195"/>
                  <a:pt x="5" y="196"/>
                  <a:pt x="6" y="197"/>
                </a:cubicBezTo>
                <a:cubicBezTo>
                  <a:pt x="6" y="199"/>
                  <a:pt x="7" y="200"/>
                  <a:pt x="9" y="200"/>
                </a:cubicBezTo>
                <a:cubicBezTo>
                  <a:pt x="10" y="200"/>
                  <a:pt x="17" y="202"/>
                  <a:pt x="23" y="204"/>
                </a:cubicBezTo>
                <a:cubicBezTo>
                  <a:pt x="23" y="208"/>
                  <a:pt x="22" y="211"/>
                  <a:pt x="21" y="214"/>
                </a:cubicBezTo>
                <a:cubicBezTo>
                  <a:pt x="15" y="214"/>
                  <a:pt x="8" y="214"/>
                  <a:pt x="6" y="214"/>
                </a:cubicBezTo>
                <a:cubicBezTo>
                  <a:pt x="5" y="214"/>
                  <a:pt x="4" y="215"/>
                  <a:pt x="3" y="216"/>
                </a:cubicBezTo>
                <a:cubicBezTo>
                  <a:pt x="2" y="217"/>
                  <a:pt x="1" y="218"/>
                  <a:pt x="1" y="219"/>
                </a:cubicBezTo>
                <a:cubicBezTo>
                  <a:pt x="1" y="220"/>
                  <a:pt x="1" y="222"/>
                  <a:pt x="2" y="223"/>
                </a:cubicBezTo>
                <a:cubicBezTo>
                  <a:pt x="3" y="224"/>
                  <a:pt x="4" y="225"/>
                  <a:pt x="5" y="225"/>
                </a:cubicBezTo>
                <a:cubicBezTo>
                  <a:pt x="7" y="225"/>
                  <a:pt x="14" y="227"/>
                  <a:pt x="20" y="228"/>
                </a:cubicBezTo>
                <a:cubicBezTo>
                  <a:pt x="20" y="231"/>
                  <a:pt x="20" y="235"/>
                  <a:pt x="20" y="238"/>
                </a:cubicBezTo>
                <a:cubicBezTo>
                  <a:pt x="13" y="239"/>
                  <a:pt x="6" y="239"/>
                  <a:pt x="4" y="239"/>
                </a:cubicBezTo>
                <a:cubicBezTo>
                  <a:pt x="3" y="240"/>
                  <a:pt x="2" y="240"/>
                  <a:pt x="1" y="241"/>
                </a:cubicBezTo>
                <a:cubicBezTo>
                  <a:pt x="0" y="242"/>
                  <a:pt x="0" y="243"/>
                  <a:pt x="0" y="245"/>
                </a:cubicBezTo>
                <a:cubicBezTo>
                  <a:pt x="0" y="246"/>
                  <a:pt x="0" y="247"/>
                  <a:pt x="1" y="248"/>
                </a:cubicBezTo>
                <a:cubicBezTo>
                  <a:pt x="2" y="249"/>
                  <a:pt x="3" y="250"/>
                  <a:pt x="4" y="250"/>
                </a:cubicBezTo>
                <a:cubicBezTo>
                  <a:pt x="6" y="250"/>
                  <a:pt x="13" y="251"/>
                  <a:pt x="20" y="252"/>
                </a:cubicBezTo>
                <a:cubicBezTo>
                  <a:pt x="20" y="255"/>
                  <a:pt x="20" y="258"/>
                  <a:pt x="20" y="262"/>
                </a:cubicBezTo>
                <a:cubicBezTo>
                  <a:pt x="14" y="263"/>
                  <a:pt x="7" y="264"/>
                  <a:pt x="5" y="265"/>
                </a:cubicBezTo>
                <a:cubicBezTo>
                  <a:pt x="4" y="265"/>
                  <a:pt x="3" y="266"/>
                  <a:pt x="2" y="267"/>
                </a:cubicBezTo>
                <a:cubicBezTo>
                  <a:pt x="1" y="268"/>
                  <a:pt x="1" y="269"/>
                  <a:pt x="1" y="270"/>
                </a:cubicBezTo>
                <a:cubicBezTo>
                  <a:pt x="1" y="272"/>
                  <a:pt x="2" y="273"/>
                  <a:pt x="3" y="274"/>
                </a:cubicBezTo>
                <a:cubicBezTo>
                  <a:pt x="4" y="275"/>
                  <a:pt x="5" y="275"/>
                  <a:pt x="6" y="275"/>
                </a:cubicBezTo>
                <a:cubicBezTo>
                  <a:pt x="8" y="275"/>
                  <a:pt x="15" y="275"/>
                  <a:pt x="21" y="275"/>
                </a:cubicBezTo>
                <a:cubicBezTo>
                  <a:pt x="22" y="278"/>
                  <a:pt x="23" y="282"/>
                  <a:pt x="23" y="285"/>
                </a:cubicBezTo>
                <a:cubicBezTo>
                  <a:pt x="17" y="287"/>
                  <a:pt x="10" y="289"/>
                  <a:pt x="9" y="290"/>
                </a:cubicBezTo>
                <a:cubicBezTo>
                  <a:pt x="7" y="290"/>
                  <a:pt x="6" y="291"/>
                  <a:pt x="6" y="292"/>
                </a:cubicBezTo>
                <a:cubicBezTo>
                  <a:pt x="5" y="293"/>
                  <a:pt x="5" y="294"/>
                  <a:pt x="5" y="296"/>
                </a:cubicBezTo>
                <a:cubicBezTo>
                  <a:pt x="5" y="297"/>
                  <a:pt x="6" y="298"/>
                  <a:pt x="7" y="299"/>
                </a:cubicBezTo>
                <a:cubicBezTo>
                  <a:pt x="8" y="300"/>
                  <a:pt x="9" y="300"/>
                  <a:pt x="11" y="300"/>
                </a:cubicBezTo>
                <a:cubicBezTo>
                  <a:pt x="12" y="300"/>
                  <a:pt x="19" y="299"/>
                  <a:pt x="26" y="298"/>
                </a:cubicBezTo>
                <a:cubicBezTo>
                  <a:pt x="27" y="301"/>
                  <a:pt x="28" y="305"/>
                  <a:pt x="28" y="308"/>
                </a:cubicBezTo>
                <a:cubicBezTo>
                  <a:pt x="23" y="311"/>
                  <a:pt x="16" y="313"/>
                  <a:pt x="15" y="314"/>
                </a:cubicBezTo>
                <a:cubicBezTo>
                  <a:pt x="13" y="315"/>
                  <a:pt x="12" y="316"/>
                  <a:pt x="12" y="317"/>
                </a:cubicBezTo>
                <a:cubicBezTo>
                  <a:pt x="12" y="318"/>
                  <a:pt x="11" y="319"/>
                  <a:pt x="12" y="321"/>
                </a:cubicBezTo>
                <a:cubicBezTo>
                  <a:pt x="12" y="322"/>
                  <a:pt x="13" y="323"/>
                  <a:pt x="14" y="323"/>
                </a:cubicBezTo>
                <a:cubicBezTo>
                  <a:pt x="15" y="324"/>
                  <a:pt x="17" y="324"/>
                  <a:pt x="18" y="324"/>
                </a:cubicBezTo>
                <a:cubicBezTo>
                  <a:pt x="19" y="324"/>
                  <a:pt x="26" y="322"/>
                  <a:pt x="33" y="321"/>
                </a:cubicBezTo>
                <a:cubicBezTo>
                  <a:pt x="34" y="324"/>
                  <a:pt x="35" y="327"/>
                  <a:pt x="36" y="330"/>
                </a:cubicBezTo>
                <a:cubicBezTo>
                  <a:pt x="31" y="334"/>
                  <a:pt x="24" y="337"/>
                  <a:pt x="23" y="338"/>
                </a:cubicBezTo>
                <a:cubicBezTo>
                  <a:pt x="22" y="338"/>
                  <a:pt x="21" y="340"/>
                  <a:pt x="21" y="341"/>
                </a:cubicBezTo>
                <a:cubicBezTo>
                  <a:pt x="20" y="342"/>
                  <a:pt x="20" y="343"/>
                  <a:pt x="21" y="344"/>
                </a:cubicBezTo>
                <a:cubicBezTo>
                  <a:pt x="22" y="346"/>
                  <a:pt x="23" y="347"/>
                  <a:pt x="24" y="347"/>
                </a:cubicBezTo>
                <a:cubicBezTo>
                  <a:pt x="25" y="348"/>
                  <a:pt x="26" y="348"/>
                  <a:pt x="27" y="347"/>
                </a:cubicBezTo>
                <a:cubicBezTo>
                  <a:pt x="29" y="347"/>
                  <a:pt x="36" y="345"/>
                  <a:pt x="42" y="343"/>
                </a:cubicBezTo>
                <a:cubicBezTo>
                  <a:pt x="43" y="346"/>
                  <a:pt x="45" y="349"/>
                  <a:pt x="46" y="352"/>
                </a:cubicBezTo>
                <a:cubicBezTo>
                  <a:pt x="41" y="355"/>
                  <a:pt x="35" y="360"/>
                  <a:pt x="34" y="360"/>
                </a:cubicBezTo>
                <a:cubicBezTo>
                  <a:pt x="33" y="361"/>
                  <a:pt x="32" y="362"/>
                  <a:pt x="32" y="364"/>
                </a:cubicBezTo>
                <a:cubicBezTo>
                  <a:pt x="32" y="365"/>
                  <a:pt x="32" y="366"/>
                  <a:pt x="33" y="367"/>
                </a:cubicBezTo>
                <a:cubicBezTo>
                  <a:pt x="33" y="368"/>
                  <a:pt x="34" y="369"/>
                  <a:pt x="36" y="370"/>
                </a:cubicBezTo>
                <a:cubicBezTo>
                  <a:pt x="37" y="370"/>
                  <a:pt x="38" y="370"/>
                  <a:pt x="39" y="370"/>
                </a:cubicBezTo>
                <a:cubicBezTo>
                  <a:pt x="41" y="369"/>
                  <a:pt x="47" y="366"/>
                  <a:pt x="53" y="363"/>
                </a:cubicBezTo>
                <a:cubicBezTo>
                  <a:pt x="55" y="366"/>
                  <a:pt x="57" y="369"/>
                  <a:pt x="59" y="372"/>
                </a:cubicBezTo>
                <a:cubicBezTo>
                  <a:pt x="54" y="376"/>
                  <a:pt x="48" y="381"/>
                  <a:pt x="47" y="382"/>
                </a:cubicBezTo>
                <a:cubicBezTo>
                  <a:pt x="46" y="383"/>
                  <a:pt x="46" y="384"/>
                  <a:pt x="46" y="385"/>
                </a:cubicBezTo>
                <a:cubicBezTo>
                  <a:pt x="45" y="387"/>
                  <a:pt x="46" y="388"/>
                  <a:pt x="47" y="389"/>
                </a:cubicBezTo>
                <a:cubicBezTo>
                  <a:pt x="47" y="390"/>
                  <a:pt x="49" y="391"/>
                  <a:pt x="50" y="391"/>
                </a:cubicBezTo>
                <a:cubicBezTo>
                  <a:pt x="51" y="391"/>
                  <a:pt x="52" y="391"/>
                  <a:pt x="53" y="390"/>
                </a:cubicBezTo>
                <a:cubicBezTo>
                  <a:pt x="55" y="390"/>
                  <a:pt x="61" y="386"/>
                  <a:pt x="67" y="383"/>
                </a:cubicBezTo>
                <a:cubicBezTo>
                  <a:pt x="69" y="385"/>
                  <a:pt x="71" y="388"/>
                  <a:pt x="73" y="391"/>
                </a:cubicBezTo>
                <a:cubicBezTo>
                  <a:pt x="68" y="395"/>
                  <a:pt x="64" y="401"/>
                  <a:pt x="63" y="402"/>
                </a:cubicBezTo>
                <a:cubicBezTo>
                  <a:pt x="62" y="403"/>
                  <a:pt x="61" y="404"/>
                  <a:pt x="61" y="405"/>
                </a:cubicBezTo>
                <a:cubicBezTo>
                  <a:pt x="61" y="407"/>
                  <a:pt x="62" y="408"/>
                  <a:pt x="63" y="409"/>
                </a:cubicBezTo>
                <a:cubicBezTo>
                  <a:pt x="64" y="410"/>
                  <a:pt x="65" y="410"/>
                  <a:pt x="66" y="411"/>
                </a:cubicBezTo>
                <a:cubicBezTo>
                  <a:pt x="67" y="411"/>
                  <a:pt x="69" y="411"/>
                  <a:pt x="70" y="410"/>
                </a:cubicBezTo>
                <a:cubicBezTo>
                  <a:pt x="71" y="409"/>
                  <a:pt x="77" y="404"/>
                  <a:pt x="82" y="401"/>
                </a:cubicBezTo>
                <a:cubicBezTo>
                  <a:pt x="84" y="403"/>
                  <a:pt x="87" y="406"/>
                  <a:pt x="89" y="408"/>
                </a:cubicBezTo>
                <a:cubicBezTo>
                  <a:pt x="85" y="413"/>
                  <a:pt x="81" y="419"/>
                  <a:pt x="80" y="420"/>
                </a:cubicBezTo>
                <a:cubicBezTo>
                  <a:pt x="79" y="421"/>
                  <a:pt x="79" y="422"/>
                  <a:pt x="79" y="424"/>
                </a:cubicBezTo>
                <a:cubicBezTo>
                  <a:pt x="79" y="425"/>
                  <a:pt x="80" y="426"/>
                  <a:pt x="81" y="427"/>
                </a:cubicBezTo>
                <a:cubicBezTo>
                  <a:pt x="82" y="428"/>
                  <a:pt x="83" y="428"/>
                  <a:pt x="84" y="428"/>
                </a:cubicBezTo>
                <a:cubicBezTo>
                  <a:pt x="86" y="428"/>
                  <a:pt x="87" y="428"/>
                  <a:pt x="88" y="427"/>
                </a:cubicBezTo>
                <a:cubicBezTo>
                  <a:pt x="89" y="426"/>
                  <a:pt x="94" y="421"/>
                  <a:pt x="99" y="417"/>
                </a:cubicBezTo>
                <a:cubicBezTo>
                  <a:pt x="102" y="419"/>
                  <a:pt x="104" y="421"/>
                  <a:pt x="107" y="423"/>
                </a:cubicBezTo>
                <a:cubicBezTo>
                  <a:pt x="104" y="429"/>
                  <a:pt x="100" y="435"/>
                  <a:pt x="99" y="436"/>
                </a:cubicBezTo>
                <a:cubicBezTo>
                  <a:pt x="99" y="437"/>
                  <a:pt x="98" y="439"/>
                  <a:pt x="99" y="440"/>
                </a:cubicBezTo>
                <a:cubicBezTo>
                  <a:pt x="99" y="441"/>
                  <a:pt x="100" y="442"/>
                  <a:pt x="101" y="443"/>
                </a:cubicBezTo>
                <a:cubicBezTo>
                  <a:pt x="102" y="444"/>
                  <a:pt x="103" y="444"/>
                  <a:pt x="104" y="444"/>
                </a:cubicBezTo>
                <a:cubicBezTo>
                  <a:pt x="106" y="444"/>
                  <a:pt x="107" y="444"/>
                  <a:pt x="108" y="443"/>
                </a:cubicBezTo>
                <a:cubicBezTo>
                  <a:pt x="109" y="441"/>
                  <a:pt x="113" y="436"/>
                  <a:pt x="118" y="431"/>
                </a:cubicBezTo>
                <a:cubicBezTo>
                  <a:pt x="121" y="433"/>
                  <a:pt x="123" y="435"/>
                  <a:pt x="126" y="437"/>
                </a:cubicBezTo>
                <a:cubicBezTo>
                  <a:pt x="124" y="443"/>
                  <a:pt x="121" y="449"/>
                  <a:pt x="120" y="450"/>
                </a:cubicBezTo>
                <a:cubicBezTo>
                  <a:pt x="119" y="452"/>
                  <a:pt x="119" y="453"/>
                  <a:pt x="120" y="454"/>
                </a:cubicBezTo>
                <a:cubicBezTo>
                  <a:pt x="120" y="455"/>
                  <a:pt x="121" y="456"/>
                  <a:pt x="122" y="457"/>
                </a:cubicBezTo>
                <a:cubicBezTo>
                  <a:pt x="123" y="458"/>
                  <a:pt x="125" y="458"/>
                  <a:pt x="126" y="458"/>
                </a:cubicBezTo>
                <a:cubicBezTo>
                  <a:pt x="127" y="458"/>
                  <a:pt x="128" y="457"/>
                  <a:pt x="129" y="456"/>
                </a:cubicBezTo>
                <a:cubicBezTo>
                  <a:pt x="130" y="455"/>
                  <a:pt x="134" y="449"/>
                  <a:pt x="138" y="443"/>
                </a:cubicBezTo>
                <a:cubicBezTo>
                  <a:pt x="141" y="445"/>
                  <a:pt x="144" y="447"/>
                  <a:pt x="147" y="448"/>
                </a:cubicBezTo>
                <a:cubicBezTo>
                  <a:pt x="145" y="454"/>
                  <a:pt x="143" y="461"/>
                  <a:pt x="142" y="462"/>
                </a:cubicBezTo>
                <a:cubicBezTo>
                  <a:pt x="142" y="464"/>
                  <a:pt x="142" y="465"/>
                  <a:pt x="142" y="466"/>
                </a:cubicBezTo>
                <a:cubicBezTo>
                  <a:pt x="143" y="467"/>
                  <a:pt x="144" y="468"/>
                  <a:pt x="145" y="469"/>
                </a:cubicBezTo>
                <a:cubicBezTo>
                  <a:pt x="146" y="469"/>
                  <a:pt x="148" y="469"/>
                  <a:pt x="149" y="469"/>
                </a:cubicBezTo>
                <a:cubicBezTo>
                  <a:pt x="150" y="469"/>
                  <a:pt x="151" y="468"/>
                  <a:pt x="152" y="467"/>
                </a:cubicBezTo>
                <a:cubicBezTo>
                  <a:pt x="152" y="465"/>
                  <a:pt x="156" y="459"/>
                  <a:pt x="159" y="454"/>
                </a:cubicBezTo>
                <a:cubicBezTo>
                  <a:pt x="162" y="455"/>
                  <a:pt x="166" y="456"/>
                  <a:pt x="169" y="457"/>
                </a:cubicBezTo>
                <a:cubicBezTo>
                  <a:pt x="167" y="464"/>
                  <a:pt x="166" y="471"/>
                  <a:pt x="165" y="472"/>
                </a:cubicBezTo>
                <a:cubicBezTo>
                  <a:pt x="165" y="473"/>
                  <a:pt x="165" y="475"/>
                  <a:pt x="166" y="476"/>
                </a:cubicBezTo>
                <a:cubicBezTo>
                  <a:pt x="167" y="477"/>
                  <a:pt x="168" y="478"/>
                  <a:pt x="169" y="478"/>
                </a:cubicBezTo>
                <a:cubicBezTo>
                  <a:pt x="170" y="478"/>
                  <a:pt x="172" y="478"/>
                  <a:pt x="173" y="478"/>
                </a:cubicBezTo>
                <a:cubicBezTo>
                  <a:pt x="174" y="477"/>
                  <a:pt x="175" y="476"/>
                  <a:pt x="175" y="475"/>
                </a:cubicBezTo>
                <a:cubicBezTo>
                  <a:pt x="176" y="474"/>
                  <a:pt x="179" y="467"/>
                  <a:pt x="182" y="461"/>
                </a:cubicBezTo>
                <a:cubicBezTo>
                  <a:pt x="185" y="462"/>
                  <a:pt x="188" y="463"/>
                  <a:pt x="191" y="464"/>
                </a:cubicBezTo>
                <a:cubicBezTo>
                  <a:pt x="191" y="470"/>
                  <a:pt x="190" y="478"/>
                  <a:pt x="190" y="479"/>
                </a:cubicBezTo>
                <a:cubicBezTo>
                  <a:pt x="189" y="480"/>
                  <a:pt x="190" y="482"/>
                  <a:pt x="191" y="483"/>
                </a:cubicBezTo>
                <a:cubicBezTo>
                  <a:pt x="191" y="484"/>
                  <a:pt x="192" y="484"/>
                  <a:pt x="194" y="485"/>
                </a:cubicBezTo>
                <a:cubicBezTo>
                  <a:pt x="195" y="485"/>
                  <a:pt x="196" y="485"/>
                  <a:pt x="198" y="484"/>
                </a:cubicBezTo>
                <a:cubicBezTo>
                  <a:pt x="199" y="483"/>
                  <a:pt x="199" y="482"/>
                  <a:pt x="200" y="481"/>
                </a:cubicBezTo>
                <a:cubicBezTo>
                  <a:pt x="200" y="480"/>
                  <a:pt x="202" y="473"/>
                  <a:pt x="204" y="467"/>
                </a:cubicBezTo>
                <a:cubicBezTo>
                  <a:pt x="208" y="467"/>
                  <a:pt x="211" y="468"/>
                  <a:pt x="214" y="468"/>
                </a:cubicBezTo>
                <a:cubicBezTo>
                  <a:pt x="214" y="475"/>
                  <a:pt x="214" y="482"/>
                  <a:pt x="214" y="483"/>
                </a:cubicBezTo>
                <a:cubicBezTo>
                  <a:pt x="214" y="485"/>
                  <a:pt x="215" y="486"/>
                  <a:pt x="216" y="487"/>
                </a:cubicBezTo>
                <a:cubicBezTo>
                  <a:pt x="217" y="488"/>
                  <a:pt x="218" y="488"/>
                  <a:pt x="219" y="489"/>
                </a:cubicBezTo>
                <a:cubicBezTo>
                  <a:pt x="220" y="489"/>
                  <a:pt x="222" y="488"/>
                  <a:pt x="223" y="488"/>
                </a:cubicBezTo>
                <a:cubicBezTo>
                  <a:pt x="224" y="487"/>
                  <a:pt x="224" y="486"/>
                  <a:pt x="225" y="485"/>
                </a:cubicBezTo>
                <a:cubicBezTo>
                  <a:pt x="225" y="483"/>
                  <a:pt x="227" y="476"/>
                  <a:pt x="228" y="470"/>
                </a:cubicBezTo>
                <a:cubicBezTo>
                  <a:pt x="231" y="470"/>
                  <a:pt x="235" y="470"/>
                  <a:pt x="238" y="470"/>
                </a:cubicBezTo>
                <a:cubicBezTo>
                  <a:pt x="239" y="477"/>
                  <a:pt x="239" y="484"/>
                  <a:pt x="239" y="485"/>
                </a:cubicBezTo>
                <a:cubicBezTo>
                  <a:pt x="239" y="487"/>
                  <a:pt x="240" y="488"/>
                  <a:pt x="241" y="489"/>
                </a:cubicBezTo>
                <a:cubicBezTo>
                  <a:pt x="242" y="489"/>
                  <a:pt x="243" y="490"/>
                  <a:pt x="245" y="490"/>
                </a:cubicBezTo>
                <a:cubicBezTo>
                  <a:pt x="246" y="490"/>
                  <a:pt x="247" y="489"/>
                  <a:pt x="248" y="489"/>
                </a:cubicBezTo>
                <a:cubicBezTo>
                  <a:pt x="249" y="488"/>
                  <a:pt x="250" y="487"/>
                  <a:pt x="250" y="485"/>
                </a:cubicBezTo>
                <a:cubicBezTo>
                  <a:pt x="250" y="484"/>
                  <a:pt x="251" y="477"/>
                  <a:pt x="251" y="470"/>
                </a:cubicBezTo>
                <a:cubicBezTo>
                  <a:pt x="255" y="470"/>
                  <a:pt x="258" y="470"/>
                  <a:pt x="262" y="470"/>
                </a:cubicBezTo>
                <a:cubicBezTo>
                  <a:pt x="263" y="476"/>
                  <a:pt x="264" y="483"/>
                  <a:pt x="264" y="485"/>
                </a:cubicBezTo>
                <a:cubicBezTo>
                  <a:pt x="265" y="486"/>
                  <a:pt x="266" y="487"/>
                  <a:pt x="267" y="488"/>
                </a:cubicBezTo>
                <a:cubicBezTo>
                  <a:pt x="268" y="488"/>
                  <a:pt x="269" y="489"/>
                  <a:pt x="270" y="489"/>
                </a:cubicBezTo>
                <a:cubicBezTo>
                  <a:pt x="272" y="488"/>
                  <a:pt x="273" y="488"/>
                  <a:pt x="274" y="487"/>
                </a:cubicBezTo>
                <a:cubicBezTo>
                  <a:pt x="274" y="486"/>
                  <a:pt x="275" y="485"/>
                  <a:pt x="275" y="483"/>
                </a:cubicBezTo>
                <a:cubicBezTo>
                  <a:pt x="275" y="482"/>
                  <a:pt x="275" y="475"/>
                  <a:pt x="275" y="468"/>
                </a:cubicBezTo>
                <a:cubicBezTo>
                  <a:pt x="278" y="468"/>
                  <a:pt x="282" y="467"/>
                  <a:pt x="285" y="467"/>
                </a:cubicBezTo>
                <a:cubicBezTo>
                  <a:pt x="287" y="473"/>
                  <a:pt x="289" y="480"/>
                  <a:pt x="289" y="481"/>
                </a:cubicBezTo>
                <a:cubicBezTo>
                  <a:pt x="290" y="482"/>
                  <a:pt x="291" y="483"/>
                  <a:pt x="292" y="484"/>
                </a:cubicBezTo>
                <a:cubicBezTo>
                  <a:pt x="293" y="485"/>
                  <a:pt x="294" y="485"/>
                  <a:pt x="295" y="485"/>
                </a:cubicBezTo>
                <a:cubicBezTo>
                  <a:pt x="297" y="484"/>
                  <a:pt x="298" y="484"/>
                  <a:pt x="299" y="483"/>
                </a:cubicBezTo>
                <a:cubicBezTo>
                  <a:pt x="299" y="482"/>
                  <a:pt x="300" y="480"/>
                  <a:pt x="300" y="479"/>
                </a:cubicBezTo>
                <a:cubicBezTo>
                  <a:pt x="300" y="478"/>
                  <a:pt x="299" y="470"/>
                  <a:pt x="298" y="464"/>
                </a:cubicBezTo>
                <a:cubicBezTo>
                  <a:pt x="301" y="463"/>
                  <a:pt x="305" y="462"/>
                  <a:pt x="308" y="461"/>
                </a:cubicBezTo>
                <a:cubicBezTo>
                  <a:pt x="310" y="467"/>
                  <a:pt x="313" y="474"/>
                  <a:pt x="314" y="475"/>
                </a:cubicBezTo>
                <a:cubicBezTo>
                  <a:pt x="314" y="476"/>
                  <a:pt x="315" y="477"/>
                  <a:pt x="317" y="478"/>
                </a:cubicBezTo>
                <a:cubicBezTo>
                  <a:pt x="318" y="478"/>
                  <a:pt x="319" y="478"/>
                  <a:pt x="320" y="478"/>
                </a:cubicBezTo>
                <a:cubicBezTo>
                  <a:pt x="322" y="478"/>
                  <a:pt x="323" y="477"/>
                  <a:pt x="323" y="476"/>
                </a:cubicBezTo>
                <a:cubicBezTo>
                  <a:pt x="324" y="475"/>
                  <a:pt x="324" y="473"/>
                  <a:pt x="324" y="472"/>
                </a:cubicBezTo>
                <a:cubicBezTo>
                  <a:pt x="324" y="471"/>
                  <a:pt x="322" y="464"/>
                  <a:pt x="321" y="457"/>
                </a:cubicBezTo>
                <a:cubicBezTo>
                  <a:pt x="324" y="456"/>
                  <a:pt x="327" y="455"/>
                  <a:pt x="330" y="454"/>
                </a:cubicBezTo>
                <a:cubicBezTo>
                  <a:pt x="333" y="459"/>
                  <a:pt x="337" y="465"/>
                  <a:pt x="338" y="467"/>
                </a:cubicBezTo>
                <a:cubicBezTo>
                  <a:pt x="338" y="468"/>
                  <a:pt x="339" y="469"/>
                  <a:pt x="341" y="469"/>
                </a:cubicBezTo>
                <a:cubicBezTo>
                  <a:pt x="342" y="469"/>
                  <a:pt x="343" y="469"/>
                  <a:pt x="344" y="469"/>
                </a:cubicBezTo>
                <a:cubicBezTo>
                  <a:pt x="345" y="468"/>
                  <a:pt x="346" y="467"/>
                  <a:pt x="347" y="466"/>
                </a:cubicBezTo>
                <a:cubicBezTo>
                  <a:pt x="347" y="465"/>
                  <a:pt x="348" y="464"/>
                  <a:pt x="347" y="462"/>
                </a:cubicBezTo>
                <a:cubicBezTo>
                  <a:pt x="347" y="461"/>
                  <a:pt x="344" y="454"/>
                  <a:pt x="342" y="448"/>
                </a:cubicBezTo>
                <a:cubicBezTo>
                  <a:pt x="345" y="447"/>
                  <a:pt x="348" y="445"/>
                  <a:pt x="351" y="443"/>
                </a:cubicBezTo>
                <a:cubicBezTo>
                  <a:pt x="355" y="449"/>
                  <a:pt x="359" y="455"/>
                  <a:pt x="360" y="456"/>
                </a:cubicBezTo>
                <a:cubicBezTo>
                  <a:pt x="361" y="457"/>
                  <a:pt x="362" y="458"/>
                  <a:pt x="363" y="458"/>
                </a:cubicBezTo>
                <a:cubicBezTo>
                  <a:pt x="365" y="458"/>
                  <a:pt x="366" y="458"/>
                  <a:pt x="367" y="457"/>
                </a:cubicBezTo>
                <a:cubicBezTo>
                  <a:pt x="368" y="456"/>
                  <a:pt x="369" y="455"/>
                  <a:pt x="369" y="454"/>
                </a:cubicBezTo>
                <a:cubicBezTo>
                  <a:pt x="370" y="453"/>
                  <a:pt x="370" y="452"/>
                  <a:pt x="369" y="450"/>
                </a:cubicBezTo>
                <a:cubicBezTo>
                  <a:pt x="369" y="449"/>
                  <a:pt x="366" y="443"/>
                  <a:pt x="363" y="437"/>
                </a:cubicBezTo>
                <a:cubicBezTo>
                  <a:pt x="366" y="435"/>
                  <a:pt x="369" y="433"/>
                  <a:pt x="371" y="431"/>
                </a:cubicBezTo>
                <a:cubicBezTo>
                  <a:pt x="376" y="436"/>
                  <a:pt x="381" y="441"/>
                  <a:pt x="382" y="443"/>
                </a:cubicBezTo>
                <a:cubicBezTo>
                  <a:pt x="382" y="444"/>
                  <a:pt x="384" y="444"/>
                  <a:pt x="385" y="444"/>
                </a:cubicBezTo>
                <a:cubicBezTo>
                  <a:pt x="386" y="444"/>
                  <a:pt x="387" y="444"/>
                  <a:pt x="389" y="443"/>
                </a:cubicBezTo>
                <a:cubicBezTo>
                  <a:pt x="390" y="442"/>
                  <a:pt x="390" y="441"/>
                  <a:pt x="391" y="440"/>
                </a:cubicBezTo>
                <a:cubicBezTo>
                  <a:pt x="391" y="439"/>
                  <a:pt x="391" y="437"/>
                  <a:pt x="390" y="436"/>
                </a:cubicBezTo>
                <a:cubicBezTo>
                  <a:pt x="389" y="435"/>
                  <a:pt x="386" y="429"/>
                  <a:pt x="382" y="423"/>
                </a:cubicBezTo>
                <a:cubicBezTo>
                  <a:pt x="385" y="421"/>
                  <a:pt x="388" y="419"/>
                  <a:pt x="390" y="417"/>
                </a:cubicBezTo>
                <a:cubicBezTo>
                  <a:pt x="395" y="421"/>
                  <a:pt x="400" y="426"/>
                  <a:pt x="401" y="427"/>
                </a:cubicBezTo>
                <a:cubicBezTo>
                  <a:pt x="402" y="428"/>
                  <a:pt x="404" y="428"/>
                  <a:pt x="405" y="428"/>
                </a:cubicBezTo>
                <a:cubicBezTo>
                  <a:pt x="406" y="428"/>
                  <a:pt x="407" y="428"/>
                  <a:pt x="408" y="427"/>
                </a:cubicBezTo>
                <a:cubicBezTo>
                  <a:pt x="409" y="426"/>
                  <a:pt x="410" y="425"/>
                  <a:pt x="410" y="424"/>
                </a:cubicBezTo>
                <a:cubicBezTo>
                  <a:pt x="410" y="422"/>
                  <a:pt x="410" y="421"/>
                  <a:pt x="409" y="420"/>
                </a:cubicBezTo>
                <a:cubicBezTo>
                  <a:pt x="408" y="419"/>
                  <a:pt x="404" y="413"/>
                  <a:pt x="400" y="408"/>
                </a:cubicBezTo>
                <a:cubicBezTo>
                  <a:pt x="403" y="406"/>
                  <a:pt x="405" y="403"/>
                  <a:pt x="407" y="401"/>
                </a:cubicBezTo>
                <a:cubicBezTo>
                  <a:pt x="413" y="404"/>
                  <a:pt x="418" y="409"/>
                  <a:pt x="420" y="410"/>
                </a:cubicBezTo>
                <a:cubicBezTo>
                  <a:pt x="421" y="411"/>
                  <a:pt x="422" y="411"/>
                  <a:pt x="423" y="411"/>
                </a:cubicBezTo>
                <a:cubicBezTo>
                  <a:pt x="424" y="410"/>
                  <a:pt x="426" y="410"/>
                  <a:pt x="427" y="409"/>
                </a:cubicBezTo>
                <a:cubicBezTo>
                  <a:pt x="427" y="408"/>
                  <a:pt x="428" y="407"/>
                  <a:pt x="428" y="405"/>
                </a:cubicBezTo>
                <a:cubicBezTo>
                  <a:pt x="428" y="404"/>
                  <a:pt x="428" y="403"/>
                  <a:pt x="427" y="402"/>
                </a:cubicBezTo>
                <a:cubicBezTo>
                  <a:pt x="426" y="401"/>
                  <a:pt x="421" y="395"/>
                  <a:pt x="416" y="391"/>
                </a:cubicBezTo>
                <a:cubicBezTo>
                  <a:pt x="419" y="388"/>
                  <a:pt x="421" y="385"/>
                  <a:pt x="423" y="383"/>
                </a:cubicBezTo>
                <a:cubicBezTo>
                  <a:pt x="428" y="386"/>
                  <a:pt x="435" y="390"/>
                  <a:pt x="436" y="390"/>
                </a:cubicBezTo>
                <a:cubicBezTo>
                  <a:pt x="437" y="391"/>
                  <a:pt x="438" y="391"/>
                  <a:pt x="440" y="391"/>
                </a:cubicBezTo>
                <a:cubicBezTo>
                  <a:pt x="441" y="391"/>
                  <a:pt x="442" y="390"/>
                  <a:pt x="443" y="389"/>
                </a:cubicBezTo>
                <a:cubicBezTo>
                  <a:pt x="443" y="388"/>
                  <a:pt x="444" y="387"/>
                  <a:pt x="444" y="385"/>
                </a:cubicBezTo>
                <a:cubicBezTo>
                  <a:pt x="444" y="384"/>
                  <a:pt x="443" y="383"/>
                  <a:pt x="442" y="382"/>
                </a:cubicBezTo>
                <a:cubicBezTo>
                  <a:pt x="441" y="381"/>
                  <a:pt x="436" y="376"/>
                  <a:pt x="431" y="372"/>
                </a:cubicBezTo>
                <a:cubicBezTo>
                  <a:pt x="433" y="369"/>
                  <a:pt x="434" y="366"/>
                  <a:pt x="436" y="363"/>
                </a:cubicBezTo>
                <a:cubicBezTo>
                  <a:pt x="442" y="366"/>
                  <a:pt x="449" y="369"/>
                  <a:pt x="450" y="370"/>
                </a:cubicBezTo>
                <a:cubicBezTo>
                  <a:pt x="451" y="370"/>
                  <a:pt x="453" y="370"/>
                  <a:pt x="454" y="370"/>
                </a:cubicBezTo>
                <a:cubicBezTo>
                  <a:pt x="455" y="369"/>
                  <a:pt x="456" y="368"/>
                  <a:pt x="457" y="367"/>
                </a:cubicBezTo>
                <a:cubicBezTo>
                  <a:pt x="457" y="366"/>
                  <a:pt x="457" y="365"/>
                  <a:pt x="457" y="364"/>
                </a:cubicBezTo>
                <a:cubicBezTo>
                  <a:pt x="457" y="362"/>
                  <a:pt x="456" y="361"/>
                  <a:pt x="455" y="360"/>
                </a:cubicBezTo>
                <a:cubicBezTo>
                  <a:pt x="454" y="360"/>
                  <a:pt x="448" y="355"/>
                  <a:pt x="443" y="352"/>
                </a:cubicBezTo>
                <a:cubicBezTo>
                  <a:pt x="445" y="349"/>
                  <a:pt x="446" y="346"/>
                  <a:pt x="448" y="343"/>
                </a:cubicBezTo>
                <a:cubicBezTo>
                  <a:pt x="454" y="345"/>
                  <a:pt x="461" y="347"/>
                  <a:pt x="462" y="347"/>
                </a:cubicBezTo>
                <a:cubicBezTo>
                  <a:pt x="463" y="348"/>
                  <a:pt x="465" y="348"/>
                  <a:pt x="466" y="347"/>
                </a:cubicBezTo>
                <a:cubicBezTo>
                  <a:pt x="467" y="347"/>
                  <a:pt x="468" y="346"/>
                  <a:pt x="468" y="344"/>
                </a:cubicBezTo>
                <a:cubicBezTo>
                  <a:pt x="469" y="343"/>
                  <a:pt x="469" y="342"/>
                  <a:pt x="468" y="341"/>
                </a:cubicBezTo>
                <a:cubicBezTo>
                  <a:pt x="468" y="340"/>
                  <a:pt x="467" y="338"/>
                  <a:pt x="466" y="338"/>
                </a:cubicBezTo>
                <a:cubicBezTo>
                  <a:pt x="465" y="337"/>
                  <a:pt x="459" y="334"/>
                  <a:pt x="453" y="330"/>
                </a:cubicBezTo>
                <a:cubicBezTo>
                  <a:pt x="454" y="327"/>
                  <a:pt x="456" y="324"/>
                  <a:pt x="457" y="321"/>
                </a:cubicBezTo>
                <a:cubicBezTo>
                  <a:pt x="463" y="322"/>
                  <a:pt x="470" y="324"/>
                  <a:pt x="471" y="324"/>
                </a:cubicBezTo>
                <a:cubicBezTo>
                  <a:pt x="473" y="324"/>
                  <a:pt x="474" y="324"/>
                  <a:pt x="475" y="323"/>
                </a:cubicBezTo>
                <a:cubicBezTo>
                  <a:pt x="476" y="323"/>
                  <a:pt x="477" y="322"/>
                  <a:pt x="477" y="321"/>
                </a:cubicBezTo>
                <a:cubicBezTo>
                  <a:pt x="478" y="319"/>
                  <a:pt x="478" y="318"/>
                  <a:pt x="477" y="317"/>
                </a:cubicBezTo>
                <a:cubicBezTo>
                  <a:pt x="477" y="316"/>
                  <a:pt x="476" y="315"/>
                  <a:pt x="475" y="314"/>
                </a:cubicBezTo>
                <a:cubicBezTo>
                  <a:pt x="473" y="313"/>
                  <a:pt x="467" y="311"/>
                  <a:pt x="461" y="308"/>
                </a:cubicBezTo>
                <a:cubicBezTo>
                  <a:pt x="462" y="305"/>
                  <a:pt x="463" y="301"/>
                  <a:pt x="463" y="298"/>
                </a:cubicBezTo>
                <a:cubicBezTo>
                  <a:pt x="470" y="299"/>
                  <a:pt x="477" y="300"/>
                  <a:pt x="478" y="300"/>
                </a:cubicBezTo>
                <a:cubicBezTo>
                  <a:pt x="480" y="300"/>
                  <a:pt x="481" y="300"/>
                  <a:pt x="482" y="299"/>
                </a:cubicBezTo>
                <a:cubicBezTo>
                  <a:pt x="483" y="298"/>
                  <a:pt x="484" y="297"/>
                  <a:pt x="484" y="296"/>
                </a:cubicBezTo>
                <a:cubicBezTo>
                  <a:pt x="484" y="294"/>
                  <a:pt x="484" y="293"/>
                  <a:pt x="484" y="292"/>
                </a:cubicBezTo>
                <a:cubicBezTo>
                  <a:pt x="483" y="291"/>
                  <a:pt x="482" y="290"/>
                  <a:pt x="481" y="290"/>
                </a:cubicBezTo>
                <a:cubicBezTo>
                  <a:pt x="479" y="289"/>
                  <a:pt x="472" y="287"/>
                  <a:pt x="466" y="285"/>
                </a:cubicBezTo>
                <a:cubicBezTo>
                  <a:pt x="467" y="282"/>
                  <a:pt x="467" y="278"/>
                  <a:pt x="468" y="275"/>
                </a:cubicBezTo>
                <a:cubicBezTo>
                  <a:pt x="474" y="275"/>
                  <a:pt x="481" y="275"/>
                  <a:pt x="483" y="275"/>
                </a:cubicBezTo>
                <a:cubicBezTo>
                  <a:pt x="484" y="275"/>
                  <a:pt x="485" y="275"/>
                  <a:pt x="486" y="274"/>
                </a:cubicBezTo>
                <a:cubicBezTo>
                  <a:pt x="487" y="273"/>
                  <a:pt x="488" y="272"/>
                  <a:pt x="488" y="270"/>
                </a:cubicBezTo>
                <a:cubicBezTo>
                  <a:pt x="488" y="269"/>
                  <a:pt x="488" y="268"/>
                  <a:pt x="487" y="267"/>
                </a:cubicBezTo>
                <a:cubicBezTo>
                  <a:pt x="486" y="266"/>
                  <a:pt x="485" y="265"/>
                  <a:pt x="484" y="265"/>
                </a:cubicBezTo>
                <a:cubicBezTo>
                  <a:pt x="483" y="264"/>
                  <a:pt x="476" y="263"/>
                  <a:pt x="469" y="262"/>
                </a:cubicBezTo>
                <a:cubicBezTo>
                  <a:pt x="469" y="258"/>
                  <a:pt x="470" y="255"/>
                  <a:pt x="470" y="252"/>
                </a:cubicBezTo>
                <a:cubicBezTo>
                  <a:pt x="476" y="251"/>
                  <a:pt x="483" y="250"/>
                  <a:pt x="485" y="250"/>
                </a:cubicBezTo>
                <a:close/>
                <a:moveTo>
                  <a:pt x="245" y="440"/>
                </a:moveTo>
                <a:cubicBezTo>
                  <a:pt x="137" y="440"/>
                  <a:pt x="50" y="353"/>
                  <a:pt x="50" y="245"/>
                </a:cubicBezTo>
                <a:cubicBezTo>
                  <a:pt x="50" y="137"/>
                  <a:pt x="137" y="49"/>
                  <a:pt x="245" y="49"/>
                </a:cubicBezTo>
                <a:cubicBezTo>
                  <a:pt x="352" y="49"/>
                  <a:pt x="440" y="137"/>
                  <a:pt x="440" y="245"/>
                </a:cubicBezTo>
                <a:cubicBezTo>
                  <a:pt x="440" y="353"/>
                  <a:pt x="352" y="440"/>
                  <a:pt x="245" y="440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2"/>
          <p:cNvSpPr>
            <a:spLocks noEditPoints="1"/>
          </p:cNvSpPr>
          <p:nvPr/>
        </p:nvSpPr>
        <p:spPr bwMode="auto">
          <a:xfrm>
            <a:off x="1203325" y="2824682"/>
            <a:ext cx="871538" cy="869950"/>
          </a:xfrm>
          <a:custGeom>
            <a:avLst/>
            <a:gdLst>
              <a:gd name="T0" fmla="*/ 242 w 246"/>
              <a:gd name="T1" fmla="*/ 119 h 246"/>
              <a:gd name="T2" fmla="*/ 244 w 246"/>
              <a:gd name="T3" fmla="*/ 101 h 246"/>
              <a:gd name="T4" fmla="*/ 236 w 246"/>
              <a:gd name="T5" fmla="*/ 86 h 246"/>
              <a:gd name="T6" fmla="*/ 221 w 246"/>
              <a:gd name="T7" fmla="*/ 81 h 246"/>
              <a:gd name="T8" fmla="*/ 227 w 246"/>
              <a:gd name="T9" fmla="*/ 59 h 246"/>
              <a:gd name="T10" fmla="*/ 218 w 246"/>
              <a:gd name="T11" fmla="*/ 47 h 246"/>
              <a:gd name="T12" fmla="*/ 196 w 246"/>
              <a:gd name="T13" fmla="*/ 44 h 246"/>
              <a:gd name="T14" fmla="*/ 196 w 246"/>
              <a:gd name="T15" fmla="*/ 29 h 246"/>
              <a:gd name="T16" fmla="*/ 184 w 246"/>
              <a:gd name="T17" fmla="*/ 16 h 246"/>
              <a:gd name="T18" fmla="*/ 168 w 246"/>
              <a:gd name="T19" fmla="*/ 12 h 246"/>
              <a:gd name="T20" fmla="*/ 154 w 246"/>
              <a:gd name="T21" fmla="*/ 20 h 246"/>
              <a:gd name="T22" fmla="*/ 141 w 246"/>
              <a:gd name="T23" fmla="*/ 2 h 246"/>
              <a:gd name="T24" fmla="*/ 126 w 246"/>
              <a:gd name="T25" fmla="*/ 1 h 246"/>
              <a:gd name="T26" fmla="*/ 110 w 246"/>
              <a:gd name="T27" fmla="*/ 17 h 246"/>
              <a:gd name="T28" fmla="*/ 98 w 246"/>
              <a:gd name="T29" fmla="*/ 6 h 246"/>
              <a:gd name="T30" fmla="*/ 81 w 246"/>
              <a:gd name="T31" fmla="*/ 7 h 246"/>
              <a:gd name="T32" fmla="*/ 67 w 246"/>
              <a:gd name="T33" fmla="*/ 17 h 246"/>
              <a:gd name="T34" fmla="*/ 65 w 246"/>
              <a:gd name="T35" fmla="*/ 33 h 246"/>
              <a:gd name="T36" fmla="*/ 42 w 246"/>
              <a:gd name="T37" fmla="*/ 31 h 246"/>
              <a:gd name="T38" fmla="*/ 31 w 246"/>
              <a:gd name="T39" fmla="*/ 42 h 246"/>
              <a:gd name="T40" fmla="*/ 33 w 246"/>
              <a:gd name="T41" fmla="*/ 65 h 246"/>
              <a:gd name="T42" fmla="*/ 17 w 246"/>
              <a:gd name="T43" fmla="*/ 67 h 246"/>
              <a:gd name="T44" fmla="*/ 7 w 246"/>
              <a:gd name="T45" fmla="*/ 81 h 246"/>
              <a:gd name="T46" fmla="*/ 6 w 246"/>
              <a:gd name="T47" fmla="*/ 98 h 246"/>
              <a:gd name="T48" fmla="*/ 17 w 246"/>
              <a:gd name="T49" fmla="*/ 110 h 246"/>
              <a:gd name="T50" fmla="*/ 1 w 246"/>
              <a:gd name="T51" fmla="*/ 126 h 246"/>
              <a:gd name="T52" fmla="*/ 2 w 246"/>
              <a:gd name="T53" fmla="*/ 141 h 246"/>
              <a:gd name="T54" fmla="*/ 21 w 246"/>
              <a:gd name="T55" fmla="*/ 154 h 246"/>
              <a:gd name="T56" fmla="*/ 12 w 246"/>
              <a:gd name="T57" fmla="*/ 168 h 246"/>
              <a:gd name="T58" fmla="*/ 16 w 246"/>
              <a:gd name="T59" fmla="*/ 184 h 246"/>
              <a:gd name="T60" fmla="*/ 29 w 246"/>
              <a:gd name="T61" fmla="*/ 196 h 246"/>
              <a:gd name="T62" fmla="*/ 45 w 246"/>
              <a:gd name="T63" fmla="*/ 196 h 246"/>
              <a:gd name="T64" fmla="*/ 47 w 246"/>
              <a:gd name="T65" fmla="*/ 218 h 246"/>
              <a:gd name="T66" fmla="*/ 59 w 246"/>
              <a:gd name="T67" fmla="*/ 227 h 246"/>
              <a:gd name="T68" fmla="*/ 81 w 246"/>
              <a:gd name="T69" fmla="*/ 222 h 246"/>
              <a:gd name="T70" fmla="*/ 86 w 246"/>
              <a:gd name="T71" fmla="*/ 237 h 246"/>
              <a:gd name="T72" fmla="*/ 101 w 246"/>
              <a:gd name="T73" fmla="*/ 244 h 246"/>
              <a:gd name="T74" fmla="*/ 119 w 246"/>
              <a:gd name="T75" fmla="*/ 242 h 246"/>
              <a:gd name="T76" fmla="*/ 128 w 246"/>
              <a:gd name="T77" fmla="*/ 230 h 246"/>
              <a:gd name="T78" fmla="*/ 147 w 246"/>
              <a:gd name="T79" fmla="*/ 243 h 246"/>
              <a:gd name="T80" fmla="*/ 162 w 246"/>
              <a:gd name="T81" fmla="*/ 239 h 246"/>
              <a:gd name="T82" fmla="*/ 171 w 246"/>
              <a:gd name="T83" fmla="*/ 218 h 246"/>
              <a:gd name="T84" fmla="*/ 186 w 246"/>
              <a:gd name="T85" fmla="*/ 224 h 246"/>
              <a:gd name="T86" fmla="*/ 202 w 246"/>
              <a:gd name="T87" fmla="*/ 217 h 246"/>
              <a:gd name="T88" fmla="*/ 211 w 246"/>
              <a:gd name="T89" fmla="*/ 203 h 246"/>
              <a:gd name="T90" fmla="*/ 208 w 246"/>
              <a:gd name="T91" fmla="*/ 187 h 246"/>
              <a:gd name="T92" fmla="*/ 230 w 246"/>
              <a:gd name="T93" fmla="*/ 181 h 246"/>
              <a:gd name="T94" fmla="*/ 236 w 246"/>
              <a:gd name="T95" fmla="*/ 167 h 246"/>
              <a:gd name="T96" fmla="*/ 227 w 246"/>
              <a:gd name="T97" fmla="*/ 147 h 246"/>
              <a:gd name="T98" fmla="*/ 241 w 246"/>
              <a:gd name="T99" fmla="*/ 139 h 246"/>
              <a:gd name="T100" fmla="*/ 36 w 246"/>
              <a:gd name="T101" fmla="*/ 123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46" h="246">
                <a:moveTo>
                  <a:pt x="242" y="127"/>
                </a:moveTo>
                <a:cubicBezTo>
                  <a:pt x="243" y="127"/>
                  <a:pt x="244" y="126"/>
                  <a:pt x="245" y="126"/>
                </a:cubicBezTo>
                <a:cubicBezTo>
                  <a:pt x="245" y="125"/>
                  <a:pt x="246" y="124"/>
                  <a:pt x="246" y="123"/>
                </a:cubicBezTo>
                <a:cubicBezTo>
                  <a:pt x="246" y="122"/>
                  <a:pt x="245" y="121"/>
                  <a:pt x="245" y="120"/>
                </a:cubicBezTo>
                <a:cubicBezTo>
                  <a:pt x="244" y="119"/>
                  <a:pt x="243" y="119"/>
                  <a:pt x="242" y="119"/>
                </a:cubicBezTo>
                <a:cubicBezTo>
                  <a:pt x="241" y="118"/>
                  <a:pt x="235" y="118"/>
                  <a:pt x="230" y="117"/>
                </a:cubicBezTo>
                <a:cubicBezTo>
                  <a:pt x="229" y="115"/>
                  <a:pt x="229" y="112"/>
                  <a:pt x="229" y="110"/>
                </a:cubicBezTo>
                <a:cubicBezTo>
                  <a:pt x="234" y="108"/>
                  <a:pt x="240" y="107"/>
                  <a:pt x="241" y="106"/>
                </a:cubicBezTo>
                <a:cubicBezTo>
                  <a:pt x="242" y="106"/>
                  <a:pt x="243" y="105"/>
                  <a:pt x="243" y="104"/>
                </a:cubicBezTo>
                <a:cubicBezTo>
                  <a:pt x="244" y="104"/>
                  <a:pt x="244" y="103"/>
                  <a:pt x="244" y="101"/>
                </a:cubicBezTo>
                <a:cubicBezTo>
                  <a:pt x="244" y="100"/>
                  <a:pt x="243" y="99"/>
                  <a:pt x="242" y="99"/>
                </a:cubicBezTo>
                <a:cubicBezTo>
                  <a:pt x="242" y="98"/>
                  <a:pt x="241" y="98"/>
                  <a:pt x="239" y="98"/>
                </a:cubicBezTo>
                <a:cubicBezTo>
                  <a:pt x="238" y="98"/>
                  <a:pt x="232" y="98"/>
                  <a:pt x="227" y="99"/>
                </a:cubicBezTo>
                <a:cubicBezTo>
                  <a:pt x="226" y="96"/>
                  <a:pt x="226" y="94"/>
                  <a:pt x="225" y="91"/>
                </a:cubicBezTo>
                <a:cubicBezTo>
                  <a:pt x="230" y="89"/>
                  <a:pt x="235" y="87"/>
                  <a:pt x="236" y="86"/>
                </a:cubicBezTo>
                <a:cubicBezTo>
                  <a:pt x="237" y="86"/>
                  <a:pt x="238" y="85"/>
                  <a:pt x="238" y="84"/>
                </a:cubicBezTo>
                <a:cubicBezTo>
                  <a:pt x="239" y="83"/>
                  <a:pt x="239" y="82"/>
                  <a:pt x="238" y="81"/>
                </a:cubicBezTo>
                <a:cubicBezTo>
                  <a:pt x="238" y="80"/>
                  <a:pt x="237" y="79"/>
                  <a:pt x="236" y="78"/>
                </a:cubicBezTo>
                <a:cubicBezTo>
                  <a:pt x="235" y="78"/>
                  <a:pt x="234" y="78"/>
                  <a:pt x="233" y="78"/>
                </a:cubicBezTo>
                <a:cubicBezTo>
                  <a:pt x="232" y="78"/>
                  <a:pt x="226" y="80"/>
                  <a:pt x="221" y="81"/>
                </a:cubicBezTo>
                <a:cubicBezTo>
                  <a:pt x="220" y="79"/>
                  <a:pt x="219" y="76"/>
                  <a:pt x="218" y="74"/>
                </a:cubicBezTo>
                <a:cubicBezTo>
                  <a:pt x="222" y="71"/>
                  <a:pt x="227" y="67"/>
                  <a:pt x="228" y="67"/>
                </a:cubicBezTo>
                <a:cubicBezTo>
                  <a:pt x="229" y="66"/>
                  <a:pt x="230" y="65"/>
                  <a:pt x="230" y="64"/>
                </a:cubicBezTo>
                <a:cubicBezTo>
                  <a:pt x="230" y="63"/>
                  <a:pt x="230" y="62"/>
                  <a:pt x="229" y="61"/>
                </a:cubicBezTo>
                <a:cubicBezTo>
                  <a:pt x="229" y="60"/>
                  <a:pt x="228" y="60"/>
                  <a:pt x="227" y="59"/>
                </a:cubicBezTo>
                <a:cubicBezTo>
                  <a:pt x="226" y="59"/>
                  <a:pt x="225" y="59"/>
                  <a:pt x="224" y="59"/>
                </a:cubicBezTo>
                <a:cubicBezTo>
                  <a:pt x="223" y="60"/>
                  <a:pt x="217" y="62"/>
                  <a:pt x="213" y="65"/>
                </a:cubicBezTo>
                <a:cubicBezTo>
                  <a:pt x="211" y="62"/>
                  <a:pt x="210" y="60"/>
                  <a:pt x="208" y="58"/>
                </a:cubicBezTo>
                <a:cubicBezTo>
                  <a:pt x="212" y="54"/>
                  <a:pt x="216" y="50"/>
                  <a:pt x="217" y="49"/>
                </a:cubicBezTo>
                <a:cubicBezTo>
                  <a:pt x="218" y="49"/>
                  <a:pt x="218" y="48"/>
                  <a:pt x="218" y="47"/>
                </a:cubicBezTo>
                <a:cubicBezTo>
                  <a:pt x="218" y="46"/>
                  <a:pt x="218" y="44"/>
                  <a:pt x="217" y="44"/>
                </a:cubicBezTo>
                <a:cubicBezTo>
                  <a:pt x="216" y="43"/>
                  <a:pt x="215" y="42"/>
                  <a:pt x="214" y="42"/>
                </a:cubicBezTo>
                <a:cubicBezTo>
                  <a:pt x="213" y="42"/>
                  <a:pt x="212" y="42"/>
                  <a:pt x="211" y="43"/>
                </a:cubicBezTo>
                <a:cubicBezTo>
                  <a:pt x="210" y="43"/>
                  <a:pt x="206" y="47"/>
                  <a:pt x="201" y="50"/>
                </a:cubicBezTo>
                <a:cubicBezTo>
                  <a:pt x="199" y="48"/>
                  <a:pt x="198" y="46"/>
                  <a:pt x="196" y="44"/>
                </a:cubicBezTo>
                <a:cubicBezTo>
                  <a:pt x="199" y="40"/>
                  <a:pt x="202" y="35"/>
                  <a:pt x="203" y="34"/>
                </a:cubicBezTo>
                <a:cubicBezTo>
                  <a:pt x="203" y="33"/>
                  <a:pt x="203" y="32"/>
                  <a:pt x="203" y="31"/>
                </a:cubicBezTo>
                <a:cubicBezTo>
                  <a:pt x="203" y="30"/>
                  <a:pt x="203" y="29"/>
                  <a:pt x="202" y="28"/>
                </a:cubicBezTo>
                <a:cubicBezTo>
                  <a:pt x="201" y="28"/>
                  <a:pt x="200" y="27"/>
                  <a:pt x="199" y="27"/>
                </a:cubicBezTo>
                <a:cubicBezTo>
                  <a:pt x="198" y="27"/>
                  <a:pt x="197" y="28"/>
                  <a:pt x="196" y="29"/>
                </a:cubicBezTo>
                <a:cubicBezTo>
                  <a:pt x="195" y="29"/>
                  <a:pt x="191" y="34"/>
                  <a:pt x="187" y="37"/>
                </a:cubicBezTo>
                <a:cubicBezTo>
                  <a:pt x="185" y="36"/>
                  <a:pt x="183" y="34"/>
                  <a:pt x="181" y="33"/>
                </a:cubicBezTo>
                <a:cubicBezTo>
                  <a:pt x="183" y="28"/>
                  <a:pt x="186" y="23"/>
                  <a:pt x="186" y="22"/>
                </a:cubicBezTo>
                <a:cubicBezTo>
                  <a:pt x="187" y="21"/>
                  <a:pt x="187" y="19"/>
                  <a:pt x="186" y="19"/>
                </a:cubicBezTo>
                <a:cubicBezTo>
                  <a:pt x="186" y="18"/>
                  <a:pt x="185" y="17"/>
                  <a:pt x="184" y="16"/>
                </a:cubicBezTo>
                <a:cubicBezTo>
                  <a:pt x="183" y="16"/>
                  <a:pt x="182" y="15"/>
                  <a:pt x="181" y="16"/>
                </a:cubicBezTo>
                <a:cubicBezTo>
                  <a:pt x="180" y="16"/>
                  <a:pt x="179" y="16"/>
                  <a:pt x="179" y="17"/>
                </a:cubicBezTo>
                <a:cubicBezTo>
                  <a:pt x="178" y="18"/>
                  <a:pt x="175" y="23"/>
                  <a:pt x="171" y="27"/>
                </a:cubicBezTo>
                <a:cubicBezTo>
                  <a:pt x="169" y="26"/>
                  <a:pt x="167" y="25"/>
                  <a:pt x="164" y="24"/>
                </a:cubicBezTo>
                <a:cubicBezTo>
                  <a:pt x="166" y="19"/>
                  <a:pt x="167" y="13"/>
                  <a:pt x="168" y="12"/>
                </a:cubicBezTo>
                <a:cubicBezTo>
                  <a:pt x="168" y="11"/>
                  <a:pt x="168" y="10"/>
                  <a:pt x="167" y="9"/>
                </a:cubicBezTo>
                <a:cubicBezTo>
                  <a:pt x="167" y="8"/>
                  <a:pt x="166" y="7"/>
                  <a:pt x="165" y="7"/>
                </a:cubicBezTo>
                <a:cubicBezTo>
                  <a:pt x="164" y="7"/>
                  <a:pt x="163" y="7"/>
                  <a:pt x="162" y="7"/>
                </a:cubicBezTo>
                <a:cubicBezTo>
                  <a:pt x="161" y="7"/>
                  <a:pt x="160" y="8"/>
                  <a:pt x="160" y="9"/>
                </a:cubicBezTo>
                <a:cubicBezTo>
                  <a:pt x="159" y="10"/>
                  <a:pt x="156" y="16"/>
                  <a:pt x="154" y="20"/>
                </a:cubicBezTo>
                <a:cubicBezTo>
                  <a:pt x="152" y="20"/>
                  <a:pt x="149" y="19"/>
                  <a:pt x="147" y="18"/>
                </a:cubicBezTo>
                <a:cubicBezTo>
                  <a:pt x="147" y="13"/>
                  <a:pt x="148" y="7"/>
                  <a:pt x="148" y="6"/>
                </a:cubicBezTo>
                <a:cubicBezTo>
                  <a:pt x="148" y="5"/>
                  <a:pt x="147" y="4"/>
                  <a:pt x="147" y="3"/>
                </a:cubicBezTo>
                <a:cubicBezTo>
                  <a:pt x="146" y="2"/>
                  <a:pt x="145" y="2"/>
                  <a:pt x="144" y="2"/>
                </a:cubicBezTo>
                <a:cubicBezTo>
                  <a:pt x="143" y="1"/>
                  <a:pt x="142" y="2"/>
                  <a:pt x="141" y="2"/>
                </a:cubicBezTo>
                <a:cubicBezTo>
                  <a:pt x="140" y="3"/>
                  <a:pt x="140" y="3"/>
                  <a:pt x="139" y="4"/>
                </a:cubicBezTo>
                <a:cubicBezTo>
                  <a:pt x="139" y="6"/>
                  <a:pt x="137" y="11"/>
                  <a:pt x="136" y="17"/>
                </a:cubicBezTo>
                <a:cubicBezTo>
                  <a:pt x="133" y="16"/>
                  <a:pt x="131" y="16"/>
                  <a:pt x="128" y="16"/>
                </a:cubicBezTo>
                <a:cubicBezTo>
                  <a:pt x="128" y="11"/>
                  <a:pt x="127" y="5"/>
                  <a:pt x="127" y="3"/>
                </a:cubicBezTo>
                <a:cubicBezTo>
                  <a:pt x="127" y="2"/>
                  <a:pt x="126" y="1"/>
                  <a:pt x="126" y="1"/>
                </a:cubicBezTo>
                <a:cubicBezTo>
                  <a:pt x="125" y="0"/>
                  <a:pt x="124" y="0"/>
                  <a:pt x="123" y="0"/>
                </a:cubicBezTo>
                <a:cubicBezTo>
                  <a:pt x="122" y="0"/>
                  <a:pt x="121" y="0"/>
                  <a:pt x="120" y="1"/>
                </a:cubicBezTo>
                <a:cubicBezTo>
                  <a:pt x="119" y="1"/>
                  <a:pt x="119" y="2"/>
                  <a:pt x="119" y="3"/>
                </a:cubicBezTo>
                <a:cubicBezTo>
                  <a:pt x="118" y="5"/>
                  <a:pt x="118" y="11"/>
                  <a:pt x="117" y="16"/>
                </a:cubicBezTo>
                <a:cubicBezTo>
                  <a:pt x="115" y="16"/>
                  <a:pt x="112" y="16"/>
                  <a:pt x="110" y="17"/>
                </a:cubicBezTo>
                <a:cubicBezTo>
                  <a:pt x="108" y="11"/>
                  <a:pt x="107" y="6"/>
                  <a:pt x="106" y="4"/>
                </a:cubicBezTo>
                <a:cubicBezTo>
                  <a:pt x="106" y="3"/>
                  <a:pt x="105" y="3"/>
                  <a:pt x="104" y="2"/>
                </a:cubicBezTo>
                <a:cubicBezTo>
                  <a:pt x="104" y="2"/>
                  <a:pt x="103" y="1"/>
                  <a:pt x="101" y="2"/>
                </a:cubicBezTo>
                <a:cubicBezTo>
                  <a:pt x="100" y="2"/>
                  <a:pt x="100" y="2"/>
                  <a:pt x="99" y="3"/>
                </a:cubicBezTo>
                <a:cubicBezTo>
                  <a:pt x="98" y="4"/>
                  <a:pt x="98" y="5"/>
                  <a:pt x="98" y="6"/>
                </a:cubicBezTo>
                <a:cubicBezTo>
                  <a:pt x="98" y="7"/>
                  <a:pt x="99" y="13"/>
                  <a:pt x="99" y="18"/>
                </a:cubicBezTo>
                <a:cubicBezTo>
                  <a:pt x="96" y="19"/>
                  <a:pt x="94" y="20"/>
                  <a:pt x="91" y="20"/>
                </a:cubicBezTo>
                <a:cubicBezTo>
                  <a:pt x="89" y="16"/>
                  <a:pt x="87" y="10"/>
                  <a:pt x="86" y="9"/>
                </a:cubicBezTo>
                <a:cubicBezTo>
                  <a:pt x="86" y="8"/>
                  <a:pt x="85" y="7"/>
                  <a:pt x="84" y="7"/>
                </a:cubicBezTo>
                <a:cubicBezTo>
                  <a:pt x="83" y="7"/>
                  <a:pt x="82" y="7"/>
                  <a:pt x="81" y="7"/>
                </a:cubicBezTo>
                <a:cubicBezTo>
                  <a:pt x="80" y="7"/>
                  <a:pt x="79" y="8"/>
                  <a:pt x="79" y="9"/>
                </a:cubicBezTo>
                <a:cubicBezTo>
                  <a:pt x="78" y="10"/>
                  <a:pt x="78" y="11"/>
                  <a:pt x="78" y="12"/>
                </a:cubicBezTo>
                <a:cubicBezTo>
                  <a:pt x="78" y="13"/>
                  <a:pt x="80" y="19"/>
                  <a:pt x="81" y="24"/>
                </a:cubicBezTo>
                <a:cubicBezTo>
                  <a:pt x="79" y="25"/>
                  <a:pt x="76" y="26"/>
                  <a:pt x="74" y="27"/>
                </a:cubicBezTo>
                <a:cubicBezTo>
                  <a:pt x="71" y="23"/>
                  <a:pt x="68" y="18"/>
                  <a:pt x="67" y="17"/>
                </a:cubicBezTo>
                <a:cubicBezTo>
                  <a:pt x="66" y="16"/>
                  <a:pt x="65" y="16"/>
                  <a:pt x="64" y="16"/>
                </a:cubicBezTo>
                <a:cubicBezTo>
                  <a:pt x="63" y="15"/>
                  <a:pt x="62" y="16"/>
                  <a:pt x="61" y="16"/>
                </a:cubicBezTo>
                <a:cubicBezTo>
                  <a:pt x="60" y="17"/>
                  <a:pt x="60" y="18"/>
                  <a:pt x="59" y="19"/>
                </a:cubicBezTo>
                <a:cubicBezTo>
                  <a:pt x="59" y="19"/>
                  <a:pt x="59" y="21"/>
                  <a:pt x="60" y="22"/>
                </a:cubicBezTo>
                <a:cubicBezTo>
                  <a:pt x="60" y="23"/>
                  <a:pt x="63" y="28"/>
                  <a:pt x="65" y="33"/>
                </a:cubicBezTo>
                <a:cubicBezTo>
                  <a:pt x="63" y="34"/>
                  <a:pt x="60" y="36"/>
                  <a:pt x="58" y="37"/>
                </a:cubicBezTo>
                <a:cubicBezTo>
                  <a:pt x="55" y="34"/>
                  <a:pt x="50" y="29"/>
                  <a:pt x="49" y="29"/>
                </a:cubicBezTo>
                <a:cubicBezTo>
                  <a:pt x="49" y="28"/>
                  <a:pt x="48" y="27"/>
                  <a:pt x="47" y="27"/>
                </a:cubicBezTo>
                <a:cubicBezTo>
                  <a:pt x="46" y="27"/>
                  <a:pt x="45" y="28"/>
                  <a:pt x="44" y="28"/>
                </a:cubicBezTo>
                <a:cubicBezTo>
                  <a:pt x="43" y="29"/>
                  <a:pt x="42" y="30"/>
                  <a:pt x="42" y="31"/>
                </a:cubicBezTo>
                <a:cubicBezTo>
                  <a:pt x="42" y="32"/>
                  <a:pt x="42" y="33"/>
                  <a:pt x="43" y="34"/>
                </a:cubicBezTo>
                <a:cubicBezTo>
                  <a:pt x="44" y="35"/>
                  <a:pt x="47" y="40"/>
                  <a:pt x="50" y="44"/>
                </a:cubicBezTo>
                <a:cubicBezTo>
                  <a:pt x="48" y="46"/>
                  <a:pt x="46" y="48"/>
                  <a:pt x="45" y="50"/>
                </a:cubicBezTo>
                <a:cubicBezTo>
                  <a:pt x="40" y="47"/>
                  <a:pt x="35" y="43"/>
                  <a:pt x="34" y="43"/>
                </a:cubicBezTo>
                <a:cubicBezTo>
                  <a:pt x="33" y="42"/>
                  <a:pt x="32" y="42"/>
                  <a:pt x="31" y="42"/>
                </a:cubicBezTo>
                <a:cubicBezTo>
                  <a:pt x="30" y="42"/>
                  <a:pt x="29" y="43"/>
                  <a:pt x="29" y="44"/>
                </a:cubicBezTo>
                <a:cubicBezTo>
                  <a:pt x="28" y="44"/>
                  <a:pt x="28" y="46"/>
                  <a:pt x="28" y="47"/>
                </a:cubicBezTo>
                <a:cubicBezTo>
                  <a:pt x="28" y="48"/>
                  <a:pt x="28" y="49"/>
                  <a:pt x="29" y="49"/>
                </a:cubicBezTo>
                <a:cubicBezTo>
                  <a:pt x="30" y="50"/>
                  <a:pt x="34" y="54"/>
                  <a:pt x="37" y="58"/>
                </a:cubicBezTo>
                <a:cubicBezTo>
                  <a:pt x="36" y="60"/>
                  <a:pt x="34" y="62"/>
                  <a:pt x="33" y="65"/>
                </a:cubicBezTo>
                <a:cubicBezTo>
                  <a:pt x="28" y="62"/>
                  <a:pt x="23" y="60"/>
                  <a:pt x="22" y="59"/>
                </a:cubicBezTo>
                <a:cubicBezTo>
                  <a:pt x="21" y="59"/>
                  <a:pt x="20" y="59"/>
                  <a:pt x="19" y="59"/>
                </a:cubicBezTo>
                <a:cubicBezTo>
                  <a:pt x="18" y="60"/>
                  <a:pt x="17" y="60"/>
                  <a:pt x="16" y="61"/>
                </a:cubicBezTo>
                <a:cubicBezTo>
                  <a:pt x="16" y="62"/>
                  <a:pt x="16" y="63"/>
                  <a:pt x="16" y="64"/>
                </a:cubicBezTo>
                <a:cubicBezTo>
                  <a:pt x="16" y="65"/>
                  <a:pt x="17" y="66"/>
                  <a:pt x="17" y="67"/>
                </a:cubicBezTo>
                <a:cubicBezTo>
                  <a:pt x="18" y="67"/>
                  <a:pt x="23" y="71"/>
                  <a:pt x="28" y="74"/>
                </a:cubicBezTo>
                <a:cubicBezTo>
                  <a:pt x="26" y="76"/>
                  <a:pt x="25" y="79"/>
                  <a:pt x="24" y="81"/>
                </a:cubicBezTo>
                <a:cubicBezTo>
                  <a:pt x="19" y="80"/>
                  <a:pt x="13" y="78"/>
                  <a:pt x="12" y="78"/>
                </a:cubicBezTo>
                <a:cubicBezTo>
                  <a:pt x="11" y="78"/>
                  <a:pt x="10" y="78"/>
                  <a:pt x="9" y="78"/>
                </a:cubicBezTo>
                <a:cubicBezTo>
                  <a:pt x="8" y="79"/>
                  <a:pt x="8" y="80"/>
                  <a:pt x="7" y="81"/>
                </a:cubicBezTo>
                <a:cubicBezTo>
                  <a:pt x="7" y="82"/>
                  <a:pt x="7" y="83"/>
                  <a:pt x="7" y="84"/>
                </a:cubicBezTo>
                <a:cubicBezTo>
                  <a:pt x="8" y="85"/>
                  <a:pt x="8" y="86"/>
                  <a:pt x="9" y="86"/>
                </a:cubicBezTo>
                <a:cubicBezTo>
                  <a:pt x="10" y="87"/>
                  <a:pt x="16" y="89"/>
                  <a:pt x="21" y="91"/>
                </a:cubicBezTo>
                <a:cubicBezTo>
                  <a:pt x="20" y="94"/>
                  <a:pt x="19" y="96"/>
                  <a:pt x="19" y="99"/>
                </a:cubicBezTo>
                <a:cubicBezTo>
                  <a:pt x="13" y="98"/>
                  <a:pt x="7" y="98"/>
                  <a:pt x="6" y="98"/>
                </a:cubicBezTo>
                <a:cubicBezTo>
                  <a:pt x="5" y="98"/>
                  <a:pt x="4" y="98"/>
                  <a:pt x="3" y="99"/>
                </a:cubicBezTo>
                <a:cubicBezTo>
                  <a:pt x="2" y="99"/>
                  <a:pt x="2" y="100"/>
                  <a:pt x="2" y="101"/>
                </a:cubicBezTo>
                <a:cubicBezTo>
                  <a:pt x="2" y="103"/>
                  <a:pt x="2" y="104"/>
                  <a:pt x="2" y="104"/>
                </a:cubicBezTo>
                <a:cubicBezTo>
                  <a:pt x="3" y="105"/>
                  <a:pt x="4" y="106"/>
                  <a:pt x="5" y="106"/>
                </a:cubicBezTo>
                <a:cubicBezTo>
                  <a:pt x="6" y="107"/>
                  <a:pt x="12" y="108"/>
                  <a:pt x="17" y="110"/>
                </a:cubicBezTo>
                <a:cubicBezTo>
                  <a:pt x="16" y="112"/>
                  <a:pt x="16" y="115"/>
                  <a:pt x="16" y="117"/>
                </a:cubicBezTo>
                <a:cubicBezTo>
                  <a:pt x="11" y="118"/>
                  <a:pt x="5" y="118"/>
                  <a:pt x="4" y="119"/>
                </a:cubicBezTo>
                <a:cubicBezTo>
                  <a:pt x="2" y="119"/>
                  <a:pt x="2" y="119"/>
                  <a:pt x="1" y="120"/>
                </a:cubicBezTo>
                <a:cubicBezTo>
                  <a:pt x="0" y="121"/>
                  <a:pt x="0" y="122"/>
                  <a:pt x="0" y="123"/>
                </a:cubicBezTo>
                <a:cubicBezTo>
                  <a:pt x="0" y="124"/>
                  <a:pt x="0" y="125"/>
                  <a:pt x="1" y="126"/>
                </a:cubicBezTo>
                <a:cubicBezTo>
                  <a:pt x="2" y="126"/>
                  <a:pt x="2" y="127"/>
                  <a:pt x="4" y="127"/>
                </a:cubicBezTo>
                <a:cubicBezTo>
                  <a:pt x="5" y="127"/>
                  <a:pt x="11" y="128"/>
                  <a:pt x="16" y="128"/>
                </a:cubicBezTo>
                <a:cubicBezTo>
                  <a:pt x="16" y="131"/>
                  <a:pt x="16" y="134"/>
                  <a:pt x="17" y="136"/>
                </a:cubicBezTo>
                <a:cubicBezTo>
                  <a:pt x="12" y="138"/>
                  <a:pt x="6" y="139"/>
                  <a:pt x="5" y="139"/>
                </a:cubicBezTo>
                <a:cubicBezTo>
                  <a:pt x="4" y="140"/>
                  <a:pt x="3" y="140"/>
                  <a:pt x="2" y="141"/>
                </a:cubicBezTo>
                <a:cubicBezTo>
                  <a:pt x="2" y="142"/>
                  <a:pt x="2" y="143"/>
                  <a:pt x="2" y="144"/>
                </a:cubicBezTo>
                <a:cubicBezTo>
                  <a:pt x="2" y="145"/>
                  <a:pt x="2" y="146"/>
                  <a:pt x="3" y="147"/>
                </a:cubicBezTo>
                <a:cubicBezTo>
                  <a:pt x="4" y="147"/>
                  <a:pt x="5" y="148"/>
                  <a:pt x="6" y="148"/>
                </a:cubicBezTo>
                <a:cubicBezTo>
                  <a:pt x="7" y="148"/>
                  <a:pt x="13" y="147"/>
                  <a:pt x="19" y="147"/>
                </a:cubicBezTo>
                <a:cubicBezTo>
                  <a:pt x="19" y="149"/>
                  <a:pt x="20" y="152"/>
                  <a:pt x="21" y="154"/>
                </a:cubicBezTo>
                <a:cubicBezTo>
                  <a:pt x="16" y="157"/>
                  <a:pt x="10" y="159"/>
                  <a:pt x="9" y="160"/>
                </a:cubicBezTo>
                <a:cubicBezTo>
                  <a:pt x="8" y="160"/>
                  <a:pt x="8" y="161"/>
                  <a:pt x="7" y="162"/>
                </a:cubicBezTo>
                <a:cubicBezTo>
                  <a:pt x="7" y="163"/>
                  <a:pt x="7" y="164"/>
                  <a:pt x="7" y="165"/>
                </a:cubicBezTo>
                <a:cubicBezTo>
                  <a:pt x="8" y="166"/>
                  <a:pt x="8" y="167"/>
                  <a:pt x="9" y="167"/>
                </a:cubicBezTo>
                <a:cubicBezTo>
                  <a:pt x="10" y="168"/>
                  <a:pt x="11" y="168"/>
                  <a:pt x="12" y="168"/>
                </a:cubicBezTo>
                <a:cubicBezTo>
                  <a:pt x="13" y="167"/>
                  <a:pt x="19" y="166"/>
                  <a:pt x="24" y="165"/>
                </a:cubicBezTo>
                <a:cubicBezTo>
                  <a:pt x="25" y="167"/>
                  <a:pt x="26" y="169"/>
                  <a:pt x="28" y="172"/>
                </a:cubicBezTo>
                <a:cubicBezTo>
                  <a:pt x="23" y="175"/>
                  <a:pt x="18" y="178"/>
                  <a:pt x="17" y="179"/>
                </a:cubicBezTo>
                <a:cubicBezTo>
                  <a:pt x="17" y="180"/>
                  <a:pt x="16" y="180"/>
                  <a:pt x="16" y="181"/>
                </a:cubicBezTo>
                <a:cubicBezTo>
                  <a:pt x="16" y="182"/>
                  <a:pt x="16" y="184"/>
                  <a:pt x="16" y="184"/>
                </a:cubicBezTo>
                <a:cubicBezTo>
                  <a:pt x="17" y="185"/>
                  <a:pt x="18" y="186"/>
                  <a:pt x="19" y="186"/>
                </a:cubicBezTo>
                <a:cubicBezTo>
                  <a:pt x="20" y="187"/>
                  <a:pt x="21" y="187"/>
                  <a:pt x="22" y="186"/>
                </a:cubicBezTo>
                <a:cubicBezTo>
                  <a:pt x="23" y="186"/>
                  <a:pt x="28" y="183"/>
                  <a:pt x="33" y="181"/>
                </a:cubicBezTo>
                <a:cubicBezTo>
                  <a:pt x="34" y="183"/>
                  <a:pt x="36" y="185"/>
                  <a:pt x="37" y="187"/>
                </a:cubicBezTo>
                <a:cubicBezTo>
                  <a:pt x="34" y="191"/>
                  <a:pt x="30" y="196"/>
                  <a:pt x="29" y="196"/>
                </a:cubicBezTo>
                <a:cubicBezTo>
                  <a:pt x="28" y="197"/>
                  <a:pt x="28" y="198"/>
                  <a:pt x="28" y="199"/>
                </a:cubicBezTo>
                <a:cubicBezTo>
                  <a:pt x="28" y="200"/>
                  <a:pt x="28" y="201"/>
                  <a:pt x="29" y="202"/>
                </a:cubicBezTo>
                <a:cubicBezTo>
                  <a:pt x="29" y="203"/>
                  <a:pt x="30" y="203"/>
                  <a:pt x="31" y="204"/>
                </a:cubicBezTo>
                <a:cubicBezTo>
                  <a:pt x="32" y="204"/>
                  <a:pt x="33" y="204"/>
                  <a:pt x="34" y="203"/>
                </a:cubicBezTo>
                <a:cubicBezTo>
                  <a:pt x="35" y="202"/>
                  <a:pt x="40" y="199"/>
                  <a:pt x="45" y="196"/>
                </a:cubicBezTo>
                <a:cubicBezTo>
                  <a:pt x="46" y="198"/>
                  <a:pt x="48" y="200"/>
                  <a:pt x="50" y="201"/>
                </a:cubicBezTo>
                <a:cubicBezTo>
                  <a:pt x="47" y="206"/>
                  <a:pt x="44" y="211"/>
                  <a:pt x="43" y="212"/>
                </a:cubicBezTo>
                <a:cubicBezTo>
                  <a:pt x="42" y="213"/>
                  <a:pt x="42" y="214"/>
                  <a:pt x="42" y="215"/>
                </a:cubicBezTo>
                <a:cubicBezTo>
                  <a:pt x="42" y="216"/>
                  <a:pt x="43" y="217"/>
                  <a:pt x="44" y="217"/>
                </a:cubicBezTo>
                <a:cubicBezTo>
                  <a:pt x="45" y="218"/>
                  <a:pt x="46" y="218"/>
                  <a:pt x="47" y="218"/>
                </a:cubicBezTo>
                <a:cubicBezTo>
                  <a:pt x="48" y="218"/>
                  <a:pt x="49" y="218"/>
                  <a:pt x="49" y="217"/>
                </a:cubicBezTo>
                <a:cubicBezTo>
                  <a:pt x="50" y="216"/>
                  <a:pt x="55" y="212"/>
                  <a:pt x="58" y="208"/>
                </a:cubicBezTo>
                <a:cubicBezTo>
                  <a:pt x="60" y="210"/>
                  <a:pt x="63" y="211"/>
                  <a:pt x="65" y="213"/>
                </a:cubicBezTo>
                <a:cubicBezTo>
                  <a:pt x="63" y="218"/>
                  <a:pt x="60" y="223"/>
                  <a:pt x="60" y="224"/>
                </a:cubicBezTo>
                <a:cubicBezTo>
                  <a:pt x="59" y="225"/>
                  <a:pt x="59" y="226"/>
                  <a:pt x="59" y="227"/>
                </a:cubicBezTo>
                <a:cubicBezTo>
                  <a:pt x="60" y="228"/>
                  <a:pt x="60" y="229"/>
                  <a:pt x="61" y="229"/>
                </a:cubicBezTo>
                <a:cubicBezTo>
                  <a:pt x="62" y="230"/>
                  <a:pt x="63" y="230"/>
                  <a:pt x="64" y="230"/>
                </a:cubicBezTo>
                <a:cubicBezTo>
                  <a:pt x="65" y="230"/>
                  <a:pt x="66" y="229"/>
                  <a:pt x="67" y="228"/>
                </a:cubicBezTo>
                <a:cubicBezTo>
                  <a:pt x="68" y="227"/>
                  <a:pt x="71" y="223"/>
                  <a:pt x="74" y="218"/>
                </a:cubicBezTo>
                <a:cubicBezTo>
                  <a:pt x="76" y="219"/>
                  <a:pt x="79" y="221"/>
                  <a:pt x="81" y="222"/>
                </a:cubicBezTo>
                <a:cubicBezTo>
                  <a:pt x="80" y="227"/>
                  <a:pt x="78" y="233"/>
                  <a:pt x="78" y="234"/>
                </a:cubicBezTo>
                <a:cubicBezTo>
                  <a:pt x="78" y="235"/>
                  <a:pt x="78" y="236"/>
                  <a:pt x="79" y="237"/>
                </a:cubicBezTo>
                <a:cubicBezTo>
                  <a:pt x="79" y="237"/>
                  <a:pt x="80" y="238"/>
                  <a:pt x="81" y="239"/>
                </a:cubicBezTo>
                <a:cubicBezTo>
                  <a:pt x="82" y="239"/>
                  <a:pt x="83" y="239"/>
                  <a:pt x="84" y="239"/>
                </a:cubicBezTo>
                <a:cubicBezTo>
                  <a:pt x="85" y="238"/>
                  <a:pt x="86" y="238"/>
                  <a:pt x="86" y="237"/>
                </a:cubicBezTo>
                <a:cubicBezTo>
                  <a:pt x="87" y="236"/>
                  <a:pt x="89" y="230"/>
                  <a:pt x="91" y="225"/>
                </a:cubicBezTo>
                <a:cubicBezTo>
                  <a:pt x="94" y="226"/>
                  <a:pt x="96" y="227"/>
                  <a:pt x="99" y="227"/>
                </a:cubicBezTo>
                <a:cubicBezTo>
                  <a:pt x="99" y="233"/>
                  <a:pt x="98" y="239"/>
                  <a:pt x="98" y="240"/>
                </a:cubicBezTo>
                <a:cubicBezTo>
                  <a:pt x="98" y="241"/>
                  <a:pt x="98" y="242"/>
                  <a:pt x="99" y="243"/>
                </a:cubicBezTo>
                <a:cubicBezTo>
                  <a:pt x="100" y="243"/>
                  <a:pt x="100" y="244"/>
                  <a:pt x="101" y="244"/>
                </a:cubicBezTo>
                <a:cubicBezTo>
                  <a:pt x="103" y="244"/>
                  <a:pt x="104" y="244"/>
                  <a:pt x="104" y="244"/>
                </a:cubicBezTo>
                <a:cubicBezTo>
                  <a:pt x="105" y="243"/>
                  <a:pt x="106" y="242"/>
                  <a:pt x="106" y="241"/>
                </a:cubicBezTo>
                <a:cubicBezTo>
                  <a:pt x="107" y="240"/>
                  <a:pt x="108" y="234"/>
                  <a:pt x="110" y="229"/>
                </a:cubicBezTo>
                <a:cubicBezTo>
                  <a:pt x="112" y="229"/>
                  <a:pt x="115" y="230"/>
                  <a:pt x="117" y="230"/>
                </a:cubicBezTo>
                <a:cubicBezTo>
                  <a:pt x="118" y="235"/>
                  <a:pt x="118" y="241"/>
                  <a:pt x="119" y="242"/>
                </a:cubicBezTo>
                <a:cubicBezTo>
                  <a:pt x="119" y="243"/>
                  <a:pt x="119" y="244"/>
                  <a:pt x="120" y="245"/>
                </a:cubicBezTo>
                <a:cubicBezTo>
                  <a:pt x="121" y="246"/>
                  <a:pt x="122" y="246"/>
                  <a:pt x="123" y="246"/>
                </a:cubicBezTo>
                <a:cubicBezTo>
                  <a:pt x="124" y="246"/>
                  <a:pt x="125" y="246"/>
                  <a:pt x="126" y="245"/>
                </a:cubicBezTo>
                <a:cubicBezTo>
                  <a:pt x="126" y="244"/>
                  <a:pt x="127" y="243"/>
                  <a:pt x="127" y="242"/>
                </a:cubicBezTo>
                <a:cubicBezTo>
                  <a:pt x="127" y="241"/>
                  <a:pt x="128" y="235"/>
                  <a:pt x="128" y="230"/>
                </a:cubicBezTo>
                <a:cubicBezTo>
                  <a:pt x="131" y="230"/>
                  <a:pt x="133" y="229"/>
                  <a:pt x="136" y="229"/>
                </a:cubicBezTo>
                <a:cubicBezTo>
                  <a:pt x="137" y="234"/>
                  <a:pt x="139" y="240"/>
                  <a:pt x="139" y="241"/>
                </a:cubicBezTo>
                <a:cubicBezTo>
                  <a:pt x="140" y="242"/>
                  <a:pt x="140" y="243"/>
                  <a:pt x="141" y="244"/>
                </a:cubicBezTo>
                <a:cubicBezTo>
                  <a:pt x="142" y="244"/>
                  <a:pt x="143" y="244"/>
                  <a:pt x="144" y="244"/>
                </a:cubicBezTo>
                <a:cubicBezTo>
                  <a:pt x="145" y="244"/>
                  <a:pt x="146" y="243"/>
                  <a:pt x="147" y="243"/>
                </a:cubicBezTo>
                <a:cubicBezTo>
                  <a:pt x="147" y="242"/>
                  <a:pt x="148" y="241"/>
                  <a:pt x="148" y="240"/>
                </a:cubicBezTo>
                <a:cubicBezTo>
                  <a:pt x="148" y="239"/>
                  <a:pt x="147" y="233"/>
                  <a:pt x="147" y="227"/>
                </a:cubicBezTo>
                <a:cubicBezTo>
                  <a:pt x="149" y="227"/>
                  <a:pt x="152" y="226"/>
                  <a:pt x="154" y="225"/>
                </a:cubicBezTo>
                <a:cubicBezTo>
                  <a:pt x="156" y="230"/>
                  <a:pt x="159" y="236"/>
                  <a:pt x="160" y="237"/>
                </a:cubicBezTo>
                <a:cubicBezTo>
                  <a:pt x="160" y="238"/>
                  <a:pt x="161" y="238"/>
                  <a:pt x="162" y="239"/>
                </a:cubicBezTo>
                <a:cubicBezTo>
                  <a:pt x="163" y="239"/>
                  <a:pt x="164" y="239"/>
                  <a:pt x="165" y="239"/>
                </a:cubicBezTo>
                <a:cubicBezTo>
                  <a:pt x="166" y="238"/>
                  <a:pt x="167" y="237"/>
                  <a:pt x="167" y="237"/>
                </a:cubicBezTo>
                <a:cubicBezTo>
                  <a:pt x="168" y="236"/>
                  <a:pt x="168" y="235"/>
                  <a:pt x="168" y="234"/>
                </a:cubicBezTo>
                <a:cubicBezTo>
                  <a:pt x="167" y="233"/>
                  <a:pt x="166" y="227"/>
                  <a:pt x="164" y="222"/>
                </a:cubicBezTo>
                <a:cubicBezTo>
                  <a:pt x="167" y="221"/>
                  <a:pt x="169" y="219"/>
                  <a:pt x="171" y="218"/>
                </a:cubicBezTo>
                <a:cubicBezTo>
                  <a:pt x="175" y="223"/>
                  <a:pt x="178" y="227"/>
                  <a:pt x="179" y="228"/>
                </a:cubicBezTo>
                <a:cubicBezTo>
                  <a:pt x="179" y="229"/>
                  <a:pt x="180" y="230"/>
                  <a:pt x="181" y="230"/>
                </a:cubicBezTo>
                <a:cubicBezTo>
                  <a:pt x="182" y="230"/>
                  <a:pt x="183" y="230"/>
                  <a:pt x="184" y="229"/>
                </a:cubicBezTo>
                <a:cubicBezTo>
                  <a:pt x="185" y="229"/>
                  <a:pt x="186" y="228"/>
                  <a:pt x="186" y="227"/>
                </a:cubicBezTo>
                <a:cubicBezTo>
                  <a:pt x="187" y="226"/>
                  <a:pt x="187" y="225"/>
                  <a:pt x="186" y="224"/>
                </a:cubicBezTo>
                <a:cubicBezTo>
                  <a:pt x="186" y="223"/>
                  <a:pt x="183" y="218"/>
                  <a:pt x="181" y="213"/>
                </a:cubicBezTo>
                <a:cubicBezTo>
                  <a:pt x="183" y="211"/>
                  <a:pt x="185" y="210"/>
                  <a:pt x="187" y="208"/>
                </a:cubicBezTo>
                <a:cubicBezTo>
                  <a:pt x="191" y="212"/>
                  <a:pt x="195" y="216"/>
                  <a:pt x="196" y="217"/>
                </a:cubicBezTo>
                <a:cubicBezTo>
                  <a:pt x="197" y="218"/>
                  <a:pt x="198" y="218"/>
                  <a:pt x="199" y="218"/>
                </a:cubicBezTo>
                <a:cubicBezTo>
                  <a:pt x="200" y="218"/>
                  <a:pt x="201" y="218"/>
                  <a:pt x="202" y="217"/>
                </a:cubicBezTo>
                <a:cubicBezTo>
                  <a:pt x="203" y="217"/>
                  <a:pt x="203" y="216"/>
                  <a:pt x="203" y="215"/>
                </a:cubicBezTo>
                <a:cubicBezTo>
                  <a:pt x="203" y="214"/>
                  <a:pt x="203" y="213"/>
                  <a:pt x="203" y="212"/>
                </a:cubicBezTo>
                <a:cubicBezTo>
                  <a:pt x="202" y="211"/>
                  <a:pt x="199" y="206"/>
                  <a:pt x="196" y="201"/>
                </a:cubicBezTo>
                <a:cubicBezTo>
                  <a:pt x="198" y="200"/>
                  <a:pt x="199" y="198"/>
                  <a:pt x="201" y="196"/>
                </a:cubicBezTo>
                <a:cubicBezTo>
                  <a:pt x="206" y="199"/>
                  <a:pt x="210" y="202"/>
                  <a:pt x="211" y="203"/>
                </a:cubicBezTo>
                <a:cubicBezTo>
                  <a:pt x="212" y="204"/>
                  <a:pt x="213" y="204"/>
                  <a:pt x="214" y="204"/>
                </a:cubicBezTo>
                <a:cubicBezTo>
                  <a:pt x="215" y="203"/>
                  <a:pt x="216" y="203"/>
                  <a:pt x="217" y="202"/>
                </a:cubicBezTo>
                <a:cubicBezTo>
                  <a:pt x="218" y="201"/>
                  <a:pt x="218" y="200"/>
                  <a:pt x="218" y="199"/>
                </a:cubicBezTo>
                <a:cubicBezTo>
                  <a:pt x="218" y="198"/>
                  <a:pt x="218" y="197"/>
                  <a:pt x="217" y="196"/>
                </a:cubicBezTo>
                <a:cubicBezTo>
                  <a:pt x="216" y="196"/>
                  <a:pt x="212" y="191"/>
                  <a:pt x="208" y="187"/>
                </a:cubicBezTo>
                <a:cubicBezTo>
                  <a:pt x="210" y="185"/>
                  <a:pt x="211" y="183"/>
                  <a:pt x="213" y="181"/>
                </a:cubicBezTo>
                <a:cubicBezTo>
                  <a:pt x="217" y="183"/>
                  <a:pt x="223" y="186"/>
                  <a:pt x="224" y="186"/>
                </a:cubicBezTo>
                <a:cubicBezTo>
                  <a:pt x="225" y="187"/>
                  <a:pt x="226" y="187"/>
                  <a:pt x="227" y="186"/>
                </a:cubicBezTo>
                <a:cubicBezTo>
                  <a:pt x="228" y="186"/>
                  <a:pt x="229" y="185"/>
                  <a:pt x="229" y="184"/>
                </a:cubicBezTo>
                <a:cubicBezTo>
                  <a:pt x="230" y="184"/>
                  <a:pt x="230" y="182"/>
                  <a:pt x="230" y="181"/>
                </a:cubicBezTo>
                <a:cubicBezTo>
                  <a:pt x="230" y="180"/>
                  <a:pt x="229" y="180"/>
                  <a:pt x="228" y="179"/>
                </a:cubicBezTo>
                <a:cubicBezTo>
                  <a:pt x="227" y="178"/>
                  <a:pt x="222" y="175"/>
                  <a:pt x="218" y="172"/>
                </a:cubicBezTo>
                <a:cubicBezTo>
                  <a:pt x="219" y="169"/>
                  <a:pt x="220" y="167"/>
                  <a:pt x="221" y="165"/>
                </a:cubicBezTo>
                <a:cubicBezTo>
                  <a:pt x="226" y="166"/>
                  <a:pt x="232" y="167"/>
                  <a:pt x="233" y="168"/>
                </a:cubicBezTo>
                <a:cubicBezTo>
                  <a:pt x="234" y="168"/>
                  <a:pt x="235" y="168"/>
                  <a:pt x="236" y="167"/>
                </a:cubicBezTo>
                <a:cubicBezTo>
                  <a:pt x="237" y="167"/>
                  <a:pt x="238" y="166"/>
                  <a:pt x="238" y="165"/>
                </a:cubicBezTo>
                <a:cubicBezTo>
                  <a:pt x="239" y="164"/>
                  <a:pt x="239" y="163"/>
                  <a:pt x="238" y="162"/>
                </a:cubicBezTo>
                <a:cubicBezTo>
                  <a:pt x="238" y="161"/>
                  <a:pt x="237" y="160"/>
                  <a:pt x="236" y="160"/>
                </a:cubicBezTo>
                <a:cubicBezTo>
                  <a:pt x="235" y="159"/>
                  <a:pt x="230" y="157"/>
                  <a:pt x="225" y="154"/>
                </a:cubicBezTo>
                <a:cubicBezTo>
                  <a:pt x="226" y="152"/>
                  <a:pt x="226" y="149"/>
                  <a:pt x="227" y="147"/>
                </a:cubicBezTo>
                <a:cubicBezTo>
                  <a:pt x="232" y="147"/>
                  <a:pt x="238" y="148"/>
                  <a:pt x="239" y="148"/>
                </a:cubicBezTo>
                <a:cubicBezTo>
                  <a:pt x="241" y="148"/>
                  <a:pt x="242" y="147"/>
                  <a:pt x="242" y="147"/>
                </a:cubicBezTo>
                <a:cubicBezTo>
                  <a:pt x="243" y="146"/>
                  <a:pt x="244" y="145"/>
                  <a:pt x="244" y="144"/>
                </a:cubicBezTo>
                <a:cubicBezTo>
                  <a:pt x="244" y="143"/>
                  <a:pt x="244" y="142"/>
                  <a:pt x="243" y="141"/>
                </a:cubicBezTo>
                <a:cubicBezTo>
                  <a:pt x="243" y="140"/>
                  <a:pt x="242" y="140"/>
                  <a:pt x="241" y="139"/>
                </a:cubicBezTo>
                <a:cubicBezTo>
                  <a:pt x="240" y="139"/>
                  <a:pt x="234" y="138"/>
                  <a:pt x="229" y="136"/>
                </a:cubicBezTo>
                <a:cubicBezTo>
                  <a:pt x="229" y="134"/>
                  <a:pt x="229" y="131"/>
                  <a:pt x="230" y="128"/>
                </a:cubicBezTo>
                <a:cubicBezTo>
                  <a:pt x="235" y="128"/>
                  <a:pt x="241" y="127"/>
                  <a:pt x="242" y="127"/>
                </a:cubicBezTo>
                <a:close/>
                <a:moveTo>
                  <a:pt x="123" y="209"/>
                </a:moveTo>
                <a:cubicBezTo>
                  <a:pt x="75" y="209"/>
                  <a:pt x="36" y="171"/>
                  <a:pt x="36" y="123"/>
                </a:cubicBezTo>
                <a:cubicBezTo>
                  <a:pt x="36" y="75"/>
                  <a:pt x="75" y="36"/>
                  <a:pt x="123" y="36"/>
                </a:cubicBezTo>
                <a:cubicBezTo>
                  <a:pt x="171" y="36"/>
                  <a:pt x="209" y="75"/>
                  <a:pt x="209" y="123"/>
                </a:cubicBezTo>
                <a:cubicBezTo>
                  <a:pt x="209" y="171"/>
                  <a:pt x="171" y="209"/>
                  <a:pt x="123" y="209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4"/>
          <p:cNvSpPr>
            <a:spLocks/>
          </p:cNvSpPr>
          <p:nvPr/>
        </p:nvSpPr>
        <p:spPr bwMode="auto">
          <a:xfrm>
            <a:off x="63500" y="2662757"/>
            <a:ext cx="485775" cy="481013"/>
          </a:xfrm>
          <a:custGeom>
            <a:avLst/>
            <a:gdLst>
              <a:gd name="T0" fmla="*/ 101 w 137"/>
              <a:gd name="T1" fmla="*/ 127 h 136"/>
              <a:gd name="T2" fmla="*/ 107 w 137"/>
              <a:gd name="T3" fmla="*/ 122 h 136"/>
              <a:gd name="T4" fmla="*/ 110 w 137"/>
              <a:gd name="T5" fmla="*/ 119 h 136"/>
              <a:gd name="T6" fmla="*/ 117 w 137"/>
              <a:gd name="T7" fmla="*/ 115 h 136"/>
              <a:gd name="T8" fmla="*/ 114 w 137"/>
              <a:gd name="T9" fmla="*/ 106 h 136"/>
              <a:gd name="T10" fmla="*/ 126 w 137"/>
              <a:gd name="T11" fmla="*/ 105 h 136"/>
              <a:gd name="T12" fmla="*/ 122 w 137"/>
              <a:gd name="T13" fmla="*/ 93 h 136"/>
              <a:gd name="T14" fmla="*/ 131 w 137"/>
              <a:gd name="T15" fmla="*/ 92 h 136"/>
              <a:gd name="T16" fmla="*/ 132 w 137"/>
              <a:gd name="T17" fmla="*/ 85 h 136"/>
              <a:gd name="T18" fmla="*/ 133 w 137"/>
              <a:gd name="T19" fmla="*/ 80 h 136"/>
              <a:gd name="T20" fmla="*/ 136 w 137"/>
              <a:gd name="T21" fmla="*/ 72 h 136"/>
              <a:gd name="T22" fmla="*/ 128 w 137"/>
              <a:gd name="T23" fmla="*/ 68 h 136"/>
              <a:gd name="T24" fmla="*/ 136 w 137"/>
              <a:gd name="T25" fmla="*/ 59 h 136"/>
              <a:gd name="T26" fmla="*/ 126 w 137"/>
              <a:gd name="T27" fmla="*/ 53 h 136"/>
              <a:gd name="T28" fmla="*/ 132 w 137"/>
              <a:gd name="T29" fmla="*/ 46 h 136"/>
              <a:gd name="T30" fmla="*/ 128 w 137"/>
              <a:gd name="T31" fmla="*/ 39 h 136"/>
              <a:gd name="T32" fmla="*/ 126 w 137"/>
              <a:gd name="T33" fmla="*/ 35 h 136"/>
              <a:gd name="T34" fmla="*/ 123 w 137"/>
              <a:gd name="T35" fmla="*/ 28 h 136"/>
              <a:gd name="T36" fmla="*/ 113 w 137"/>
              <a:gd name="T37" fmla="*/ 29 h 136"/>
              <a:gd name="T38" fmla="*/ 114 w 137"/>
              <a:gd name="T39" fmla="*/ 18 h 136"/>
              <a:gd name="T40" fmla="*/ 103 w 137"/>
              <a:gd name="T41" fmla="*/ 20 h 136"/>
              <a:gd name="T42" fmla="*/ 103 w 137"/>
              <a:gd name="T43" fmla="*/ 10 h 136"/>
              <a:gd name="T44" fmla="*/ 96 w 137"/>
              <a:gd name="T45" fmla="*/ 8 h 136"/>
              <a:gd name="T46" fmla="*/ 92 w 137"/>
              <a:gd name="T47" fmla="*/ 6 h 136"/>
              <a:gd name="T48" fmla="*/ 85 w 137"/>
              <a:gd name="T49" fmla="*/ 2 h 136"/>
              <a:gd name="T50" fmla="*/ 78 w 137"/>
              <a:gd name="T51" fmla="*/ 9 h 136"/>
              <a:gd name="T52" fmla="*/ 71 w 137"/>
              <a:gd name="T53" fmla="*/ 0 h 136"/>
              <a:gd name="T54" fmla="*/ 64 w 137"/>
              <a:gd name="T55" fmla="*/ 9 h 136"/>
              <a:gd name="T56" fmla="*/ 58 w 137"/>
              <a:gd name="T57" fmla="*/ 1 h 136"/>
              <a:gd name="T58" fmla="*/ 51 w 137"/>
              <a:gd name="T59" fmla="*/ 4 h 136"/>
              <a:gd name="T60" fmla="*/ 46 w 137"/>
              <a:gd name="T61" fmla="*/ 5 h 136"/>
              <a:gd name="T62" fmla="*/ 38 w 137"/>
              <a:gd name="T63" fmla="*/ 7 h 136"/>
              <a:gd name="T64" fmla="*/ 38 w 137"/>
              <a:gd name="T65" fmla="*/ 17 h 136"/>
              <a:gd name="T66" fmla="*/ 27 w 137"/>
              <a:gd name="T67" fmla="*/ 14 h 136"/>
              <a:gd name="T68" fmla="*/ 27 w 137"/>
              <a:gd name="T69" fmla="*/ 26 h 136"/>
              <a:gd name="T70" fmla="*/ 17 w 137"/>
              <a:gd name="T71" fmla="*/ 23 h 136"/>
              <a:gd name="T72" fmla="*/ 14 w 137"/>
              <a:gd name="T73" fmla="*/ 30 h 136"/>
              <a:gd name="T74" fmla="*/ 11 w 137"/>
              <a:gd name="T75" fmla="*/ 34 h 136"/>
              <a:gd name="T76" fmla="*/ 6 w 137"/>
              <a:gd name="T77" fmla="*/ 41 h 136"/>
              <a:gd name="T78" fmla="*/ 12 w 137"/>
              <a:gd name="T79" fmla="*/ 48 h 136"/>
              <a:gd name="T80" fmla="*/ 2 w 137"/>
              <a:gd name="T81" fmla="*/ 53 h 136"/>
              <a:gd name="T82" fmla="*/ 9 w 137"/>
              <a:gd name="T83" fmla="*/ 62 h 136"/>
              <a:gd name="T84" fmla="*/ 1 w 137"/>
              <a:gd name="T85" fmla="*/ 67 h 136"/>
              <a:gd name="T86" fmla="*/ 2 w 137"/>
              <a:gd name="T87" fmla="*/ 74 h 136"/>
              <a:gd name="T88" fmla="*/ 3 w 137"/>
              <a:gd name="T89" fmla="*/ 79 h 136"/>
              <a:gd name="T90" fmla="*/ 3 w 137"/>
              <a:gd name="T91" fmla="*/ 87 h 136"/>
              <a:gd name="T92" fmla="*/ 13 w 137"/>
              <a:gd name="T93" fmla="*/ 89 h 136"/>
              <a:gd name="T94" fmla="*/ 8 w 137"/>
              <a:gd name="T95" fmla="*/ 100 h 136"/>
              <a:gd name="T96" fmla="*/ 20 w 137"/>
              <a:gd name="T97" fmla="*/ 102 h 136"/>
              <a:gd name="T98" fmla="*/ 16 w 137"/>
              <a:gd name="T99" fmla="*/ 111 h 136"/>
              <a:gd name="T100" fmla="*/ 22 w 137"/>
              <a:gd name="T101" fmla="*/ 115 h 136"/>
              <a:gd name="T102" fmla="*/ 25 w 137"/>
              <a:gd name="T103" fmla="*/ 119 h 136"/>
              <a:gd name="T104" fmla="*/ 31 w 137"/>
              <a:gd name="T105" fmla="*/ 124 h 136"/>
              <a:gd name="T106" fmla="*/ 39 w 137"/>
              <a:gd name="T107" fmla="*/ 120 h 136"/>
              <a:gd name="T108" fmla="*/ 42 w 137"/>
              <a:gd name="T109" fmla="*/ 131 h 136"/>
              <a:gd name="T110" fmla="*/ 53 w 137"/>
              <a:gd name="T111" fmla="*/ 125 h 136"/>
              <a:gd name="T112" fmla="*/ 55 w 137"/>
              <a:gd name="T113" fmla="*/ 135 h 136"/>
              <a:gd name="T114" fmla="*/ 63 w 137"/>
              <a:gd name="T115" fmla="*/ 134 h 136"/>
              <a:gd name="T116" fmla="*/ 68 w 137"/>
              <a:gd name="T117" fmla="*/ 134 h 136"/>
              <a:gd name="T118" fmla="*/ 76 w 137"/>
              <a:gd name="T119" fmla="*/ 135 h 136"/>
              <a:gd name="T120" fmla="*/ 79 w 137"/>
              <a:gd name="T121" fmla="*/ 126 h 136"/>
              <a:gd name="T122" fmla="*/ 89 w 137"/>
              <a:gd name="T123" fmla="*/ 133 h 136"/>
              <a:gd name="T124" fmla="*/ 93 w 137"/>
              <a:gd name="T125" fmla="*/ 122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37" h="136">
                <a:moveTo>
                  <a:pt x="97" y="128"/>
                </a:moveTo>
                <a:cubicBezTo>
                  <a:pt x="97" y="128"/>
                  <a:pt x="98" y="129"/>
                  <a:pt x="98" y="129"/>
                </a:cubicBezTo>
                <a:cubicBezTo>
                  <a:pt x="99" y="129"/>
                  <a:pt x="99" y="129"/>
                  <a:pt x="100" y="129"/>
                </a:cubicBezTo>
                <a:cubicBezTo>
                  <a:pt x="100" y="128"/>
                  <a:pt x="101" y="128"/>
                  <a:pt x="101" y="127"/>
                </a:cubicBezTo>
                <a:cubicBezTo>
                  <a:pt x="101" y="127"/>
                  <a:pt x="101" y="126"/>
                  <a:pt x="101" y="126"/>
                </a:cubicBezTo>
                <a:cubicBezTo>
                  <a:pt x="101" y="125"/>
                  <a:pt x="100" y="122"/>
                  <a:pt x="98" y="119"/>
                </a:cubicBezTo>
                <a:cubicBezTo>
                  <a:pt x="100" y="119"/>
                  <a:pt x="101" y="118"/>
                  <a:pt x="102" y="117"/>
                </a:cubicBezTo>
                <a:cubicBezTo>
                  <a:pt x="104" y="119"/>
                  <a:pt x="106" y="121"/>
                  <a:pt x="107" y="122"/>
                </a:cubicBezTo>
                <a:cubicBezTo>
                  <a:pt x="107" y="122"/>
                  <a:pt x="108" y="123"/>
                  <a:pt x="108" y="123"/>
                </a:cubicBezTo>
                <a:cubicBezTo>
                  <a:pt x="109" y="123"/>
                  <a:pt x="109" y="123"/>
                  <a:pt x="110" y="122"/>
                </a:cubicBezTo>
                <a:cubicBezTo>
                  <a:pt x="110" y="122"/>
                  <a:pt x="111" y="121"/>
                  <a:pt x="111" y="121"/>
                </a:cubicBezTo>
                <a:cubicBezTo>
                  <a:pt x="111" y="120"/>
                  <a:pt x="111" y="120"/>
                  <a:pt x="110" y="119"/>
                </a:cubicBezTo>
                <a:cubicBezTo>
                  <a:pt x="110" y="119"/>
                  <a:pt x="108" y="116"/>
                  <a:pt x="107" y="113"/>
                </a:cubicBezTo>
                <a:cubicBezTo>
                  <a:pt x="108" y="112"/>
                  <a:pt x="109" y="111"/>
                  <a:pt x="110" y="110"/>
                </a:cubicBezTo>
                <a:cubicBezTo>
                  <a:pt x="112" y="112"/>
                  <a:pt x="115" y="114"/>
                  <a:pt x="116" y="115"/>
                </a:cubicBezTo>
                <a:cubicBezTo>
                  <a:pt x="116" y="115"/>
                  <a:pt x="117" y="115"/>
                  <a:pt x="117" y="115"/>
                </a:cubicBezTo>
                <a:cubicBezTo>
                  <a:pt x="118" y="115"/>
                  <a:pt x="118" y="115"/>
                  <a:pt x="119" y="114"/>
                </a:cubicBezTo>
                <a:cubicBezTo>
                  <a:pt x="119" y="114"/>
                  <a:pt x="119" y="113"/>
                  <a:pt x="119" y="113"/>
                </a:cubicBezTo>
                <a:cubicBezTo>
                  <a:pt x="119" y="112"/>
                  <a:pt x="119" y="111"/>
                  <a:pt x="119" y="111"/>
                </a:cubicBezTo>
                <a:cubicBezTo>
                  <a:pt x="118" y="111"/>
                  <a:pt x="116" y="108"/>
                  <a:pt x="114" y="106"/>
                </a:cubicBezTo>
                <a:cubicBezTo>
                  <a:pt x="115" y="105"/>
                  <a:pt x="116" y="104"/>
                  <a:pt x="117" y="102"/>
                </a:cubicBezTo>
                <a:cubicBezTo>
                  <a:pt x="119" y="104"/>
                  <a:pt x="122" y="105"/>
                  <a:pt x="123" y="106"/>
                </a:cubicBezTo>
                <a:cubicBezTo>
                  <a:pt x="123" y="106"/>
                  <a:pt x="124" y="106"/>
                  <a:pt x="125" y="106"/>
                </a:cubicBezTo>
                <a:cubicBezTo>
                  <a:pt x="125" y="105"/>
                  <a:pt x="126" y="105"/>
                  <a:pt x="126" y="105"/>
                </a:cubicBezTo>
                <a:cubicBezTo>
                  <a:pt x="126" y="104"/>
                  <a:pt x="126" y="104"/>
                  <a:pt x="126" y="103"/>
                </a:cubicBezTo>
                <a:cubicBezTo>
                  <a:pt x="126" y="102"/>
                  <a:pt x="126" y="102"/>
                  <a:pt x="125" y="102"/>
                </a:cubicBezTo>
                <a:cubicBezTo>
                  <a:pt x="125" y="101"/>
                  <a:pt x="122" y="99"/>
                  <a:pt x="120" y="97"/>
                </a:cubicBezTo>
                <a:cubicBezTo>
                  <a:pt x="121" y="96"/>
                  <a:pt x="121" y="95"/>
                  <a:pt x="122" y="93"/>
                </a:cubicBezTo>
                <a:cubicBezTo>
                  <a:pt x="125" y="94"/>
                  <a:pt x="128" y="95"/>
                  <a:pt x="129" y="96"/>
                </a:cubicBezTo>
                <a:cubicBezTo>
                  <a:pt x="129" y="96"/>
                  <a:pt x="130" y="96"/>
                  <a:pt x="130" y="95"/>
                </a:cubicBezTo>
                <a:cubicBezTo>
                  <a:pt x="131" y="95"/>
                  <a:pt x="131" y="95"/>
                  <a:pt x="131" y="94"/>
                </a:cubicBezTo>
                <a:cubicBezTo>
                  <a:pt x="132" y="94"/>
                  <a:pt x="132" y="93"/>
                  <a:pt x="131" y="92"/>
                </a:cubicBezTo>
                <a:cubicBezTo>
                  <a:pt x="131" y="92"/>
                  <a:pt x="131" y="91"/>
                  <a:pt x="130" y="91"/>
                </a:cubicBezTo>
                <a:cubicBezTo>
                  <a:pt x="130" y="91"/>
                  <a:pt x="127" y="89"/>
                  <a:pt x="124" y="88"/>
                </a:cubicBezTo>
                <a:cubicBezTo>
                  <a:pt x="125" y="86"/>
                  <a:pt x="125" y="85"/>
                  <a:pt x="126" y="84"/>
                </a:cubicBezTo>
                <a:cubicBezTo>
                  <a:pt x="129" y="84"/>
                  <a:pt x="132" y="85"/>
                  <a:pt x="132" y="85"/>
                </a:cubicBezTo>
                <a:cubicBezTo>
                  <a:pt x="133" y="85"/>
                  <a:pt x="134" y="84"/>
                  <a:pt x="134" y="84"/>
                </a:cubicBezTo>
                <a:cubicBezTo>
                  <a:pt x="135" y="84"/>
                  <a:pt x="135" y="83"/>
                  <a:pt x="135" y="83"/>
                </a:cubicBezTo>
                <a:cubicBezTo>
                  <a:pt x="135" y="82"/>
                  <a:pt x="135" y="82"/>
                  <a:pt x="135" y="81"/>
                </a:cubicBezTo>
                <a:cubicBezTo>
                  <a:pt x="135" y="81"/>
                  <a:pt x="134" y="80"/>
                  <a:pt x="133" y="80"/>
                </a:cubicBezTo>
                <a:cubicBezTo>
                  <a:pt x="133" y="80"/>
                  <a:pt x="130" y="79"/>
                  <a:pt x="127" y="78"/>
                </a:cubicBezTo>
                <a:cubicBezTo>
                  <a:pt x="127" y="76"/>
                  <a:pt x="127" y="75"/>
                  <a:pt x="127" y="74"/>
                </a:cubicBezTo>
                <a:cubicBezTo>
                  <a:pt x="130" y="73"/>
                  <a:pt x="134" y="73"/>
                  <a:pt x="134" y="73"/>
                </a:cubicBezTo>
                <a:cubicBezTo>
                  <a:pt x="135" y="73"/>
                  <a:pt x="136" y="73"/>
                  <a:pt x="136" y="72"/>
                </a:cubicBezTo>
                <a:cubicBezTo>
                  <a:pt x="136" y="72"/>
                  <a:pt x="136" y="72"/>
                  <a:pt x="137" y="71"/>
                </a:cubicBezTo>
                <a:cubicBezTo>
                  <a:pt x="137" y="70"/>
                  <a:pt x="136" y="70"/>
                  <a:pt x="136" y="69"/>
                </a:cubicBezTo>
                <a:cubicBezTo>
                  <a:pt x="136" y="69"/>
                  <a:pt x="135" y="69"/>
                  <a:pt x="135" y="68"/>
                </a:cubicBezTo>
                <a:cubicBezTo>
                  <a:pt x="134" y="68"/>
                  <a:pt x="131" y="68"/>
                  <a:pt x="128" y="68"/>
                </a:cubicBezTo>
                <a:cubicBezTo>
                  <a:pt x="128" y="66"/>
                  <a:pt x="128" y="65"/>
                  <a:pt x="128" y="63"/>
                </a:cubicBezTo>
                <a:cubicBezTo>
                  <a:pt x="130" y="62"/>
                  <a:pt x="134" y="62"/>
                  <a:pt x="134" y="62"/>
                </a:cubicBezTo>
                <a:cubicBezTo>
                  <a:pt x="135" y="61"/>
                  <a:pt x="135" y="61"/>
                  <a:pt x="136" y="61"/>
                </a:cubicBezTo>
                <a:cubicBezTo>
                  <a:pt x="136" y="60"/>
                  <a:pt x="136" y="60"/>
                  <a:pt x="136" y="59"/>
                </a:cubicBezTo>
                <a:cubicBezTo>
                  <a:pt x="136" y="58"/>
                  <a:pt x="136" y="58"/>
                  <a:pt x="135" y="58"/>
                </a:cubicBezTo>
                <a:cubicBezTo>
                  <a:pt x="135" y="57"/>
                  <a:pt x="134" y="57"/>
                  <a:pt x="134" y="57"/>
                </a:cubicBezTo>
                <a:cubicBezTo>
                  <a:pt x="133" y="57"/>
                  <a:pt x="130" y="57"/>
                  <a:pt x="127" y="57"/>
                </a:cubicBezTo>
                <a:cubicBezTo>
                  <a:pt x="127" y="56"/>
                  <a:pt x="126" y="54"/>
                  <a:pt x="126" y="53"/>
                </a:cubicBezTo>
                <a:cubicBezTo>
                  <a:pt x="129" y="52"/>
                  <a:pt x="132" y="50"/>
                  <a:pt x="132" y="50"/>
                </a:cubicBezTo>
                <a:cubicBezTo>
                  <a:pt x="133" y="50"/>
                  <a:pt x="133" y="50"/>
                  <a:pt x="133" y="49"/>
                </a:cubicBezTo>
                <a:cubicBezTo>
                  <a:pt x="134" y="49"/>
                  <a:pt x="134" y="48"/>
                  <a:pt x="133" y="47"/>
                </a:cubicBezTo>
                <a:cubicBezTo>
                  <a:pt x="133" y="47"/>
                  <a:pt x="133" y="46"/>
                  <a:pt x="132" y="46"/>
                </a:cubicBezTo>
                <a:cubicBezTo>
                  <a:pt x="132" y="46"/>
                  <a:pt x="131" y="46"/>
                  <a:pt x="131" y="46"/>
                </a:cubicBezTo>
                <a:cubicBezTo>
                  <a:pt x="130" y="46"/>
                  <a:pt x="127" y="47"/>
                  <a:pt x="124" y="47"/>
                </a:cubicBezTo>
                <a:cubicBezTo>
                  <a:pt x="123" y="46"/>
                  <a:pt x="123" y="45"/>
                  <a:pt x="122" y="43"/>
                </a:cubicBezTo>
                <a:cubicBezTo>
                  <a:pt x="125" y="42"/>
                  <a:pt x="128" y="40"/>
                  <a:pt x="128" y="39"/>
                </a:cubicBezTo>
                <a:cubicBezTo>
                  <a:pt x="129" y="39"/>
                  <a:pt x="129" y="39"/>
                  <a:pt x="129" y="38"/>
                </a:cubicBezTo>
                <a:cubicBezTo>
                  <a:pt x="129" y="37"/>
                  <a:pt x="129" y="37"/>
                  <a:pt x="129" y="36"/>
                </a:cubicBezTo>
                <a:cubicBezTo>
                  <a:pt x="129" y="36"/>
                  <a:pt x="128" y="36"/>
                  <a:pt x="128" y="35"/>
                </a:cubicBezTo>
                <a:cubicBezTo>
                  <a:pt x="127" y="35"/>
                  <a:pt x="127" y="35"/>
                  <a:pt x="126" y="35"/>
                </a:cubicBezTo>
                <a:cubicBezTo>
                  <a:pt x="125" y="36"/>
                  <a:pt x="122" y="37"/>
                  <a:pt x="120" y="38"/>
                </a:cubicBezTo>
                <a:cubicBezTo>
                  <a:pt x="119" y="37"/>
                  <a:pt x="118" y="35"/>
                  <a:pt x="117" y="34"/>
                </a:cubicBezTo>
                <a:cubicBezTo>
                  <a:pt x="119" y="32"/>
                  <a:pt x="122" y="30"/>
                  <a:pt x="122" y="29"/>
                </a:cubicBezTo>
                <a:cubicBezTo>
                  <a:pt x="123" y="29"/>
                  <a:pt x="123" y="29"/>
                  <a:pt x="123" y="28"/>
                </a:cubicBezTo>
                <a:cubicBezTo>
                  <a:pt x="123" y="27"/>
                  <a:pt x="123" y="27"/>
                  <a:pt x="123" y="26"/>
                </a:cubicBezTo>
                <a:cubicBezTo>
                  <a:pt x="122" y="26"/>
                  <a:pt x="122" y="26"/>
                  <a:pt x="121" y="25"/>
                </a:cubicBezTo>
                <a:cubicBezTo>
                  <a:pt x="121" y="25"/>
                  <a:pt x="120" y="25"/>
                  <a:pt x="119" y="26"/>
                </a:cubicBezTo>
                <a:cubicBezTo>
                  <a:pt x="119" y="26"/>
                  <a:pt x="116" y="28"/>
                  <a:pt x="113" y="29"/>
                </a:cubicBezTo>
                <a:cubicBezTo>
                  <a:pt x="113" y="28"/>
                  <a:pt x="112" y="27"/>
                  <a:pt x="111" y="26"/>
                </a:cubicBezTo>
                <a:cubicBezTo>
                  <a:pt x="112" y="24"/>
                  <a:pt x="114" y="21"/>
                  <a:pt x="115" y="21"/>
                </a:cubicBezTo>
                <a:cubicBezTo>
                  <a:pt x="115" y="20"/>
                  <a:pt x="115" y="20"/>
                  <a:pt x="115" y="19"/>
                </a:cubicBezTo>
                <a:cubicBezTo>
                  <a:pt x="115" y="18"/>
                  <a:pt x="115" y="18"/>
                  <a:pt x="114" y="18"/>
                </a:cubicBezTo>
                <a:cubicBezTo>
                  <a:pt x="114" y="17"/>
                  <a:pt x="113" y="17"/>
                  <a:pt x="113" y="17"/>
                </a:cubicBezTo>
                <a:cubicBezTo>
                  <a:pt x="112" y="17"/>
                  <a:pt x="112" y="17"/>
                  <a:pt x="111" y="17"/>
                </a:cubicBezTo>
                <a:cubicBezTo>
                  <a:pt x="111" y="18"/>
                  <a:pt x="108" y="20"/>
                  <a:pt x="106" y="22"/>
                </a:cubicBezTo>
                <a:cubicBezTo>
                  <a:pt x="105" y="21"/>
                  <a:pt x="104" y="20"/>
                  <a:pt x="103" y="20"/>
                </a:cubicBezTo>
                <a:cubicBezTo>
                  <a:pt x="104" y="17"/>
                  <a:pt x="106" y="14"/>
                  <a:pt x="106" y="13"/>
                </a:cubicBezTo>
                <a:cubicBezTo>
                  <a:pt x="106" y="13"/>
                  <a:pt x="106" y="12"/>
                  <a:pt x="106" y="12"/>
                </a:cubicBezTo>
                <a:cubicBezTo>
                  <a:pt x="106" y="11"/>
                  <a:pt x="105" y="11"/>
                  <a:pt x="105" y="10"/>
                </a:cubicBezTo>
                <a:cubicBezTo>
                  <a:pt x="104" y="10"/>
                  <a:pt x="104" y="10"/>
                  <a:pt x="103" y="10"/>
                </a:cubicBezTo>
                <a:cubicBezTo>
                  <a:pt x="103" y="10"/>
                  <a:pt x="102" y="10"/>
                  <a:pt x="102" y="11"/>
                </a:cubicBezTo>
                <a:cubicBezTo>
                  <a:pt x="101" y="11"/>
                  <a:pt x="99" y="14"/>
                  <a:pt x="98" y="16"/>
                </a:cubicBezTo>
                <a:cubicBezTo>
                  <a:pt x="96" y="16"/>
                  <a:pt x="95" y="15"/>
                  <a:pt x="94" y="14"/>
                </a:cubicBezTo>
                <a:cubicBezTo>
                  <a:pt x="95" y="11"/>
                  <a:pt x="96" y="8"/>
                  <a:pt x="96" y="8"/>
                </a:cubicBezTo>
                <a:cubicBezTo>
                  <a:pt x="96" y="7"/>
                  <a:pt x="96" y="6"/>
                  <a:pt x="96" y="6"/>
                </a:cubicBezTo>
                <a:cubicBezTo>
                  <a:pt x="95" y="5"/>
                  <a:pt x="95" y="5"/>
                  <a:pt x="94" y="5"/>
                </a:cubicBezTo>
                <a:cubicBezTo>
                  <a:pt x="94" y="5"/>
                  <a:pt x="93" y="5"/>
                  <a:pt x="93" y="5"/>
                </a:cubicBezTo>
                <a:cubicBezTo>
                  <a:pt x="92" y="5"/>
                  <a:pt x="92" y="5"/>
                  <a:pt x="92" y="6"/>
                </a:cubicBezTo>
                <a:cubicBezTo>
                  <a:pt x="91" y="6"/>
                  <a:pt x="90" y="9"/>
                  <a:pt x="88" y="12"/>
                </a:cubicBezTo>
                <a:cubicBezTo>
                  <a:pt x="87" y="12"/>
                  <a:pt x="85" y="11"/>
                  <a:pt x="84" y="11"/>
                </a:cubicBezTo>
                <a:cubicBezTo>
                  <a:pt x="84" y="8"/>
                  <a:pt x="85" y="4"/>
                  <a:pt x="85" y="4"/>
                </a:cubicBezTo>
                <a:cubicBezTo>
                  <a:pt x="85" y="3"/>
                  <a:pt x="85" y="3"/>
                  <a:pt x="85" y="2"/>
                </a:cubicBezTo>
                <a:cubicBezTo>
                  <a:pt x="84" y="2"/>
                  <a:pt x="84" y="1"/>
                  <a:pt x="83" y="1"/>
                </a:cubicBezTo>
                <a:cubicBezTo>
                  <a:pt x="82" y="1"/>
                  <a:pt x="82" y="1"/>
                  <a:pt x="81" y="1"/>
                </a:cubicBezTo>
                <a:cubicBezTo>
                  <a:pt x="81" y="2"/>
                  <a:pt x="81" y="2"/>
                  <a:pt x="80" y="3"/>
                </a:cubicBezTo>
                <a:cubicBezTo>
                  <a:pt x="80" y="3"/>
                  <a:pt x="79" y="7"/>
                  <a:pt x="78" y="9"/>
                </a:cubicBezTo>
                <a:cubicBezTo>
                  <a:pt x="77" y="9"/>
                  <a:pt x="75" y="9"/>
                  <a:pt x="74" y="9"/>
                </a:cubicBezTo>
                <a:cubicBezTo>
                  <a:pt x="74" y="6"/>
                  <a:pt x="74" y="2"/>
                  <a:pt x="74" y="2"/>
                </a:cubicBezTo>
                <a:cubicBezTo>
                  <a:pt x="74" y="1"/>
                  <a:pt x="73" y="1"/>
                  <a:pt x="73" y="0"/>
                </a:cubicBezTo>
                <a:cubicBezTo>
                  <a:pt x="72" y="0"/>
                  <a:pt x="72" y="0"/>
                  <a:pt x="71" y="0"/>
                </a:cubicBezTo>
                <a:cubicBezTo>
                  <a:pt x="71" y="0"/>
                  <a:pt x="70" y="0"/>
                  <a:pt x="70" y="0"/>
                </a:cubicBezTo>
                <a:cubicBezTo>
                  <a:pt x="69" y="1"/>
                  <a:pt x="69" y="1"/>
                  <a:pt x="69" y="2"/>
                </a:cubicBezTo>
                <a:cubicBezTo>
                  <a:pt x="69" y="2"/>
                  <a:pt x="68" y="6"/>
                  <a:pt x="68" y="9"/>
                </a:cubicBezTo>
                <a:cubicBezTo>
                  <a:pt x="66" y="9"/>
                  <a:pt x="65" y="9"/>
                  <a:pt x="64" y="9"/>
                </a:cubicBezTo>
                <a:cubicBezTo>
                  <a:pt x="63" y="6"/>
                  <a:pt x="62" y="3"/>
                  <a:pt x="62" y="2"/>
                </a:cubicBezTo>
                <a:cubicBezTo>
                  <a:pt x="62" y="1"/>
                  <a:pt x="62" y="1"/>
                  <a:pt x="61" y="1"/>
                </a:cubicBezTo>
                <a:cubicBezTo>
                  <a:pt x="61" y="0"/>
                  <a:pt x="60" y="0"/>
                  <a:pt x="59" y="0"/>
                </a:cubicBezTo>
                <a:cubicBezTo>
                  <a:pt x="59" y="0"/>
                  <a:pt x="58" y="1"/>
                  <a:pt x="58" y="1"/>
                </a:cubicBezTo>
                <a:cubicBezTo>
                  <a:pt x="58" y="1"/>
                  <a:pt x="57" y="2"/>
                  <a:pt x="57" y="3"/>
                </a:cubicBezTo>
                <a:cubicBezTo>
                  <a:pt x="57" y="3"/>
                  <a:pt x="57" y="7"/>
                  <a:pt x="58" y="10"/>
                </a:cubicBezTo>
                <a:cubicBezTo>
                  <a:pt x="56" y="10"/>
                  <a:pt x="55" y="10"/>
                  <a:pt x="53" y="10"/>
                </a:cubicBezTo>
                <a:cubicBezTo>
                  <a:pt x="52" y="8"/>
                  <a:pt x="51" y="5"/>
                  <a:pt x="51" y="4"/>
                </a:cubicBezTo>
                <a:cubicBezTo>
                  <a:pt x="50" y="4"/>
                  <a:pt x="50" y="3"/>
                  <a:pt x="49" y="3"/>
                </a:cubicBezTo>
                <a:cubicBezTo>
                  <a:pt x="49" y="3"/>
                  <a:pt x="48" y="3"/>
                  <a:pt x="48" y="3"/>
                </a:cubicBezTo>
                <a:cubicBezTo>
                  <a:pt x="47" y="3"/>
                  <a:pt x="47" y="3"/>
                  <a:pt x="46" y="4"/>
                </a:cubicBezTo>
                <a:cubicBezTo>
                  <a:pt x="46" y="4"/>
                  <a:pt x="46" y="5"/>
                  <a:pt x="46" y="5"/>
                </a:cubicBezTo>
                <a:cubicBezTo>
                  <a:pt x="46" y="6"/>
                  <a:pt x="47" y="9"/>
                  <a:pt x="48" y="12"/>
                </a:cubicBezTo>
                <a:cubicBezTo>
                  <a:pt x="46" y="13"/>
                  <a:pt x="45" y="13"/>
                  <a:pt x="44" y="14"/>
                </a:cubicBezTo>
                <a:cubicBezTo>
                  <a:pt x="42" y="11"/>
                  <a:pt x="40" y="9"/>
                  <a:pt x="40" y="8"/>
                </a:cubicBezTo>
                <a:cubicBezTo>
                  <a:pt x="40" y="8"/>
                  <a:pt x="39" y="7"/>
                  <a:pt x="38" y="7"/>
                </a:cubicBezTo>
                <a:cubicBezTo>
                  <a:pt x="38" y="7"/>
                  <a:pt x="37" y="7"/>
                  <a:pt x="37" y="7"/>
                </a:cubicBezTo>
                <a:cubicBezTo>
                  <a:pt x="36" y="8"/>
                  <a:pt x="36" y="8"/>
                  <a:pt x="36" y="9"/>
                </a:cubicBezTo>
                <a:cubicBezTo>
                  <a:pt x="36" y="9"/>
                  <a:pt x="36" y="10"/>
                  <a:pt x="36" y="10"/>
                </a:cubicBezTo>
                <a:cubicBezTo>
                  <a:pt x="36" y="11"/>
                  <a:pt x="37" y="14"/>
                  <a:pt x="38" y="17"/>
                </a:cubicBezTo>
                <a:cubicBezTo>
                  <a:pt x="37" y="17"/>
                  <a:pt x="36" y="18"/>
                  <a:pt x="35" y="19"/>
                </a:cubicBezTo>
                <a:cubicBezTo>
                  <a:pt x="33" y="17"/>
                  <a:pt x="30" y="14"/>
                  <a:pt x="30" y="14"/>
                </a:cubicBezTo>
                <a:cubicBezTo>
                  <a:pt x="30" y="14"/>
                  <a:pt x="29" y="13"/>
                  <a:pt x="28" y="13"/>
                </a:cubicBezTo>
                <a:cubicBezTo>
                  <a:pt x="28" y="13"/>
                  <a:pt x="27" y="13"/>
                  <a:pt x="27" y="14"/>
                </a:cubicBezTo>
                <a:cubicBezTo>
                  <a:pt x="26" y="14"/>
                  <a:pt x="26" y="15"/>
                  <a:pt x="26" y="15"/>
                </a:cubicBezTo>
                <a:cubicBezTo>
                  <a:pt x="26" y="16"/>
                  <a:pt x="26" y="16"/>
                  <a:pt x="26" y="17"/>
                </a:cubicBezTo>
                <a:cubicBezTo>
                  <a:pt x="27" y="17"/>
                  <a:pt x="28" y="20"/>
                  <a:pt x="30" y="23"/>
                </a:cubicBezTo>
                <a:cubicBezTo>
                  <a:pt x="29" y="24"/>
                  <a:pt x="28" y="25"/>
                  <a:pt x="27" y="26"/>
                </a:cubicBezTo>
                <a:cubicBezTo>
                  <a:pt x="24" y="24"/>
                  <a:pt x="22" y="22"/>
                  <a:pt x="21" y="21"/>
                </a:cubicBezTo>
                <a:cubicBezTo>
                  <a:pt x="21" y="21"/>
                  <a:pt x="20" y="21"/>
                  <a:pt x="20" y="21"/>
                </a:cubicBezTo>
                <a:cubicBezTo>
                  <a:pt x="19" y="21"/>
                  <a:pt x="18" y="21"/>
                  <a:pt x="18" y="22"/>
                </a:cubicBezTo>
                <a:cubicBezTo>
                  <a:pt x="18" y="22"/>
                  <a:pt x="17" y="23"/>
                  <a:pt x="17" y="23"/>
                </a:cubicBezTo>
                <a:cubicBezTo>
                  <a:pt x="17" y="24"/>
                  <a:pt x="18" y="25"/>
                  <a:pt x="18" y="25"/>
                </a:cubicBezTo>
                <a:cubicBezTo>
                  <a:pt x="18" y="25"/>
                  <a:pt x="21" y="28"/>
                  <a:pt x="23" y="30"/>
                </a:cubicBezTo>
                <a:cubicBezTo>
                  <a:pt x="22" y="31"/>
                  <a:pt x="21" y="32"/>
                  <a:pt x="20" y="34"/>
                </a:cubicBezTo>
                <a:cubicBezTo>
                  <a:pt x="17" y="32"/>
                  <a:pt x="14" y="31"/>
                  <a:pt x="14" y="30"/>
                </a:cubicBezTo>
                <a:cubicBezTo>
                  <a:pt x="13" y="30"/>
                  <a:pt x="13" y="30"/>
                  <a:pt x="12" y="30"/>
                </a:cubicBezTo>
                <a:cubicBezTo>
                  <a:pt x="12" y="30"/>
                  <a:pt x="11" y="31"/>
                  <a:pt x="11" y="31"/>
                </a:cubicBezTo>
                <a:cubicBezTo>
                  <a:pt x="10" y="32"/>
                  <a:pt x="10" y="32"/>
                  <a:pt x="10" y="33"/>
                </a:cubicBezTo>
                <a:cubicBezTo>
                  <a:pt x="11" y="33"/>
                  <a:pt x="11" y="34"/>
                  <a:pt x="11" y="34"/>
                </a:cubicBezTo>
                <a:cubicBezTo>
                  <a:pt x="12" y="35"/>
                  <a:pt x="14" y="37"/>
                  <a:pt x="17" y="39"/>
                </a:cubicBezTo>
                <a:cubicBezTo>
                  <a:pt x="16" y="40"/>
                  <a:pt x="15" y="41"/>
                  <a:pt x="15" y="42"/>
                </a:cubicBezTo>
                <a:cubicBezTo>
                  <a:pt x="12" y="42"/>
                  <a:pt x="9" y="41"/>
                  <a:pt x="8" y="40"/>
                </a:cubicBezTo>
                <a:cubicBezTo>
                  <a:pt x="8" y="40"/>
                  <a:pt x="7" y="40"/>
                  <a:pt x="6" y="41"/>
                </a:cubicBezTo>
                <a:cubicBezTo>
                  <a:pt x="6" y="41"/>
                  <a:pt x="6" y="41"/>
                  <a:pt x="5" y="42"/>
                </a:cubicBezTo>
                <a:cubicBezTo>
                  <a:pt x="5" y="42"/>
                  <a:pt x="5" y="43"/>
                  <a:pt x="5" y="44"/>
                </a:cubicBezTo>
                <a:cubicBezTo>
                  <a:pt x="5" y="44"/>
                  <a:pt x="6" y="45"/>
                  <a:pt x="6" y="45"/>
                </a:cubicBezTo>
                <a:cubicBezTo>
                  <a:pt x="7" y="45"/>
                  <a:pt x="10" y="47"/>
                  <a:pt x="12" y="48"/>
                </a:cubicBezTo>
                <a:cubicBezTo>
                  <a:pt x="12" y="49"/>
                  <a:pt x="12" y="51"/>
                  <a:pt x="11" y="52"/>
                </a:cubicBezTo>
                <a:cubicBezTo>
                  <a:pt x="8" y="52"/>
                  <a:pt x="5" y="51"/>
                  <a:pt x="4" y="51"/>
                </a:cubicBezTo>
                <a:cubicBezTo>
                  <a:pt x="4" y="51"/>
                  <a:pt x="3" y="52"/>
                  <a:pt x="3" y="52"/>
                </a:cubicBezTo>
                <a:cubicBezTo>
                  <a:pt x="2" y="52"/>
                  <a:pt x="2" y="53"/>
                  <a:pt x="2" y="53"/>
                </a:cubicBezTo>
                <a:cubicBezTo>
                  <a:pt x="2" y="54"/>
                  <a:pt x="2" y="54"/>
                  <a:pt x="2" y="55"/>
                </a:cubicBezTo>
                <a:cubicBezTo>
                  <a:pt x="2" y="55"/>
                  <a:pt x="3" y="56"/>
                  <a:pt x="3" y="56"/>
                </a:cubicBezTo>
                <a:cubicBezTo>
                  <a:pt x="4" y="56"/>
                  <a:pt x="7" y="57"/>
                  <a:pt x="10" y="58"/>
                </a:cubicBezTo>
                <a:cubicBezTo>
                  <a:pt x="10" y="60"/>
                  <a:pt x="9" y="61"/>
                  <a:pt x="9" y="62"/>
                </a:cubicBezTo>
                <a:cubicBezTo>
                  <a:pt x="6" y="63"/>
                  <a:pt x="3" y="63"/>
                  <a:pt x="2" y="63"/>
                </a:cubicBezTo>
                <a:cubicBezTo>
                  <a:pt x="2" y="63"/>
                  <a:pt x="1" y="63"/>
                  <a:pt x="1" y="64"/>
                </a:cubicBezTo>
                <a:cubicBezTo>
                  <a:pt x="1" y="64"/>
                  <a:pt x="0" y="64"/>
                  <a:pt x="0" y="65"/>
                </a:cubicBezTo>
                <a:cubicBezTo>
                  <a:pt x="0" y="66"/>
                  <a:pt x="0" y="66"/>
                  <a:pt x="1" y="67"/>
                </a:cubicBezTo>
                <a:cubicBezTo>
                  <a:pt x="1" y="67"/>
                  <a:pt x="2" y="67"/>
                  <a:pt x="2" y="68"/>
                </a:cubicBezTo>
                <a:cubicBezTo>
                  <a:pt x="3" y="68"/>
                  <a:pt x="6" y="68"/>
                  <a:pt x="9" y="68"/>
                </a:cubicBezTo>
                <a:cubicBezTo>
                  <a:pt x="9" y="70"/>
                  <a:pt x="9" y="71"/>
                  <a:pt x="9" y="73"/>
                </a:cubicBezTo>
                <a:cubicBezTo>
                  <a:pt x="6" y="73"/>
                  <a:pt x="3" y="74"/>
                  <a:pt x="2" y="74"/>
                </a:cubicBezTo>
                <a:cubicBezTo>
                  <a:pt x="2" y="74"/>
                  <a:pt x="1" y="75"/>
                  <a:pt x="1" y="75"/>
                </a:cubicBezTo>
                <a:cubicBezTo>
                  <a:pt x="1" y="76"/>
                  <a:pt x="1" y="76"/>
                  <a:pt x="1" y="77"/>
                </a:cubicBezTo>
                <a:cubicBezTo>
                  <a:pt x="1" y="77"/>
                  <a:pt x="1" y="78"/>
                  <a:pt x="2" y="78"/>
                </a:cubicBezTo>
                <a:cubicBezTo>
                  <a:pt x="2" y="79"/>
                  <a:pt x="2" y="79"/>
                  <a:pt x="3" y="79"/>
                </a:cubicBezTo>
                <a:cubicBezTo>
                  <a:pt x="4" y="79"/>
                  <a:pt x="7" y="79"/>
                  <a:pt x="10" y="79"/>
                </a:cubicBezTo>
                <a:cubicBezTo>
                  <a:pt x="10" y="80"/>
                  <a:pt x="11" y="82"/>
                  <a:pt x="11" y="83"/>
                </a:cubicBezTo>
                <a:cubicBezTo>
                  <a:pt x="8" y="84"/>
                  <a:pt x="5" y="85"/>
                  <a:pt x="5" y="86"/>
                </a:cubicBezTo>
                <a:cubicBezTo>
                  <a:pt x="4" y="86"/>
                  <a:pt x="4" y="86"/>
                  <a:pt x="3" y="87"/>
                </a:cubicBezTo>
                <a:cubicBezTo>
                  <a:pt x="3" y="87"/>
                  <a:pt x="3" y="88"/>
                  <a:pt x="3" y="89"/>
                </a:cubicBezTo>
                <a:cubicBezTo>
                  <a:pt x="4" y="89"/>
                  <a:pt x="4" y="90"/>
                  <a:pt x="4" y="90"/>
                </a:cubicBezTo>
                <a:cubicBezTo>
                  <a:pt x="5" y="90"/>
                  <a:pt x="5" y="90"/>
                  <a:pt x="6" y="90"/>
                </a:cubicBezTo>
                <a:cubicBezTo>
                  <a:pt x="7" y="90"/>
                  <a:pt x="10" y="89"/>
                  <a:pt x="13" y="89"/>
                </a:cubicBezTo>
                <a:cubicBezTo>
                  <a:pt x="13" y="90"/>
                  <a:pt x="14" y="91"/>
                  <a:pt x="14" y="93"/>
                </a:cubicBezTo>
                <a:cubicBezTo>
                  <a:pt x="12" y="94"/>
                  <a:pt x="9" y="96"/>
                  <a:pt x="9" y="97"/>
                </a:cubicBezTo>
                <a:cubicBezTo>
                  <a:pt x="8" y="97"/>
                  <a:pt x="8" y="97"/>
                  <a:pt x="8" y="98"/>
                </a:cubicBezTo>
                <a:cubicBezTo>
                  <a:pt x="8" y="98"/>
                  <a:pt x="8" y="99"/>
                  <a:pt x="8" y="100"/>
                </a:cubicBezTo>
                <a:cubicBezTo>
                  <a:pt x="8" y="100"/>
                  <a:pt x="9" y="100"/>
                  <a:pt x="9" y="101"/>
                </a:cubicBezTo>
                <a:cubicBezTo>
                  <a:pt x="10" y="101"/>
                  <a:pt x="10" y="101"/>
                  <a:pt x="11" y="101"/>
                </a:cubicBezTo>
                <a:cubicBezTo>
                  <a:pt x="11" y="100"/>
                  <a:pt x="14" y="99"/>
                  <a:pt x="17" y="98"/>
                </a:cubicBezTo>
                <a:cubicBezTo>
                  <a:pt x="18" y="99"/>
                  <a:pt x="19" y="101"/>
                  <a:pt x="20" y="102"/>
                </a:cubicBezTo>
                <a:cubicBezTo>
                  <a:pt x="17" y="104"/>
                  <a:pt x="15" y="106"/>
                  <a:pt x="14" y="107"/>
                </a:cubicBezTo>
                <a:cubicBezTo>
                  <a:pt x="14" y="107"/>
                  <a:pt x="14" y="107"/>
                  <a:pt x="14" y="108"/>
                </a:cubicBezTo>
                <a:cubicBezTo>
                  <a:pt x="14" y="109"/>
                  <a:pt x="14" y="109"/>
                  <a:pt x="14" y="110"/>
                </a:cubicBezTo>
                <a:cubicBezTo>
                  <a:pt x="15" y="110"/>
                  <a:pt x="15" y="110"/>
                  <a:pt x="16" y="111"/>
                </a:cubicBezTo>
                <a:cubicBezTo>
                  <a:pt x="16" y="111"/>
                  <a:pt x="17" y="111"/>
                  <a:pt x="17" y="110"/>
                </a:cubicBezTo>
                <a:cubicBezTo>
                  <a:pt x="18" y="110"/>
                  <a:pt x="21" y="108"/>
                  <a:pt x="23" y="107"/>
                </a:cubicBezTo>
                <a:cubicBezTo>
                  <a:pt x="24" y="108"/>
                  <a:pt x="25" y="109"/>
                  <a:pt x="26" y="110"/>
                </a:cubicBezTo>
                <a:cubicBezTo>
                  <a:pt x="24" y="112"/>
                  <a:pt x="22" y="115"/>
                  <a:pt x="22" y="115"/>
                </a:cubicBezTo>
                <a:cubicBezTo>
                  <a:pt x="22" y="116"/>
                  <a:pt x="21" y="116"/>
                  <a:pt x="22" y="117"/>
                </a:cubicBezTo>
                <a:cubicBezTo>
                  <a:pt x="22" y="117"/>
                  <a:pt x="22" y="118"/>
                  <a:pt x="22" y="118"/>
                </a:cubicBezTo>
                <a:cubicBezTo>
                  <a:pt x="23" y="119"/>
                  <a:pt x="23" y="119"/>
                  <a:pt x="24" y="119"/>
                </a:cubicBezTo>
                <a:cubicBezTo>
                  <a:pt x="24" y="119"/>
                  <a:pt x="25" y="119"/>
                  <a:pt x="25" y="119"/>
                </a:cubicBezTo>
                <a:cubicBezTo>
                  <a:pt x="26" y="118"/>
                  <a:pt x="28" y="116"/>
                  <a:pt x="31" y="114"/>
                </a:cubicBezTo>
                <a:cubicBezTo>
                  <a:pt x="32" y="115"/>
                  <a:pt x="33" y="116"/>
                  <a:pt x="34" y="116"/>
                </a:cubicBezTo>
                <a:cubicBezTo>
                  <a:pt x="33" y="119"/>
                  <a:pt x="31" y="122"/>
                  <a:pt x="31" y="123"/>
                </a:cubicBezTo>
                <a:cubicBezTo>
                  <a:pt x="31" y="123"/>
                  <a:pt x="31" y="124"/>
                  <a:pt x="31" y="124"/>
                </a:cubicBezTo>
                <a:cubicBezTo>
                  <a:pt x="31" y="125"/>
                  <a:pt x="31" y="125"/>
                  <a:pt x="32" y="126"/>
                </a:cubicBezTo>
                <a:cubicBezTo>
                  <a:pt x="32" y="126"/>
                  <a:pt x="33" y="126"/>
                  <a:pt x="33" y="126"/>
                </a:cubicBezTo>
                <a:cubicBezTo>
                  <a:pt x="34" y="126"/>
                  <a:pt x="34" y="126"/>
                  <a:pt x="35" y="125"/>
                </a:cubicBezTo>
                <a:cubicBezTo>
                  <a:pt x="35" y="125"/>
                  <a:pt x="37" y="122"/>
                  <a:pt x="39" y="120"/>
                </a:cubicBezTo>
                <a:cubicBezTo>
                  <a:pt x="40" y="120"/>
                  <a:pt x="42" y="121"/>
                  <a:pt x="43" y="122"/>
                </a:cubicBezTo>
                <a:cubicBezTo>
                  <a:pt x="42" y="125"/>
                  <a:pt x="41" y="128"/>
                  <a:pt x="41" y="128"/>
                </a:cubicBezTo>
                <a:cubicBezTo>
                  <a:pt x="41" y="129"/>
                  <a:pt x="41" y="129"/>
                  <a:pt x="41" y="130"/>
                </a:cubicBezTo>
                <a:cubicBezTo>
                  <a:pt x="41" y="131"/>
                  <a:pt x="42" y="131"/>
                  <a:pt x="42" y="131"/>
                </a:cubicBezTo>
                <a:cubicBezTo>
                  <a:pt x="43" y="131"/>
                  <a:pt x="43" y="131"/>
                  <a:pt x="44" y="131"/>
                </a:cubicBezTo>
                <a:cubicBezTo>
                  <a:pt x="45" y="131"/>
                  <a:pt x="45" y="131"/>
                  <a:pt x="45" y="130"/>
                </a:cubicBezTo>
                <a:cubicBezTo>
                  <a:pt x="46" y="130"/>
                  <a:pt x="47" y="127"/>
                  <a:pt x="49" y="124"/>
                </a:cubicBezTo>
                <a:cubicBezTo>
                  <a:pt x="50" y="124"/>
                  <a:pt x="51" y="125"/>
                  <a:pt x="53" y="125"/>
                </a:cubicBezTo>
                <a:cubicBezTo>
                  <a:pt x="52" y="128"/>
                  <a:pt x="52" y="132"/>
                  <a:pt x="52" y="132"/>
                </a:cubicBezTo>
                <a:cubicBezTo>
                  <a:pt x="52" y="133"/>
                  <a:pt x="52" y="133"/>
                  <a:pt x="52" y="134"/>
                </a:cubicBezTo>
                <a:cubicBezTo>
                  <a:pt x="53" y="134"/>
                  <a:pt x="53" y="135"/>
                  <a:pt x="54" y="135"/>
                </a:cubicBezTo>
                <a:cubicBezTo>
                  <a:pt x="54" y="135"/>
                  <a:pt x="55" y="135"/>
                  <a:pt x="55" y="135"/>
                </a:cubicBezTo>
                <a:cubicBezTo>
                  <a:pt x="56" y="134"/>
                  <a:pt x="56" y="134"/>
                  <a:pt x="56" y="133"/>
                </a:cubicBezTo>
                <a:cubicBezTo>
                  <a:pt x="57" y="133"/>
                  <a:pt x="58" y="129"/>
                  <a:pt x="58" y="127"/>
                </a:cubicBezTo>
                <a:cubicBezTo>
                  <a:pt x="60" y="127"/>
                  <a:pt x="61" y="127"/>
                  <a:pt x="63" y="127"/>
                </a:cubicBezTo>
                <a:cubicBezTo>
                  <a:pt x="63" y="130"/>
                  <a:pt x="63" y="133"/>
                  <a:pt x="63" y="134"/>
                </a:cubicBezTo>
                <a:cubicBezTo>
                  <a:pt x="63" y="135"/>
                  <a:pt x="64" y="135"/>
                  <a:pt x="64" y="136"/>
                </a:cubicBezTo>
                <a:cubicBezTo>
                  <a:pt x="64" y="136"/>
                  <a:pt x="65" y="136"/>
                  <a:pt x="65" y="136"/>
                </a:cubicBezTo>
                <a:cubicBezTo>
                  <a:pt x="66" y="136"/>
                  <a:pt x="67" y="136"/>
                  <a:pt x="67" y="136"/>
                </a:cubicBezTo>
                <a:cubicBezTo>
                  <a:pt x="67" y="135"/>
                  <a:pt x="68" y="135"/>
                  <a:pt x="68" y="134"/>
                </a:cubicBezTo>
                <a:cubicBezTo>
                  <a:pt x="68" y="134"/>
                  <a:pt x="68" y="130"/>
                  <a:pt x="69" y="127"/>
                </a:cubicBezTo>
                <a:cubicBezTo>
                  <a:pt x="70" y="127"/>
                  <a:pt x="72" y="127"/>
                  <a:pt x="73" y="127"/>
                </a:cubicBezTo>
                <a:cubicBezTo>
                  <a:pt x="74" y="130"/>
                  <a:pt x="74" y="133"/>
                  <a:pt x="75" y="134"/>
                </a:cubicBezTo>
                <a:cubicBezTo>
                  <a:pt x="75" y="135"/>
                  <a:pt x="75" y="135"/>
                  <a:pt x="76" y="135"/>
                </a:cubicBezTo>
                <a:cubicBezTo>
                  <a:pt x="76" y="136"/>
                  <a:pt x="77" y="136"/>
                  <a:pt x="77" y="136"/>
                </a:cubicBezTo>
                <a:cubicBezTo>
                  <a:pt x="78" y="136"/>
                  <a:pt x="78" y="135"/>
                  <a:pt x="79" y="135"/>
                </a:cubicBezTo>
                <a:cubicBezTo>
                  <a:pt x="79" y="135"/>
                  <a:pt x="79" y="134"/>
                  <a:pt x="79" y="133"/>
                </a:cubicBezTo>
                <a:cubicBezTo>
                  <a:pt x="79" y="133"/>
                  <a:pt x="79" y="129"/>
                  <a:pt x="79" y="126"/>
                </a:cubicBezTo>
                <a:cubicBezTo>
                  <a:pt x="81" y="126"/>
                  <a:pt x="82" y="126"/>
                  <a:pt x="83" y="125"/>
                </a:cubicBezTo>
                <a:cubicBezTo>
                  <a:pt x="84" y="128"/>
                  <a:pt x="86" y="131"/>
                  <a:pt x="86" y="132"/>
                </a:cubicBezTo>
                <a:cubicBezTo>
                  <a:pt x="86" y="132"/>
                  <a:pt x="87" y="133"/>
                  <a:pt x="87" y="133"/>
                </a:cubicBezTo>
                <a:cubicBezTo>
                  <a:pt x="88" y="133"/>
                  <a:pt x="88" y="133"/>
                  <a:pt x="89" y="133"/>
                </a:cubicBezTo>
                <a:cubicBezTo>
                  <a:pt x="89" y="133"/>
                  <a:pt x="90" y="133"/>
                  <a:pt x="90" y="132"/>
                </a:cubicBezTo>
                <a:cubicBezTo>
                  <a:pt x="90" y="132"/>
                  <a:pt x="91" y="131"/>
                  <a:pt x="90" y="131"/>
                </a:cubicBezTo>
                <a:cubicBezTo>
                  <a:pt x="90" y="130"/>
                  <a:pt x="90" y="127"/>
                  <a:pt x="89" y="124"/>
                </a:cubicBezTo>
                <a:cubicBezTo>
                  <a:pt x="90" y="123"/>
                  <a:pt x="92" y="123"/>
                  <a:pt x="93" y="122"/>
                </a:cubicBezTo>
                <a:cubicBezTo>
                  <a:pt x="95" y="125"/>
                  <a:pt x="96" y="127"/>
                  <a:pt x="97" y="128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5"/>
          <p:cNvSpPr>
            <a:spLocks noEditPoints="1"/>
          </p:cNvSpPr>
          <p:nvPr/>
        </p:nvSpPr>
        <p:spPr bwMode="auto">
          <a:xfrm>
            <a:off x="195263" y="3072332"/>
            <a:ext cx="998538" cy="1000125"/>
          </a:xfrm>
          <a:custGeom>
            <a:avLst/>
            <a:gdLst>
              <a:gd name="T0" fmla="*/ 222 w 282"/>
              <a:gd name="T1" fmla="*/ 257 h 283"/>
              <a:gd name="T2" fmla="*/ 221 w 282"/>
              <a:gd name="T3" fmla="*/ 245 h 283"/>
              <a:gd name="T4" fmla="*/ 205 w 282"/>
              <a:gd name="T5" fmla="*/ 209 h 283"/>
              <a:gd name="T6" fmla="*/ 224 w 282"/>
              <a:gd name="T7" fmla="*/ 184 h 283"/>
              <a:gd name="T8" fmla="*/ 262 w 282"/>
              <a:gd name="T9" fmla="*/ 190 h 283"/>
              <a:gd name="T10" fmla="*/ 274 w 282"/>
              <a:gd name="T11" fmla="*/ 187 h 283"/>
              <a:gd name="T12" fmla="*/ 281 w 282"/>
              <a:gd name="T13" fmla="*/ 177 h 283"/>
              <a:gd name="T14" fmla="*/ 280 w 282"/>
              <a:gd name="T15" fmla="*/ 165 h 283"/>
              <a:gd name="T16" fmla="*/ 271 w 282"/>
              <a:gd name="T17" fmla="*/ 157 h 283"/>
              <a:gd name="T18" fmla="*/ 234 w 282"/>
              <a:gd name="T19" fmla="*/ 144 h 283"/>
              <a:gd name="T20" fmla="*/ 230 w 282"/>
              <a:gd name="T21" fmla="*/ 113 h 283"/>
              <a:gd name="T22" fmla="*/ 261 w 282"/>
              <a:gd name="T23" fmla="*/ 90 h 283"/>
              <a:gd name="T24" fmla="*/ 267 w 282"/>
              <a:gd name="T25" fmla="*/ 79 h 283"/>
              <a:gd name="T26" fmla="*/ 265 w 282"/>
              <a:gd name="T27" fmla="*/ 68 h 283"/>
              <a:gd name="T28" fmla="*/ 256 w 282"/>
              <a:gd name="T29" fmla="*/ 60 h 283"/>
              <a:gd name="T30" fmla="*/ 244 w 282"/>
              <a:gd name="T31" fmla="*/ 60 h 283"/>
              <a:gd name="T32" fmla="*/ 209 w 282"/>
              <a:gd name="T33" fmla="*/ 77 h 283"/>
              <a:gd name="T34" fmla="*/ 183 w 282"/>
              <a:gd name="T35" fmla="*/ 58 h 283"/>
              <a:gd name="T36" fmla="*/ 190 w 282"/>
              <a:gd name="T37" fmla="*/ 19 h 283"/>
              <a:gd name="T38" fmla="*/ 187 w 282"/>
              <a:gd name="T39" fmla="*/ 8 h 283"/>
              <a:gd name="T40" fmla="*/ 177 w 282"/>
              <a:gd name="T41" fmla="*/ 1 h 283"/>
              <a:gd name="T42" fmla="*/ 165 w 282"/>
              <a:gd name="T43" fmla="*/ 2 h 283"/>
              <a:gd name="T44" fmla="*/ 157 w 282"/>
              <a:gd name="T45" fmla="*/ 11 h 283"/>
              <a:gd name="T46" fmla="*/ 143 w 282"/>
              <a:gd name="T47" fmla="*/ 48 h 283"/>
              <a:gd name="T48" fmla="*/ 112 w 282"/>
              <a:gd name="T49" fmla="*/ 52 h 283"/>
              <a:gd name="T50" fmla="*/ 89 w 282"/>
              <a:gd name="T51" fmla="*/ 20 h 283"/>
              <a:gd name="T52" fmla="*/ 79 w 282"/>
              <a:gd name="T53" fmla="*/ 14 h 283"/>
              <a:gd name="T54" fmla="*/ 67 w 282"/>
              <a:gd name="T55" fmla="*/ 16 h 283"/>
              <a:gd name="T56" fmla="*/ 60 w 282"/>
              <a:gd name="T57" fmla="*/ 26 h 283"/>
              <a:gd name="T58" fmla="*/ 60 w 282"/>
              <a:gd name="T59" fmla="*/ 38 h 283"/>
              <a:gd name="T60" fmla="*/ 77 w 282"/>
              <a:gd name="T61" fmla="*/ 73 h 283"/>
              <a:gd name="T62" fmla="*/ 58 w 282"/>
              <a:gd name="T63" fmla="*/ 98 h 283"/>
              <a:gd name="T64" fmla="*/ 19 w 282"/>
              <a:gd name="T65" fmla="*/ 92 h 283"/>
              <a:gd name="T66" fmla="*/ 8 w 282"/>
              <a:gd name="T67" fmla="*/ 95 h 283"/>
              <a:gd name="T68" fmla="*/ 1 w 282"/>
              <a:gd name="T69" fmla="*/ 105 h 283"/>
              <a:gd name="T70" fmla="*/ 2 w 282"/>
              <a:gd name="T71" fmla="*/ 117 h 283"/>
              <a:gd name="T72" fmla="*/ 11 w 282"/>
              <a:gd name="T73" fmla="*/ 125 h 283"/>
              <a:gd name="T74" fmla="*/ 48 w 282"/>
              <a:gd name="T75" fmla="*/ 139 h 283"/>
              <a:gd name="T76" fmla="*/ 52 w 282"/>
              <a:gd name="T77" fmla="*/ 170 h 283"/>
              <a:gd name="T78" fmla="*/ 20 w 282"/>
              <a:gd name="T79" fmla="*/ 193 h 283"/>
              <a:gd name="T80" fmla="*/ 14 w 282"/>
              <a:gd name="T81" fmla="*/ 203 h 283"/>
              <a:gd name="T82" fmla="*/ 16 w 282"/>
              <a:gd name="T83" fmla="*/ 215 h 283"/>
              <a:gd name="T84" fmla="*/ 26 w 282"/>
              <a:gd name="T85" fmla="*/ 222 h 283"/>
              <a:gd name="T86" fmla="*/ 37 w 282"/>
              <a:gd name="T87" fmla="*/ 222 h 283"/>
              <a:gd name="T88" fmla="*/ 73 w 282"/>
              <a:gd name="T89" fmla="*/ 205 h 283"/>
              <a:gd name="T90" fmla="*/ 98 w 282"/>
              <a:gd name="T91" fmla="*/ 224 h 283"/>
              <a:gd name="T92" fmla="*/ 92 w 282"/>
              <a:gd name="T93" fmla="*/ 263 h 283"/>
              <a:gd name="T94" fmla="*/ 95 w 282"/>
              <a:gd name="T95" fmla="*/ 275 h 283"/>
              <a:gd name="T96" fmla="*/ 105 w 282"/>
              <a:gd name="T97" fmla="*/ 281 h 283"/>
              <a:gd name="T98" fmla="*/ 117 w 282"/>
              <a:gd name="T99" fmla="*/ 280 h 283"/>
              <a:gd name="T100" fmla="*/ 125 w 282"/>
              <a:gd name="T101" fmla="*/ 271 h 283"/>
              <a:gd name="T102" fmla="*/ 138 w 282"/>
              <a:gd name="T103" fmla="*/ 234 h 283"/>
              <a:gd name="T104" fmla="*/ 169 w 282"/>
              <a:gd name="T105" fmla="*/ 230 h 283"/>
              <a:gd name="T106" fmla="*/ 192 w 282"/>
              <a:gd name="T107" fmla="*/ 262 h 283"/>
              <a:gd name="T108" fmla="*/ 203 w 282"/>
              <a:gd name="T109" fmla="*/ 268 h 283"/>
              <a:gd name="T110" fmla="*/ 214 w 282"/>
              <a:gd name="T111" fmla="*/ 266 h 283"/>
              <a:gd name="T112" fmla="*/ 222 w 282"/>
              <a:gd name="T113" fmla="*/ 257 h 283"/>
              <a:gd name="T114" fmla="*/ 169 w 282"/>
              <a:gd name="T115" fmla="*/ 189 h 283"/>
              <a:gd name="T116" fmla="*/ 93 w 282"/>
              <a:gd name="T117" fmla="*/ 170 h 283"/>
              <a:gd name="T118" fmla="*/ 112 w 282"/>
              <a:gd name="T119" fmla="*/ 93 h 283"/>
              <a:gd name="T120" fmla="*/ 189 w 282"/>
              <a:gd name="T121" fmla="*/ 113 h 283"/>
              <a:gd name="T122" fmla="*/ 169 w 282"/>
              <a:gd name="T123" fmla="*/ 189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82" h="283">
                <a:moveTo>
                  <a:pt x="222" y="257"/>
                </a:moveTo>
                <a:cubicBezTo>
                  <a:pt x="223" y="253"/>
                  <a:pt x="223" y="249"/>
                  <a:pt x="221" y="245"/>
                </a:cubicBezTo>
                <a:cubicBezTo>
                  <a:pt x="220" y="241"/>
                  <a:pt x="212" y="225"/>
                  <a:pt x="205" y="209"/>
                </a:cubicBezTo>
                <a:cubicBezTo>
                  <a:pt x="213" y="202"/>
                  <a:pt x="219" y="193"/>
                  <a:pt x="224" y="184"/>
                </a:cubicBezTo>
                <a:cubicBezTo>
                  <a:pt x="241" y="187"/>
                  <a:pt x="258" y="189"/>
                  <a:pt x="262" y="190"/>
                </a:cubicBezTo>
                <a:cubicBezTo>
                  <a:pt x="267" y="191"/>
                  <a:pt x="271" y="190"/>
                  <a:pt x="274" y="187"/>
                </a:cubicBezTo>
                <a:cubicBezTo>
                  <a:pt x="277" y="185"/>
                  <a:pt x="280" y="181"/>
                  <a:pt x="281" y="177"/>
                </a:cubicBezTo>
                <a:cubicBezTo>
                  <a:pt x="282" y="173"/>
                  <a:pt x="281" y="169"/>
                  <a:pt x="280" y="165"/>
                </a:cubicBezTo>
                <a:cubicBezTo>
                  <a:pt x="278" y="162"/>
                  <a:pt x="275" y="159"/>
                  <a:pt x="271" y="157"/>
                </a:cubicBezTo>
                <a:cubicBezTo>
                  <a:pt x="267" y="156"/>
                  <a:pt x="251" y="150"/>
                  <a:pt x="234" y="144"/>
                </a:cubicBezTo>
                <a:cubicBezTo>
                  <a:pt x="234" y="133"/>
                  <a:pt x="233" y="123"/>
                  <a:pt x="230" y="113"/>
                </a:cubicBezTo>
                <a:cubicBezTo>
                  <a:pt x="244" y="102"/>
                  <a:pt x="258" y="92"/>
                  <a:pt x="261" y="90"/>
                </a:cubicBezTo>
                <a:cubicBezTo>
                  <a:pt x="265" y="87"/>
                  <a:pt x="267" y="83"/>
                  <a:pt x="267" y="79"/>
                </a:cubicBezTo>
                <a:cubicBezTo>
                  <a:pt x="268" y="75"/>
                  <a:pt x="267" y="71"/>
                  <a:pt x="265" y="68"/>
                </a:cubicBezTo>
                <a:cubicBezTo>
                  <a:pt x="263" y="64"/>
                  <a:pt x="260" y="61"/>
                  <a:pt x="256" y="60"/>
                </a:cubicBezTo>
                <a:cubicBezTo>
                  <a:pt x="252" y="59"/>
                  <a:pt x="248" y="59"/>
                  <a:pt x="244" y="60"/>
                </a:cubicBezTo>
                <a:cubicBezTo>
                  <a:pt x="240" y="62"/>
                  <a:pt x="225" y="69"/>
                  <a:pt x="209" y="77"/>
                </a:cubicBezTo>
                <a:cubicBezTo>
                  <a:pt x="201" y="69"/>
                  <a:pt x="193" y="63"/>
                  <a:pt x="183" y="58"/>
                </a:cubicBezTo>
                <a:cubicBezTo>
                  <a:pt x="186" y="40"/>
                  <a:pt x="189" y="23"/>
                  <a:pt x="190" y="19"/>
                </a:cubicBezTo>
                <a:cubicBezTo>
                  <a:pt x="190" y="15"/>
                  <a:pt x="189" y="11"/>
                  <a:pt x="187" y="8"/>
                </a:cubicBezTo>
                <a:cubicBezTo>
                  <a:pt x="184" y="4"/>
                  <a:pt x="181" y="2"/>
                  <a:pt x="177" y="1"/>
                </a:cubicBezTo>
                <a:cubicBezTo>
                  <a:pt x="173" y="0"/>
                  <a:pt x="169" y="0"/>
                  <a:pt x="165" y="2"/>
                </a:cubicBezTo>
                <a:cubicBezTo>
                  <a:pt x="161" y="4"/>
                  <a:pt x="158" y="7"/>
                  <a:pt x="157" y="11"/>
                </a:cubicBezTo>
                <a:cubicBezTo>
                  <a:pt x="155" y="15"/>
                  <a:pt x="150" y="31"/>
                  <a:pt x="143" y="48"/>
                </a:cubicBezTo>
                <a:cubicBezTo>
                  <a:pt x="133" y="48"/>
                  <a:pt x="123" y="49"/>
                  <a:pt x="112" y="52"/>
                </a:cubicBezTo>
                <a:cubicBezTo>
                  <a:pt x="102" y="38"/>
                  <a:pt x="92" y="24"/>
                  <a:pt x="89" y="20"/>
                </a:cubicBezTo>
                <a:cubicBezTo>
                  <a:pt x="87" y="17"/>
                  <a:pt x="83" y="15"/>
                  <a:pt x="79" y="14"/>
                </a:cubicBezTo>
                <a:cubicBezTo>
                  <a:pt x="75" y="14"/>
                  <a:pt x="71" y="14"/>
                  <a:pt x="67" y="16"/>
                </a:cubicBezTo>
                <a:cubicBezTo>
                  <a:pt x="64" y="19"/>
                  <a:pt x="61" y="22"/>
                  <a:pt x="60" y="26"/>
                </a:cubicBezTo>
                <a:cubicBezTo>
                  <a:pt x="58" y="30"/>
                  <a:pt x="58" y="34"/>
                  <a:pt x="60" y="38"/>
                </a:cubicBezTo>
                <a:cubicBezTo>
                  <a:pt x="62" y="41"/>
                  <a:pt x="69" y="57"/>
                  <a:pt x="77" y="73"/>
                </a:cubicBezTo>
                <a:cubicBezTo>
                  <a:pt x="69" y="81"/>
                  <a:pt x="63" y="89"/>
                  <a:pt x="58" y="98"/>
                </a:cubicBezTo>
                <a:cubicBezTo>
                  <a:pt x="40" y="96"/>
                  <a:pt x="23" y="93"/>
                  <a:pt x="19" y="92"/>
                </a:cubicBezTo>
                <a:cubicBezTo>
                  <a:pt x="15" y="92"/>
                  <a:pt x="11" y="93"/>
                  <a:pt x="8" y="95"/>
                </a:cubicBezTo>
                <a:cubicBezTo>
                  <a:pt x="4" y="97"/>
                  <a:pt x="2" y="101"/>
                  <a:pt x="1" y="105"/>
                </a:cubicBezTo>
                <a:cubicBezTo>
                  <a:pt x="0" y="109"/>
                  <a:pt x="0" y="113"/>
                  <a:pt x="2" y="117"/>
                </a:cubicBezTo>
                <a:cubicBezTo>
                  <a:pt x="4" y="121"/>
                  <a:pt x="7" y="124"/>
                  <a:pt x="11" y="125"/>
                </a:cubicBezTo>
                <a:cubicBezTo>
                  <a:pt x="15" y="127"/>
                  <a:pt x="31" y="132"/>
                  <a:pt x="48" y="139"/>
                </a:cubicBezTo>
                <a:cubicBezTo>
                  <a:pt x="47" y="149"/>
                  <a:pt x="49" y="159"/>
                  <a:pt x="52" y="170"/>
                </a:cubicBezTo>
                <a:cubicBezTo>
                  <a:pt x="37" y="180"/>
                  <a:pt x="24" y="190"/>
                  <a:pt x="20" y="193"/>
                </a:cubicBezTo>
                <a:cubicBezTo>
                  <a:pt x="17" y="195"/>
                  <a:pt x="15" y="199"/>
                  <a:pt x="14" y="203"/>
                </a:cubicBezTo>
                <a:cubicBezTo>
                  <a:pt x="13" y="207"/>
                  <a:pt x="14" y="211"/>
                  <a:pt x="16" y="215"/>
                </a:cubicBezTo>
                <a:cubicBezTo>
                  <a:pt x="18" y="219"/>
                  <a:pt x="22" y="221"/>
                  <a:pt x="26" y="222"/>
                </a:cubicBezTo>
                <a:cubicBezTo>
                  <a:pt x="29" y="224"/>
                  <a:pt x="34" y="224"/>
                  <a:pt x="37" y="222"/>
                </a:cubicBezTo>
                <a:cubicBezTo>
                  <a:pt x="41" y="220"/>
                  <a:pt x="57" y="213"/>
                  <a:pt x="73" y="205"/>
                </a:cubicBezTo>
                <a:cubicBezTo>
                  <a:pt x="80" y="213"/>
                  <a:pt x="89" y="219"/>
                  <a:pt x="98" y="224"/>
                </a:cubicBezTo>
                <a:cubicBezTo>
                  <a:pt x="95" y="242"/>
                  <a:pt x="93" y="259"/>
                  <a:pt x="92" y="263"/>
                </a:cubicBezTo>
                <a:cubicBezTo>
                  <a:pt x="91" y="267"/>
                  <a:pt x="93" y="271"/>
                  <a:pt x="95" y="275"/>
                </a:cubicBezTo>
                <a:cubicBezTo>
                  <a:pt x="97" y="278"/>
                  <a:pt x="101" y="280"/>
                  <a:pt x="105" y="281"/>
                </a:cubicBezTo>
                <a:cubicBezTo>
                  <a:pt x="109" y="283"/>
                  <a:pt x="113" y="282"/>
                  <a:pt x="117" y="280"/>
                </a:cubicBezTo>
                <a:cubicBezTo>
                  <a:pt x="120" y="278"/>
                  <a:pt x="123" y="275"/>
                  <a:pt x="125" y="271"/>
                </a:cubicBezTo>
                <a:cubicBezTo>
                  <a:pt x="126" y="268"/>
                  <a:pt x="132" y="251"/>
                  <a:pt x="138" y="234"/>
                </a:cubicBezTo>
                <a:cubicBezTo>
                  <a:pt x="148" y="235"/>
                  <a:pt x="159" y="233"/>
                  <a:pt x="169" y="230"/>
                </a:cubicBezTo>
                <a:cubicBezTo>
                  <a:pt x="180" y="245"/>
                  <a:pt x="190" y="259"/>
                  <a:pt x="192" y="262"/>
                </a:cubicBezTo>
                <a:cubicBezTo>
                  <a:pt x="195" y="265"/>
                  <a:pt x="199" y="267"/>
                  <a:pt x="203" y="268"/>
                </a:cubicBezTo>
                <a:cubicBezTo>
                  <a:pt x="206" y="269"/>
                  <a:pt x="211" y="268"/>
                  <a:pt x="214" y="266"/>
                </a:cubicBezTo>
                <a:cubicBezTo>
                  <a:pt x="218" y="264"/>
                  <a:pt x="221" y="260"/>
                  <a:pt x="222" y="257"/>
                </a:cubicBezTo>
                <a:close/>
                <a:moveTo>
                  <a:pt x="169" y="189"/>
                </a:moveTo>
                <a:cubicBezTo>
                  <a:pt x="143" y="205"/>
                  <a:pt x="108" y="196"/>
                  <a:pt x="93" y="170"/>
                </a:cubicBezTo>
                <a:cubicBezTo>
                  <a:pt x="77" y="143"/>
                  <a:pt x="86" y="109"/>
                  <a:pt x="112" y="93"/>
                </a:cubicBezTo>
                <a:cubicBezTo>
                  <a:pt x="139" y="78"/>
                  <a:pt x="173" y="86"/>
                  <a:pt x="189" y="113"/>
                </a:cubicBezTo>
                <a:cubicBezTo>
                  <a:pt x="204" y="139"/>
                  <a:pt x="195" y="174"/>
                  <a:pt x="169" y="189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6"/>
          <p:cNvSpPr>
            <a:spLocks noEditPoints="1"/>
          </p:cNvSpPr>
          <p:nvPr/>
        </p:nvSpPr>
        <p:spPr bwMode="auto">
          <a:xfrm>
            <a:off x="868363" y="2697682"/>
            <a:ext cx="377825" cy="377825"/>
          </a:xfrm>
          <a:custGeom>
            <a:avLst/>
            <a:gdLst>
              <a:gd name="T0" fmla="*/ 105 w 107"/>
              <a:gd name="T1" fmla="*/ 52 h 107"/>
              <a:gd name="T2" fmla="*/ 106 w 107"/>
              <a:gd name="T3" fmla="*/ 44 h 107"/>
              <a:gd name="T4" fmla="*/ 103 w 107"/>
              <a:gd name="T5" fmla="*/ 37 h 107"/>
              <a:gd name="T6" fmla="*/ 96 w 107"/>
              <a:gd name="T7" fmla="*/ 35 h 107"/>
              <a:gd name="T8" fmla="*/ 99 w 107"/>
              <a:gd name="T9" fmla="*/ 26 h 107"/>
              <a:gd name="T10" fmla="*/ 95 w 107"/>
              <a:gd name="T11" fmla="*/ 20 h 107"/>
              <a:gd name="T12" fmla="*/ 85 w 107"/>
              <a:gd name="T13" fmla="*/ 19 h 107"/>
              <a:gd name="T14" fmla="*/ 86 w 107"/>
              <a:gd name="T15" fmla="*/ 12 h 107"/>
              <a:gd name="T16" fmla="*/ 80 w 107"/>
              <a:gd name="T17" fmla="*/ 7 h 107"/>
              <a:gd name="T18" fmla="*/ 73 w 107"/>
              <a:gd name="T19" fmla="*/ 5 h 107"/>
              <a:gd name="T20" fmla="*/ 67 w 107"/>
              <a:gd name="T21" fmla="*/ 9 h 107"/>
              <a:gd name="T22" fmla="*/ 62 w 107"/>
              <a:gd name="T23" fmla="*/ 1 h 107"/>
              <a:gd name="T24" fmla="*/ 55 w 107"/>
              <a:gd name="T25" fmla="*/ 0 h 107"/>
              <a:gd name="T26" fmla="*/ 48 w 107"/>
              <a:gd name="T27" fmla="*/ 7 h 107"/>
              <a:gd name="T28" fmla="*/ 43 w 107"/>
              <a:gd name="T29" fmla="*/ 3 h 107"/>
              <a:gd name="T30" fmla="*/ 35 w 107"/>
              <a:gd name="T31" fmla="*/ 3 h 107"/>
              <a:gd name="T32" fmla="*/ 29 w 107"/>
              <a:gd name="T33" fmla="*/ 7 h 107"/>
              <a:gd name="T34" fmla="*/ 28 w 107"/>
              <a:gd name="T35" fmla="*/ 14 h 107"/>
              <a:gd name="T36" fmla="*/ 19 w 107"/>
              <a:gd name="T37" fmla="*/ 14 h 107"/>
              <a:gd name="T38" fmla="*/ 14 w 107"/>
              <a:gd name="T39" fmla="*/ 18 h 107"/>
              <a:gd name="T40" fmla="*/ 15 w 107"/>
              <a:gd name="T41" fmla="*/ 28 h 107"/>
              <a:gd name="T42" fmla="*/ 8 w 107"/>
              <a:gd name="T43" fmla="*/ 29 h 107"/>
              <a:gd name="T44" fmla="*/ 3 w 107"/>
              <a:gd name="T45" fmla="*/ 35 h 107"/>
              <a:gd name="T46" fmla="*/ 3 w 107"/>
              <a:gd name="T47" fmla="*/ 43 h 107"/>
              <a:gd name="T48" fmla="*/ 7 w 107"/>
              <a:gd name="T49" fmla="*/ 48 h 107"/>
              <a:gd name="T50" fmla="*/ 1 w 107"/>
              <a:gd name="T51" fmla="*/ 55 h 107"/>
              <a:gd name="T52" fmla="*/ 1 w 107"/>
              <a:gd name="T53" fmla="*/ 61 h 107"/>
              <a:gd name="T54" fmla="*/ 9 w 107"/>
              <a:gd name="T55" fmla="*/ 67 h 107"/>
              <a:gd name="T56" fmla="*/ 5 w 107"/>
              <a:gd name="T57" fmla="*/ 73 h 107"/>
              <a:gd name="T58" fmla="*/ 7 w 107"/>
              <a:gd name="T59" fmla="*/ 80 h 107"/>
              <a:gd name="T60" fmla="*/ 13 w 107"/>
              <a:gd name="T61" fmla="*/ 85 h 107"/>
              <a:gd name="T62" fmla="*/ 20 w 107"/>
              <a:gd name="T63" fmla="*/ 85 h 107"/>
              <a:gd name="T64" fmla="*/ 20 w 107"/>
              <a:gd name="T65" fmla="*/ 95 h 107"/>
              <a:gd name="T66" fmla="*/ 26 w 107"/>
              <a:gd name="T67" fmla="*/ 99 h 107"/>
              <a:gd name="T68" fmla="*/ 36 w 107"/>
              <a:gd name="T69" fmla="*/ 96 h 107"/>
              <a:gd name="T70" fmla="*/ 38 w 107"/>
              <a:gd name="T71" fmla="*/ 103 h 107"/>
              <a:gd name="T72" fmla="*/ 44 w 107"/>
              <a:gd name="T73" fmla="*/ 106 h 107"/>
              <a:gd name="T74" fmla="*/ 52 w 107"/>
              <a:gd name="T75" fmla="*/ 105 h 107"/>
              <a:gd name="T76" fmla="*/ 56 w 107"/>
              <a:gd name="T77" fmla="*/ 100 h 107"/>
              <a:gd name="T78" fmla="*/ 64 w 107"/>
              <a:gd name="T79" fmla="*/ 106 h 107"/>
              <a:gd name="T80" fmla="*/ 71 w 107"/>
              <a:gd name="T81" fmla="*/ 104 h 107"/>
              <a:gd name="T82" fmla="*/ 75 w 107"/>
              <a:gd name="T83" fmla="*/ 95 h 107"/>
              <a:gd name="T84" fmla="*/ 81 w 107"/>
              <a:gd name="T85" fmla="*/ 97 h 107"/>
              <a:gd name="T86" fmla="*/ 88 w 107"/>
              <a:gd name="T87" fmla="*/ 94 h 107"/>
              <a:gd name="T88" fmla="*/ 92 w 107"/>
              <a:gd name="T89" fmla="*/ 88 h 107"/>
              <a:gd name="T90" fmla="*/ 91 w 107"/>
              <a:gd name="T91" fmla="*/ 82 h 107"/>
              <a:gd name="T92" fmla="*/ 100 w 107"/>
              <a:gd name="T93" fmla="*/ 79 h 107"/>
              <a:gd name="T94" fmla="*/ 103 w 107"/>
              <a:gd name="T95" fmla="*/ 73 h 107"/>
              <a:gd name="T96" fmla="*/ 99 w 107"/>
              <a:gd name="T97" fmla="*/ 64 h 107"/>
              <a:gd name="T98" fmla="*/ 105 w 107"/>
              <a:gd name="T99" fmla="*/ 61 h 107"/>
              <a:gd name="T100" fmla="*/ 53 w 107"/>
              <a:gd name="T101" fmla="*/ 96 h 107"/>
              <a:gd name="T102" fmla="*/ 39 w 107"/>
              <a:gd name="T103" fmla="*/ 93 h 107"/>
              <a:gd name="T104" fmla="*/ 27 w 107"/>
              <a:gd name="T105" fmla="*/ 86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07" h="107">
                <a:moveTo>
                  <a:pt x="105" y="55"/>
                </a:moveTo>
                <a:cubicBezTo>
                  <a:pt x="106" y="55"/>
                  <a:pt x="106" y="55"/>
                  <a:pt x="107" y="55"/>
                </a:cubicBezTo>
                <a:cubicBezTo>
                  <a:pt x="107" y="54"/>
                  <a:pt x="107" y="54"/>
                  <a:pt x="107" y="53"/>
                </a:cubicBezTo>
                <a:cubicBezTo>
                  <a:pt x="107" y="53"/>
                  <a:pt x="107" y="52"/>
                  <a:pt x="107" y="52"/>
                </a:cubicBezTo>
                <a:cubicBezTo>
                  <a:pt x="106" y="52"/>
                  <a:pt x="106" y="52"/>
                  <a:pt x="105" y="52"/>
                </a:cubicBezTo>
                <a:cubicBezTo>
                  <a:pt x="105" y="51"/>
                  <a:pt x="102" y="51"/>
                  <a:pt x="100" y="51"/>
                </a:cubicBezTo>
                <a:cubicBezTo>
                  <a:pt x="100" y="50"/>
                  <a:pt x="100" y="49"/>
                  <a:pt x="100" y="48"/>
                </a:cubicBezTo>
                <a:cubicBezTo>
                  <a:pt x="102" y="47"/>
                  <a:pt x="105" y="46"/>
                  <a:pt x="105" y="46"/>
                </a:cubicBezTo>
                <a:cubicBezTo>
                  <a:pt x="105" y="46"/>
                  <a:pt x="106" y="46"/>
                  <a:pt x="106" y="45"/>
                </a:cubicBezTo>
                <a:cubicBezTo>
                  <a:pt x="106" y="45"/>
                  <a:pt x="106" y="44"/>
                  <a:pt x="106" y="44"/>
                </a:cubicBezTo>
                <a:cubicBezTo>
                  <a:pt x="106" y="44"/>
                  <a:pt x="106" y="43"/>
                  <a:pt x="106" y="43"/>
                </a:cubicBezTo>
                <a:cubicBezTo>
                  <a:pt x="105" y="43"/>
                  <a:pt x="105" y="42"/>
                  <a:pt x="104" y="43"/>
                </a:cubicBezTo>
                <a:cubicBezTo>
                  <a:pt x="104" y="43"/>
                  <a:pt x="101" y="43"/>
                  <a:pt x="99" y="43"/>
                </a:cubicBezTo>
                <a:cubicBezTo>
                  <a:pt x="99" y="42"/>
                  <a:pt x="98" y="41"/>
                  <a:pt x="98" y="40"/>
                </a:cubicBezTo>
                <a:cubicBezTo>
                  <a:pt x="100" y="39"/>
                  <a:pt x="103" y="38"/>
                  <a:pt x="103" y="37"/>
                </a:cubicBezTo>
                <a:cubicBezTo>
                  <a:pt x="103" y="37"/>
                  <a:pt x="104" y="37"/>
                  <a:pt x="104" y="36"/>
                </a:cubicBezTo>
                <a:cubicBezTo>
                  <a:pt x="104" y="36"/>
                  <a:pt x="104" y="35"/>
                  <a:pt x="104" y="35"/>
                </a:cubicBezTo>
                <a:cubicBezTo>
                  <a:pt x="104" y="35"/>
                  <a:pt x="103" y="34"/>
                  <a:pt x="103" y="34"/>
                </a:cubicBezTo>
                <a:cubicBezTo>
                  <a:pt x="103" y="34"/>
                  <a:pt x="102" y="34"/>
                  <a:pt x="102" y="34"/>
                </a:cubicBezTo>
                <a:cubicBezTo>
                  <a:pt x="101" y="34"/>
                  <a:pt x="99" y="35"/>
                  <a:pt x="96" y="35"/>
                </a:cubicBezTo>
                <a:cubicBezTo>
                  <a:pt x="96" y="34"/>
                  <a:pt x="96" y="33"/>
                  <a:pt x="95" y="32"/>
                </a:cubicBezTo>
                <a:cubicBezTo>
                  <a:pt x="97" y="31"/>
                  <a:pt x="99" y="29"/>
                  <a:pt x="99" y="29"/>
                </a:cubicBezTo>
                <a:cubicBezTo>
                  <a:pt x="100" y="29"/>
                  <a:pt x="100" y="28"/>
                  <a:pt x="100" y="28"/>
                </a:cubicBezTo>
                <a:cubicBezTo>
                  <a:pt x="100" y="27"/>
                  <a:pt x="100" y="27"/>
                  <a:pt x="100" y="27"/>
                </a:cubicBezTo>
                <a:cubicBezTo>
                  <a:pt x="100" y="26"/>
                  <a:pt x="99" y="26"/>
                  <a:pt x="99" y="26"/>
                </a:cubicBezTo>
                <a:cubicBezTo>
                  <a:pt x="99" y="26"/>
                  <a:pt x="98" y="26"/>
                  <a:pt x="98" y="26"/>
                </a:cubicBezTo>
                <a:cubicBezTo>
                  <a:pt x="97" y="26"/>
                  <a:pt x="95" y="27"/>
                  <a:pt x="93" y="28"/>
                </a:cubicBezTo>
                <a:cubicBezTo>
                  <a:pt x="92" y="27"/>
                  <a:pt x="91" y="26"/>
                  <a:pt x="91" y="25"/>
                </a:cubicBezTo>
                <a:cubicBezTo>
                  <a:pt x="92" y="24"/>
                  <a:pt x="94" y="22"/>
                  <a:pt x="95" y="21"/>
                </a:cubicBezTo>
                <a:cubicBezTo>
                  <a:pt x="95" y="21"/>
                  <a:pt x="95" y="21"/>
                  <a:pt x="95" y="20"/>
                </a:cubicBezTo>
                <a:cubicBezTo>
                  <a:pt x="95" y="20"/>
                  <a:pt x="95" y="19"/>
                  <a:pt x="95" y="19"/>
                </a:cubicBezTo>
                <a:cubicBezTo>
                  <a:pt x="94" y="19"/>
                  <a:pt x="94" y="18"/>
                  <a:pt x="93" y="18"/>
                </a:cubicBezTo>
                <a:cubicBezTo>
                  <a:pt x="93" y="18"/>
                  <a:pt x="93" y="18"/>
                  <a:pt x="92" y="19"/>
                </a:cubicBezTo>
                <a:cubicBezTo>
                  <a:pt x="92" y="19"/>
                  <a:pt x="90" y="20"/>
                  <a:pt x="88" y="22"/>
                </a:cubicBezTo>
                <a:cubicBezTo>
                  <a:pt x="87" y="21"/>
                  <a:pt x="86" y="20"/>
                  <a:pt x="85" y="19"/>
                </a:cubicBezTo>
                <a:cubicBezTo>
                  <a:pt x="87" y="17"/>
                  <a:pt x="88" y="15"/>
                  <a:pt x="88" y="15"/>
                </a:cubicBezTo>
                <a:cubicBezTo>
                  <a:pt x="89" y="14"/>
                  <a:pt x="89" y="14"/>
                  <a:pt x="89" y="14"/>
                </a:cubicBezTo>
                <a:cubicBezTo>
                  <a:pt x="89" y="13"/>
                  <a:pt x="88" y="13"/>
                  <a:pt x="88" y="12"/>
                </a:cubicBezTo>
                <a:cubicBezTo>
                  <a:pt x="88" y="12"/>
                  <a:pt x="87" y="12"/>
                  <a:pt x="87" y="12"/>
                </a:cubicBezTo>
                <a:cubicBezTo>
                  <a:pt x="86" y="12"/>
                  <a:pt x="86" y="12"/>
                  <a:pt x="86" y="12"/>
                </a:cubicBezTo>
                <a:cubicBezTo>
                  <a:pt x="85" y="13"/>
                  <a:pt x="83" y="15"/>
                  <a:pt x="82" y="16"/>
                </a:cubicBezTo>
                <a:cubicBezTo>
                  <a:pt x="81" y="16"/>
                  <a:pt x="80" y="15"/>
                  <a:pt x="79" y="14"/>
                </a:cubicBezTo>
                <a:cubicBezTo>
                  <a:pt x="80" y="12"/>
                  <a:pt x="81" y="10"/>
                  <a:pt x="81" y="9"/>
                </a:cubicBezTo>
                <a:cubicBezTo>
                  <a:pt x="81" y="9"/>
                  <a:pt x="81" y="8"/>
                  <a:pt x="81" y="8"/>
                </a:cubicBezTo>
                <a:cubicBezTo>
                  <a:pt x="81" y="8"/>
                  <a:pt x="81" y="7"/>
                  <a:pt x="80" y="7"/>
                </a:cubicBezTo>
                <a:cubicBezTo>
                  <a:pt x="80" y="7"/>
                  <a:pt x="80" y="7"/>
                  <a:pt x="79" y="7"/>
                </a:cubicBezTo>
                <a:cubicBezTo>
                  <a:pt x="79" y="7"/>
                  <a:pt x="78" y="7"/>
                  <a:pt x="78" y="7"/>
                </a:cubicBezTo>
                <a:cubicBezTo>
                  <a:pt x="78" y="8"/>
                  <a:pt x="76" y="10"/>
                  <a:pt x="75" y="12"/>
                </a:cubicBezTo>
                <a:cubicBezTo>
                  <a:pt x="74" y="11"/>
                  <a:pt x="73" y="11"/>
                  <a:pt x="72" y="10"/>
                </a:cubicBezTo>
                <a:cubicBezTo>
                  <a:pt x="72" y="8"/>
                  <a:pt x="73" y="6"/>
                  <a:pt x="73" y="5"/>
                </a:cubicBezTo>
                <a:cubicBezTo>
                  <a:pt x="73" y="5"/>
                  <a:pt x="73" y="4"/>
                  <a:pt x="73" y="4"/>
                </a:cubicBezTo>
                <a:cubicBezTo>
                  <a:pt x="73" y="3"/>
                  <a:pt x="72" y="3"/>
                  <a:pt x="72" y="3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3"/>
                  <a:pt x="70" y="3"/>
                  <a:pt x="70" y="4"/>
                </a:cubicBezTo>
                <a:cubicBezTo>
                  <a:pt x="69" y="4"/>
                  <a:pt x="68" y="7"/>
                  <a:pt x="67" y="9"/>
                </a:cubicBezTo>
                <a:cubicBezTo>
                  <a:pt x="66" y="8"/>
                  <a:pt x="65" y="8"/>
                  <a:pt x="64" y="8"/>
                </a:cubicBezTo>
                <a:cubicBezTo>
                  <a:pt x="64" y="6"/>
                  <a:pt x="64" y="3"/>
                  <a:pt x="64" y="3"/>
                </a:cubicBezTo>
                <a:cubicBezTo>
                  <a:pt x="64" y="2"/>
                  <a:pt x="64" y="2"/>
                  <a:pt x="64" y="1"/>
                </a:cubicBezTo>
                <a:cubicBezTo>
                  <a:pt x="64" y="1"/>
                  <a:pt x="63" y="1"/>
                  <a:pt x="63" y="1"/>
                </a:cubicBezTo>
                <a:cubicBezTo>
                  <a:pt x="62" y="0"/>
                  <a:pt x="62" y="1"/>
                  <a:pt x="62" y="1"/>
                </a:cubicBezTo>
                <a:cubicBezTo>
                  <a:pt x="61" y="1"/>
                  <a:pt x="61" y="1"/>
                  <a:pt x="61" y="2"/>
                </a:cubicBezTo>
                <a:cubicBezTo>
                  <a:pt x="61" y="2"/>
                  <a:pt x="60" y="5"/>
                  <a:pt x="59" y="7"/>
                </a:cubicBezTo>
                <a:cubicBezTo>
                  <a:pt x="58" y="7"/>
                  <a:pt x="57" y="7"/>
                  <a:pt x="56" y="7"/>
                </a:cubicBezTo>
                <a:cubicBezTo>
                  <a:pt x="56" y="4"/>
                  <a:pt x="56" y="2"/>
                  <a:pt x="55" y="1"/>
                </a:cubicBezTo>
                <a:cubicBezTo>
                  <a:pt x="55" y="1"/>
                  <a:pt x="55" y="0"/>
                  <a:pt x="55" y="0"/>
                </a:cubicBezTo>
                <a:cubicBezTo>
                  <a:pt x="55" y="0"/>
                  <a:pt x="54" y="0"/>
                  <a:pt x="54" y="0"/>
                </a:cubicBezTo>
                <a:cubicBezTo>
                  <a:pt x="53" y="0"/>
                  <a:pt x="53" y="0"/>
                  <a:pt x="52" y="0"/>
                </a:cubicBezTo>
                <a:cubicBezTo>
                  <a:pt x="52" y="1"/>
                  <a:pt x="52" y="1"/>
                  <a:pt x="52" y="1"/>
                </a:cubicBezTo>
                <a:cubicBezTo>
                  <a:pt x="52" y="2"/>
                  <a:pt x="51" y="4"/>
                  <a:pt x="51" y="7"/>
                </a:cubicBezTo>
                <a:cubicBezTo>
                  <a:pt x="50" y="7"/>
                  <a:pt x="49" y="7"/>
                  <a:pt x="48" y="7"/>
                </a:cubicBezTo>
                <a:cubicBezTo>
                  <a:pt x="47" y="5"/>
                  <a:pt x="47" y="2"/>
                  <a:pt x="46" y="2"/>
                </a:cubicBezTo>
                <a:cubicBezTo>
                  <a:pt x="46" y="1"/>
                  <a:pt x="46" y="1"/>
                  <a:pt x="46" y="1"/>
                </a:cubicBezTo>
                <a:cubicBezTo>
                  <a:pt x="45" y="1"/>
                  <a:pt x="45" y="0"/>
                  <a:pt x="44" y="1"/>
                </a:cubicBezTo>
                <a:cubicBezTo>
                  <a:pt x="44" y="1"/>
                  <a:pt x="43" y="1"/>
                  <a:pt x="43" y="1"/>
                </a:cubicBezTo>
                <a:cubicBezTo>
                  <a:pt x="43" y="2"/>
                  <a:pt x="43" y="2"/>
                  <a:pt x="43" y="3"/>
                </a:cubicBezTo>
                <a:cubicBezTo>
                  <a:pt x="43" y="3"/>
                  <a:pt x="43" y="6"/>
                  <a:pt x="43" y="8"/>
                </a:cubicBezTo>
                <a:cubicBezTo>
                  <a:pt x="42" y="8"/>
                  <a:pt x="41" y="8"/>
                  <a:pt x="40" y="9"/>
                </a:cubicBezTo>
                <a:cubicBezTo>
                  <a:pt x="39" y="7"/>
                  <a:pt x="38" y="4"/>
                  <a:pt x="38" y="4"/>
                </a:cubicBezTo>
                <a:cubicBezTo>
                  <a:pt x="37" y="3"/>
                  <a:pt x="37" y="3"/>
                  <a:pt x="37" y="3"/>
                </a:cubicBezTo>
                <a:cubicBezTo>
                  <a:pt x="36" y="3"/>
                  <a:pt x="36" y="3"/>
                  <a:pt x="35" y="3"/>
                </a:cubicBezTo>
                <a:cubicBezTo>
                  <a:pt x="35" y="3"/>
                  <a:pt x="35" y="3"/>
                  <a:pt x="34" y="4"/>
                </a:cubicBezTo>
                <a:cubicBezTo>
                  <a:pt x="34" y="4"/>
                  <a:pt x="34" y="5"/>
                  <a:pt x="34" y="5"/>
                </a:cubicBezTo>
                <a:cubicBezTo>
                  <a:pt x="34" y="6"/>
                  <a:pt x="35" y="8"/>
                  <a:pt x="36" y="10"/>
                </a:cubicBezTo>
                <a:cubicBezTo>
                  <a:pt x="35" y="11"/>
                  <a:pt x="33" y="11"/>
                  <a:pt x="32" y="12"/>
                </a:cubicBezTo>
                <a:cubicBezTo>
                  <a:pt x="31" y="10"/>
                  <a:pt x="30" y="8"/>
                  <a:pt x="29" y="7"/>
                </a:cubicBezTo>
                <a:cubicBezTo>
                  <a:pt x="29" y="7"/>
                  <a:pt x="29" y="7"/>
                  <a:pt x="28" y="7"/>
                </a:cubicBezTo>
                <a:cubicBezTo>
                  <a:pt x="28" y="7"/>
                  <a:pt x="27" y="7"/>
                  <a:pt x="27" y="7"/>
                </a:cubicBezTo>
                <a:cubicBezTo>
                  <a:pt x="27" y="7"/>
                  <a:pt x="26" y="8"/>
                  <a:pt x="26" y="8"/>
                </a:cubicBezTo>
                <a:cubicBezTo>
                  <a:pt x="26" y="8"/>
                  <a:pt x="26" y="9"/>
                  <a:pt x="26" y="9"/>
                </a:cubicBezTo>
                <a:cubicBezTo>
                  <a:pt x="26" y="10"/>
                  <a:pt x="27" y="12"/>
                  <a:pt x="28" y="14"/>
                </a:cubicBezTo>
                <a:cubicBezTo>
                  <a:pt x="27" y="15"/>
                  <a:pt x="27" y="16"/>
                  <a:pt x="26" y="16"/>
                </a:cubicBezTo>
                <a:cubicBezTo>
                  <a:pt x="24" y="15"/>
                  <a:pt x="22" y="13"/>
                  <a:pt x="22" y="12"/>
                </a:cubicBezTo>
                <a:cubicBezTo>
                  <a:pt x="21" y="12"/>
                  <a:pt x="21" y="12"/>
                  <a:pt x="20" y="12"/>
                </a:cubicBezTo>
                <a:cubicBezTo>
                  <a:pt x="20" y="12"/>
                  <a:pt x="20" y="12"/>
                  <a:pt x="19" y="12"/>
                </a:cubicBezTo>
                <a:cubicBezTo>
                  <a:pt x="19" y="13"/>
                  <a:pt x="19" y="13"/>
                  <a:pt x="19" y="14"/>
                </a:cubicBezTo>
                <a:cubicBezTo>
                  <a:pt x="19" y="14"/>
                  <a:pt x="19" y="14"/>
                  <a:pt x="19" y="15"/>
                </a:cubicBezTo>
                <a:cubicBezTo>
                  <a:pt x="19" y="15"/>
                  <a:pt x="21" y="17"/>
                  <a:pt x="22" y="19"/>
                </a:cubicBezTo>
                <a:cubicBezTo>
                  <a:pt x="21" y="20"/>
                  <a:pt x="20" y="21"/>
                  <a:pt x="20" y="22"/>
                </a:cubicBezTo>
                <a:cubicBezTo>
                  <a:pt x="18" y="20"/>
                  <a:pt x="16" y="19"/>
                  <a:pt x="15" y="19"/>
                </a:cubicBezTo>
                <a:cubicBezTo>
                  <a:pt x="15" y="18"/>
                  <a:pt x="14" y="18"/>
                  <a:pt x="14" y="18"/>
                </a:cubicBezTo>
                <a:cubicBezTo>
                  <a:pt x="13" y="18"/>
                  <a:pt x="13" y="19"/>
                  <a:pt x="13" y="19"/>
                </a:cubicBezTo>
                <a:cubicBezTo>
                  <a:pt x="12" y="19"/>
                  <a:pt x="12" y="20"/>
                  <a:pt x="12" y="20"/>
                </a:cubicBezTo>
                <a:cubicBezTo>
                  <a:pt x="12" y="21"/>
                  <a:pt x="12" y="21"/>
                  <a:pt x="13" y="21"/>
                </a:cubicBezTo>
                <a:cubicBezTo>
                  <a:pt x="13" y="22"/>
                  <a:pt x="15" y="24"/>
                  <a:pt x="17" y="25"/>
                </a:cubicBezTo>
                <a:cubicBezTo>
                  <a:pt x="16" y="26"/>
                  <a:pt x="15" y="27"/>
                  <a:pt x="15" y="28"/>
                </a:cubicBezTo>
                <a:cubicBezTo>
                  <a:pt x="12" y="27"/>
                  <a:pt x="10" y="26"/>
                  <a:pt x="10" y="26"/>
                </a:cubicBezTo>
                <a:cubicBezTo>
                  <a:pt x="9" y="26"/>
                  <a:pt x="9" y="26"/>
                  <a:pt x="8" y="26"/>
                </a:cubicBezTo>
                <a:cubicBezTo>
                  <a:pt x="8" y="26"/>
                  <a:pt x="8" y="26"/>
                  <a:pt x="7" y="27"/>
                </a:cubicBezTo>
                <a:cubicBezTo>
                  <a:pt x="7" y="27"/>
                  <a:pt x="7" y="27"/>
                  <a:pt x="7" y="28"/>
                </a:cubicBezTo>
                <a:cubicBezTo>
                  <a:pt x="7" y="28"/>
                  <a:pt x="7" y="29"/>
                  <a:pt x="8" y="29"/>
                </a:cubicBezTo>
                <a:cubicBezTo>
                  <a:pt x="8" y="29"/>
                  <a:pt x="10" y="31"/>
                  <a:pt x="12" y="32"/>
                </a:cubicBezTo>
                <a:cubicBezTo>
                  <a:pt x="12" y="33"/>
                  <a:pt x="11" y="34"/>
                  <a:pt x="11" y="35"/>
                </a:cubicBezTo>
                <a:cubicBezTo>
                  <a:pt x="9" y="35"/>
                  <a:pt x="6" y="34"/>
                  <a:pt x="5" y="34"/>
                </a:cubicBezTo>
                <a:cubicBezTo>
                  <a:pt x="5" y="34"/>
                  <a:pt x="5" y="34"/>
                  <a:pt x="4" y="34"/>
                </a:cubicBezTo>
                <a:cubicBezTo>
                  <a:pt x="4" y="34"/>
                  <a:pt x="4" y="35"/>
                  <a:pt x="3" y="35"/>
                </a:cubicBezTo>
                <a:cubicBezTo>
                  <a:pt x="3" y="35"/>
                  <a:pt x="3" y="36"/>
                  <a:pt x="3" y="36"/>
                </a:cubicBezTo>
                <a:cubicBezTo>
                  <a:pt x="4" y="37"/>
                  <a:pt x="4" y="37"/>
                  <a:pt x="4" y="37"/>
                </a:cubicBezTo>
                <a:cubicBezTo>
                  <a:pt x="5" y="38"/>
                  <a:pt x="7" y="39"/>
                  <a:pt x="9" y="40"/>
                </a:cubicBezTo>
                <a:cubicBezTo>
                  <a:pt x="9" y="41"/>
                  <a:pt x="9" y="42"/>
                  <a:pt x="8" y="43"/>
                </a:cubicBezTo>
                <a:cubicBezTo>
                  <a:pt x="6" y="43"/>
                  <a:pt x="3" y="43"/>
                  <a:pt x="3" y="43"/>
                </a:cubicBezTo>
                <a:cubicBezTo>
                  <a:pt x="2" y="42"/>
                  <a:pt x="2" y="43"/>
                  <a:pt x="2" y="43"/>
                </a:cubicBezTo>
                <a:cubicBezTo>
                  <a:pt x="1" y="43"/>
                  <a:pt x="1" y="44"/>
                  <a:pt x="1" y="44"/>
                </a:cubicBezTo>
                <a:cubicBezTo>
                  <a:pt x="1" y="44"/>
                  <a:pt x="1" y="45"/>
                  <a:pt x="1" y="45"/>
                </a:cubicBezTo>
                <a:cubicBezTo>
                  <a:pt x="1" y="46"/>
                  <a:pt x="2" y="46"/>
                  <a:pt x="2" y="46"/>
                </a:cubicBezTo>
                <a:cubicBezTo>
                  <a:pt x="3" y="46"/>
                  <a:pt x="5" y="47"/>
                  <a:pt x="7" y="48"/>
                </a:cubicBezTo>
                <a:cubicBezTo>
                  <a:pt x="7" y="49"/>
                  <a:pt x="7" y="50"/>
                  <a:pt x="7" y="51"/>
                </a:cubicBezTo>
                <a:cubicBezTo>
                  <a:pt x="5" y="51"/>
                  <a:pt x="2" y="51"/>
                  <a:pt x="2" y="52"/>
                </a:cubicBezTo>
                <a:cubicBezTo>
                  <a:pt x="1" y="52"/>
                  <a:pt x="1" y="52"/>
                  <a:pt x="1" y="52"/>
                </a:cubicBezTo>
                <a:cubicBezTo>
                  <a:pt x="0" y="52"/>
                  <a:pt x="0" y="53"/>
                  <a:pt x="0" y="53"/>
                </a:cubicBezTo>
                <a:cubicBezTo>
                  <a:pt x="0" y="54"/>
                  <a:pt x="0" y="54"/>
                  <a:pt x="1" y="55"/>
                </a:cubicBezTo>
                <a:cubicBezTo>
                  <a:pt x="1" y="55"/>
                  <a:pt x="1" y="55"/>
                  <a:pt x="2" y="55"/>
                </a:cubicBezTo>
                <a:cubicBezTo>
                  <a:pt x="2" y="55"/>
                  <a:pt x="5" y="55"/>
                  <a:pt x="7" y="56"/>
                </a:cubicBezTo>
                <a:cubicBezTo>
                  <a:pt x="7" y="57"/>
                  <a:pt x="7" y="58"/>
                  <a:pt x="7" y="59"/>
                </a:cubicBezTo>
                <a:cubicBezTo>
                  <a:pt x="5" y="60"/>
                  <a:pt x="3" y="60"/>
                  <a:pt x="2" y="61"/>
                </a:cubicBezTo>
                <a:cubicBezTo>
                  <a:pt x="2" y="61"/>
                  <a:pt x="1" y="61"/>
                  <a:pt x="1" y="61"/>
                </a:cubicBezTo>
                <a:cubicBezTo>
                  <a:pt x="1" y="62"/>
                  <a:pt x="1" y="62"/>
                  <a:pt x="1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2" y="64"/>
                  <a:pt x="3" y="64"/>
                </a:cubicBezTo>
                <a:cubicBezTo>
                  <a:pt x="3" y="64"/>
                  <a:pt x="6" y="64"/>
                  <a:pt x="8" y="64"/>
                </a:cubicBezTo>
                <a:cubicBezTo>
                  <a:pt x="9" y="65"/>
                  <a:pt x="9" y="66"/>
                  <a:pt x="9" y="67"/>
                </a:cubicBezTo>
                <a:cubicBezTo>
                  <a:pt x="7" y="68"/>
                  <a:pt x="5" y="69"/>
                  <a:pt x="4" y="69"/>
                </a:cubicBezTo>
                <a:cubicBezTo>
                  <a:pt x="4" y="70"/>
                  <a:pt x="4" y="70"/>
                  <a:pt x="3" y="70"/>
                </a:cubicBezTo>
                <a:cubicBezTo>
                  <a:pt x="3" y="71"/>
                  <a:pt x="3" y="71"/>
                  <a:pt x="3" y="72"/>
                </a:cubicBezTo>
                <a:cubicBezTo>
                  <a:pt x="4" y="72"/>
                  <a:pt x="4" y="72"/>
                  <a:pt x="4" y="73"/>
                </a:cubicBezTo>
                <a:cubicBezTo>
                  <a:pt x="5" y="73"/>
                  <a:pt x="5" y="73"/>
                  <a:pt x="5" y="73"/>
                </a:cubicBezTo>
                <a:cubicBezTo>
                  <a:pt x="6" y="73"/>
                  <a:pt x="9" y="72"/>
                  <a:pt x="11" y="71"/>
                </a:cubicBezTo>
                <a:cubicBezTo>
                  <a:pt x="11" y="73"/>
                  <a:pt x="12" y="74"/>
                  <a:pt x="12" y="75"/>
                </a:cubicBezTo>
                <a:cubicBezTo>
                  <a:pt x="10" y="76"/>
                  <a:pt x="8" y="77"/>
                  <a:pt x="8" y="78"/>
                </a:cubicBezTo>
                <a:cubicBezTo>
                  <a:pt x="7" y="78"/>
                  <a:pt x="7" y="78"/>
                  <a:pt x="7" y="79"/>
                </a:cubicBezTo>
                <a:cubicBezTo>
                  <a:pt x="7" y="79"/>
                  <a:pt x="7" y="80"/>
                  <a:pt x="7" y="80"/>
                </a:cubicBezTo>
                <a:cubicBezTo>
                  <a:pt x="8" y="81"/>
                  <a:pt x="8" y="81"/>
                  <a:pt x="8" y="81"/>
                </a:cubicBezTo>
                <a:cubicBezTo>
                  <a:pt x="9" y="81"/>
                  <a:pt x="9" y="81"/>
                  <a:pt x="10" y="81"/>
                </a:cubicBezTo>
                <a:cubicBezTo>
                  <a:pt x="10" y="81"/>
                  <a:pt x="12" y="80"/>
                  <a:pt x="15" y="79"/>
                </a:cubicBezTo>
                <a:cubicBezTo>
                  <a:pt x="15" y="80"/>
                  <a:pt x="16" y="81"/>
                  <a:pt x="17" y="82"/>
                </a:cubicBezTo>
                <a:cubicBezTo>
                  <a:pt x="15" y="83"/>
                  <a:pt x="13" y="85"/>
                  <a:pt x="13" y="85"/>
                </a:cubicBezTo>
                <a:cubicBezTo>
                  <a:pt x="12" y="86"/>
                  <a:pt x="12" y="86"/>
                  <a:pt x="12" y="87"/>
                </a:cubicBezTo>
                <a:cubicBezTo>
                  <a:pt x="12" y="87"/>
                  <a:pt x="12" y="87"/>
                  <a:pt x="13" y="88"/>
                </a:cubicBezTo>
                <a:cubicBezTo>
                  <a:pt x="13" y="88"/>
                  <a:pt x="13" y="88"/>
                  <a:pt x="14" y="88"/>
                </a:cubicBezTo>
                <a:cubicBezTo>
                  <a:pt x="14" y="88"/>
                  <a:pt x="15" y="88"/>
                  <a:pt x="15" y="88"/>
                </a:cubicBezTo>
                <a:cubicBezTo>
                  <a:pt x="16" y="88"/>
                  <a:pt x="18" y="86"/>
                  <a:pt x="20" y="85"/>
                </a:cubicBezTo>
                <a:cubicBezTo>
                  <a:pt x="20" y="86"/>
                  <a:pt x="21" y="87"/>
                  <a:pt x="22" y="87"/>
                </a:cubicBezTo>
                <a:cubicBezTo>
                  <a:pt x="21" y="89"/>
                  <a:pt x="19" y="92"/>
                  <a:pt x="19" y="92"/>
                </a:cubicBezTo>
                <a:cubicBezTo>
                  <a:pt x="19" y="92"/>
                  <a:pt x="19" y="93"/>
                  <a:pt x="19" y="93"/>
                </a:cubicBezTo>
                <a:cubicBezTo>
                  <a:pt x="19" y="94"/>
                  <a:pt x="19" y="94"/>
                  <a:pt x="19" y="94"/>
                </a:cubicBezTo>
                <a:cubicBezTo>
                  <a:pt x="20" y="95"/>
                  <a:pt x="20" y="95"/>
                  <a:pt x="20" y="95"/>
                </a:cubicBezTo>
                <a:cubicBezTo>
                  <a:pt x="21" y="95"/>
                  <a:pt x="21" y="95"/>
                  <a:pt x="22" y="94"/>
                </a:cubicBezTo>
                <a:cubicBezTo>
                  <a:pt x="22" y="94"/>
                  <a:pt x="24" y="92"/>
                  <a:pt x="26" y="91"/>
                </a:cubicBezTo>
                <a:cubicBezTo>
                  <a:pt x="27" y="91"/>
                  <a:pt x="27" y="92"/>
                  <a:pt x="28" y="92"/>
                </a:cubicBezTo>
                <a:cubicBezTo>
                  <a:pt x="27" y="95"/>
                  <a:pt x="26" y="97"/>
                  <a:pt x="26" y="97"/>
                </a:cubicBezTo>
                <a:cubicBezTo>
                  <a:pt x="26" y="98"/>
                  <a:pt x="26" y="98"/>
                  <a:pt x="26" y="99"/>
                </a:cubicBezTo>
                <a:cubicBezTo>
                  <a:pt x="26" y="99"/>
                  <a:pt x="27" y="100"/>
                  <a:pt x="27" y="100"/>
                </a:cubicBezTo>
                <a:cubicBezTo>
                  <a:pt x="27" y="100"/>
                  <a:pt x="28" y="100"/>
                  <a:pt x="28" y="100"/>
                </a:cubicBezTo>
                <a:cubicBezTo>
                  <a:pt x="29" y="100"/>
                  <a:pt x="29" y="100"/>
                  <a:pt x="29" y="99"/>
                </a:cubicBezTo>
                <a:cubicBezTo>
                  <a:pt x="30" y="99"/>
                  <a:pt x="31" y="97"/>
                  <a:pt x="32" y="95"/>
                </a:cubicBezTo>
                <a:cubicBezTo>
                  <a:pt x="33" y="95"/>
                  <a:pt x="35" y="96"/>
                  <a:pt x="36" y="96"/>
                </a:cubicBezTo>
                <a:cubicBezTo>
                  <a:pt x="35" y="99"/>
                  <a:pt x="34" y="101"/>
                  <a:pt x="34" y="102"/>
                </a:cubicBezTo>
                <a:cubicBezTo>
                  <a:pt x="34" y="102"/>
                  <a:pt x="34" y="102"/>
                  <a:pt x="34" y="103"/>
                </a:cubicBezTo>
                <a:cubicBezTo>
                  <a:pt x="35" y="103"/>
                  <a:pt x="35" y="104"/>
                  <a:pt x="35" y="104"/>
                </a:cubicBezTo>
                <a:cubicBezTo>
                  <a:pt x="36" y="104"/>
                  <a:pt x="36" y="104"/>
                  <a:pt x="37" y="104"/>
                </a:cubicBezTo>
                <a:cubicBezTo>
                  <a:pt x="37" y="104"/>
                  <a:pt x="37" y="103"/>
                  <a:pt x="38" y="103"/>
                </a:cubicBezTo>
                <a:cubicBezTo>
                  <a:pt x="38" y="102"/>
                  <a:pt x="39" y="100"/>
                  <a:pt x="40" y="98"/>
                </a:cubicBezTo>
                <a:cubicBezTo>
                  <a:pt x="41" y="98"/>
                  <a:pt x="42" y="99"/>
                  <a:pt x="43" y="99"/>
                </a:cubicBezTo>
                <a:cubicBezTo>
                  <a:pt x="43" y="101"/>
                  <a:pt x="43" y="104"/>
                  <a:pt x="43" y="104"/>
                </a:cubicBezTo>
                <a:cubicBezTo>
                  <a:pt x="43" y="105"/>
                  <a:pt x="43" y="105"/>
                  <a:pt x="43" y="106"/>
                </a:cubicBezTo>
                <a:cubicBezTo>
                  <a:pt x="43" y="106"/>
                  <a:pt x="44" y="106"/>
                  <a:pt x="44" y="106"/>
                </a:cubicBezTo>
                <a:cubicBezTo>
                  <a:pt x="45" y="106"/>
                  <a:pt x="45" y="106"/>
                  <a:pt x="46" y="106"/>
                </a:cubicBezTo>
                <a:cubicBezTo>
                  <a:pt x="46" y="106"/>
                  <a:pt x="46" y="105"/>
                  <a:pt x="46" y="105"/>
                </a:cubicBezTo>
                <a:cubicBezTo>
                  <a:pt x="47" y="104"/>
                  <a:pt x="47" y="102"/>
                  <a:pt x="48" y="100"/>
                </a:cubicBezTo>
                <a:cubicBezTo>
                  <a:pt x="49" y="100"/>
                  <a:pt x="50" y="100"/>
                  <a:pt x="51" y="100"/>
                </a:cubicBezTo>
                <a:cubicBezTo>
                  <a:pt x="51" y="102"/>
                  <a:pt x="52" y="105"/>
                  <a:pt x="52" y="105"/>
                </a:cubicBezTo>
                <a:cubicBezTo>
                  <a:pt x="52" y="106"/>
                  <a:pt x="52" y="106"/>
                  <a:pt x="52" y="106"/>
                </a:cubicBezTo>
                <a:cubicBezTo>
                  <a:pt x="53" y="107"/>
                  <a:pt x="53" y="107"/>
                  <a:pt x="54" y="107"/>
                </a:cubicBezTo>
                <a:cubicBezTo>
                  <a:pt x="54" y="107"/>
                  <a:pt x="55" y="107"/>
                  <a:pt x="55" y="106"/>
                </a:cubicBezTo>
                <a:cubicBezTo>
                  <a:pt x="55" y="106"/>
                  <a:pt x="55" y="106"/>
                  <a:pt x="55" y="105"/>
                </a:cubicBezTo>
                <a:cubicBezTo>
                  <a:pt x="56" y="105"/>
                  <a:pt x="56" y="102"/>
                  <a:pt x="56" y="100"/>
                </a:cubicBezTo>
                <a:cubicBezTo>
                  <a:pt x="57" y="100"/>
                  <a:pt x="58" y="100"/>
                  <a:pt x="59" y="100"/>
                </a:cubicBezTo>
                <a:cubicBezTo>
                  <a:pt x="60" y="102"/>
                  <a:pt x="61" y="104"/>
                  <a:pt x="61" y="105"/>
                </a:cubicBezTo>
                <a:cubicBezTo>
                  <a:pt x="61" y="105"/>
                  <a:pt x="61" y="106"/>
                  <a:pt x="62" y="106"/>
                </a:cubicBezTo>
                <a:cubicBezTo>
                  <a:pt x="62" y="106"/>
                  <a:pt x="62" y="106"/>
                  <a:pt x="63" y="106"/>
                </a:cubicBezTo>
                <a:cubicBezTo>
                  <a:pt x="63" y="106"/>
                  <a:pt x="64" y="106"/>
                  <a:pt x="64" y="106"/>
                </a:cubicBezTo>
                <a:cubicBezTo>
                  <a:pt x="64" y="105"/>
                  <a:pt x="64" y="105"/>
                  <a:pt x="64" y="104"/>
                </a:cubicBezTo>
                <a:cubicBezTo>
                  <a:pt x="64" y="104"/>
                  <a:pt x="64" y="101"/>
                  <a:pt x="64" y="99"/>
                </a:cubicBezTo>
                <a:cubicBezTo>
                  <a:pt x="65" y="99"/>
                  <a:pt x="66" y="98"/>
                  <a:pt x="67" y="98"/>
                </a:cubicBezTo>
                <a:cubicBezTo>
                  <a:pt x="68" y="100"/>
                  <a:pt x="69" y="102"/>
                  <a:pt x="70" y="103"/>
                </a:cubicBezTo>
                <a:cubicBezTo>
                  <a:pt x="70" y="103"/>
                  <a:pt x="70" y="104"/>
                  <a:pt x="71" y="104"/>
                </a:cubicBezTo>
                <a:cubicBezTo>
                  <a:pt x="71" y="104"/>
                  <a:pt x="71" y="104"/>
                  <a:pt x="72" y="104"/>
                </a:cubicBezTo>
                <a:cubicBezTo>
                  <a:pt x="72" y="104"/>
                  <a:pt x="73" y="103"/>
                  <a:pt x="73" y="103"/>
                </a:cubicBezTo>
                <a:cubicBezTo>
                  <a:pt x="73" y="102"/>
                  <a:pt x="73" y="102"/>
                  <a:pt x="73" y="102"/>
                </a:cubicBezTo>
                <a:cubicBezTo>
                  <a:pt x="73" y="101"/>
                  <a:pt x="72" y="99"/>
                  <a:pt x="72" y="96"/>
                </a:cubicBezTo>
                <a:cubicBezTo>
                  <a:pt x="73" y="96"/>
                  <a:pt x="74" y="95"/>
                  <a:pt x="75" y="95"/>
                </a:cubicBezTo>
                <a:cubicBezTo>
                  <a:pt x="76" y="97"/>
                  <a:pt x="78" y="99"/>
                  <a:pt x="78" y="99"/>
                </a:cubicBezTo>
                <a:cubicBezTo>
                  <a:pt x="78" y="100"/>
                  <a:pt x="79" y="100"/>
                  <a:pt x="79" y="100"/>
                </a:cubicBezTo>
                <a:cubicBezTo>
                  <a:pt x="80" y="100"/>
                  <a:pt x="80" y="100"/>
                  <a:pt x="80" y="100"/>
                </a:cubicBezTo>
                <a:cubicBezTo>
                  <a:pt x="81" y="100"/>
                  <a:pt x="81" y="99"/>
                  <a:pt x="81" y="99"/>
                </a:cubicBezTo>
                <a:cubicBezTo>
                  <a:pt x="81" y="98"/>
                  <a:pt x="81" y="98"/>
                  <a:pt x="81" y="97"/>
                </a:cubicBezTo>
                <a:cubicBezTo>
                  <a:pt x="81" y="97"/>
                  <a:pt x="80" y="95"/>
                  <a:pt x="79" y="92"/>
                </a:cubicBezTo>
                <a:cubicBezTo>
                  <a:pt x="80" y="92"/>
                  <a:pt x="81" y="91"/>
                  <a:pt x="82" y="91"/>
                </a:cubicBezTo>
                <a:cubicBezTo>
                  <a:pt x="83" y="92"/>
                  <a:pt x="85" y="94"/>
                  <a:pt x="86" y="94"/>
                </a:cubicBezTo>
                <a:cubicBezTo>
                  <a:pt x="86" y="95"/>
                  <a:pt x="86" y="95"/>
                  <a:pt x="87" y="95"/>
                </a:cubicBezTo>
                <a:cubicBezTo>
                  <a:pt x="87" y="95"/>
                  <a:pt x="88" y="95"/>
                  <a:pt x="88" y="94"/>
                </a:cubicBezTo>
                <a:cubicBezTo>
                  <a:pt x="88" y="94"/>
                  <a:pt x="89" y="94"/>
                  <a:pt x="89" y="93"/>
                </a:cubicBezTo>
                <a:cubicBezTo>
                  <a:pt x="89" y="93"/>
                  <a:pt x="89" y="92"/>
                  <a:pt x="88" y="92"/>
                </a:cubicBezTo>
                <a:cubicBezTo>
                  <a:pt x="88" y="92"/>
                  <a:pt x="87" y="89"/>
                  <a:pt x="85" y="87"/>
                </a:cubicBezTo>
                <a:cubicBezTo>
                  <a:pt x="86" y="87"/>
                  <a:pt x="87" y="86"/>
                  <a:pt x="88" y="85"/>
                </a:cubicBezTo>
                <a:cubicBezTo>
                  <a:pt x="90" y="86"/>
                  <a:pt x="92" y="88"/>
                  <a:pt x="92" y="88"/>
                </a:cubicBezTo>
                <a:cubicBezTo>
                  <a:pt x="93" y="88"/>
                  <a:pt x="93" y="88"/>
                  <a:pt x="93" y="88"/>
                </a:cubicBezTo>
                <a:cubicBezTo>
                  <a:pt x="94" y="88"/>
                  <a:pt x="94" y="88"/>
                  <a:pt x="95" y="88"/>
                </a:cubicBezTo>
                <a:cubicBezTo>
                  <a:pt x="95" y="87"/>
                  <a:pt x="95" y="87"/>
                  <a:pt x="95" y="87"/>
                </a:cubicBezTo>
                <a:cubicBezTo>
                  <a:pt x="95" y="86"/>
                  <a:pt x="95" y="86"/>
                  <a:pt x="95" y="85"/>
                </a:cubicBezTo>
                <a:cubicBezTo>
                  <a:pt x="94" y="85"/>
                  <a:pt x="92" y="83"/>
                  <a:pt x="91" y="82"/>
                </a:cubicBezTo>
                <a:cubicBezTo>
                  <a:pt x="91" y="81"/>
                  <a:pt x="92" y="80"/>
                  <a:pt x="93" y="79"/>
                </a:cubicBezTo>
                <a:cubicBezTo>
                  <a:pt x="95" y="80"/>
                  <a:pt x="97" y="81"/>
                  <a:pt x="98" y="81"/>
                </a:cubicBezTo>
                <a:cubicBezTo>
                  <a:pt x="98" y="81"/>
                  <a:pt x="99" y="81"/>
                  <a:pt x="99" y="81"/>
                </a:cubicBezTo>
                <a:cubicBezTo>
                  <a:pt x="99" y="81"/>
                  <a:pt x="100" y="81"/>
                  <a:pt x="100" y="80"/>
                </a:cubicBezTo>
                <a:cubicBezTo>
                  <a:pt x="100" y="80"/>
                  <a:pt x="100" y="79"/>
                  <a:pt x="100" y="79"/>
                </a:cubicBezTo>
                <a:cubicBezTo>
                  <a:pt x="100" y="78"/>
                  <a:pt x="100" y="78"/>
                  <a:pt x="99" y="78"/>
                </a:cubicBezTo>
                <a:cubicBezTo>
                  <a:pt x="99" y="77"/>
                  <a:pt x="97" y="76"/>
                  <a:pt x="95" y="75"/>
                </a:cubicBezTo>
                <a:cubicBezTo>
                  <a:pt x="96" y="74"/>
                  <a:pt x="96" y="73"/>
                  <a:pt x="96" y="71"/>
                </a:cubicBezTo>
                <a:cubicBezTo>
                  <a:pt x="99" y="72"/>
                  <a:pt x="101" y="73"/>
                  <a:pt x="102" y="73"/>
                </a:cubicBezTo>
                <a:cubicBezTo>
                  <a:pt x="102" y="73"/>
                  <a:pt x="103" y="73"/>
                  <a:pt x="103" y="73"/>
                </a:cubicBezTo>
                <a:cubicBezTo>
                  <a:pt x="103" y="72"/>
                  <a:pt x="104" y="72"/>
                  <a:pt x="104" y="72"/>
                </a:cubicBezTo>
                <a:cubicBezTo>
                  <a:pt x="104" y="71"/>
                  <a:pt x="104" y="71"/>
                  <a:pt x="104" y="70"/>
                </a:cubicBezTo>
                <a:cubicBezTo>
                  <a:pt x="104" y="70"/>
                  <a:pt x="103" y="70"/>
                  <a:pt x="103" y="69"/>
                </a:cubicBezTo>
                <a:cubicBezTo>
                  <a:pt x="103" y="69"/>
                  <a:pt x="100" y="68"/>
                  <a:pt x="98" y="67"/>
                </a:cubicBezTo>
                <a:cubicBezTo>
                  <a:pt x="98" y="66"/>
                  <a:pt x="99" y="65"/>
                  <a:pt x="99" y="64"/>
                </a:cubicBezTo>
                <a:cubicBezTo>
                  <a:pt x="101" y="64"/>
                  <a:pt x="104" y="64"/>
                  <a:pt x="104" y="64"/>
                </a:cubicBezTo>
                <a:cubicBezTo>
                  <a:pt x="105" y="64"/>
                  <a:pt x="105" y="64"/>
                  <a:pt x="106" y="64"/>
                </a:cubicBezTo>
                <a:cubicBezTo>
                  <a:pt x="106" y="64"/>
                  <a:pt x="106" y="63"/>
                  <a:pt x="106" y="63"/>
                </a:cubicBezTo>
                <a:cubicBezTo>
                  <a:pt x="106" y="62"/>
                  <a:pt x="106" y="62"/>
                  <a:pt x="106" y="61"/>
                </a:cubicBezTo>
                <a:cubicBezTo>
                  <a:pt x="106" y="61"/>
                  <a:pt x="105" y="61"/>
                  <a:pt x="105" y="61"/>
                </a:cubicBezTo>
                <a:cubicBezTo>
                  <a:pt x="105" y="60"/>
                  <a:pt x="102" y="60"/>
                  <a:pt x="100" y="59"/>
                </a:cubicBezTo>
                <a:cubicBezTo>
                  <a:pt x="100" y="58"/>
                  <a:pt x="100" y="57"/>
                  <a:pt x="100" y="56"/>
                </a:cubicBezTo>
                <a:cubicBezTo>
                  <a:pt x="102" y="56"/>
                  <a:pt x="105" y="55"/>
                  <a:pt x="105" y="55"/>
                </a:cubicBezTo>
                <a:close/>
                <a:moveTo>
                  <a:pt x="54" y="96"/>
                </a:moveTo>
                <a:cubicBezTo>
                  <a:pt x="53" y="96"/>
                  <a:pt x="53" y="96"/>
                  <a:pt x="53" y="96"/>
                </a:cubicBezTo>
                <a:cubicBezTo>
                  <a:pt x="54" y="96"/>
                  <a:pt x="54" y="96"/>
                  <a:pt x="54" y="96"/>
                </a:cubicBezTo>
                <a:cubicBezTo>
                  <a:pt x="54" y="96"/>
                  <a:pt x="54" y="96"/>
                  <a:pt x="54" y="96"/>
                </a:cubicBezTo>
                <a:close/>
                <a:moveTo>
                  <a:pt x="40" y="93"/>
                </a:moveTo>
                <a:cubicBezTo>
                  <a:pt x="39" y="93"/>
                  <a:pt x="39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9" y="93"/>
                  <a:pt x="39" y="93"/>
                  <a:pt x="40" y="93"/>
                </a:cubicBezTo>
                <a:close/>
                <a:moveTo>
                  <a:pt x="27" y="86"/>
                </a:moveTo>
                <a:cubicBezTo>
                  <a:pt x="27" y="86"/>
                  <a:pt x="26" y="86"/>
                  <a:pt x="26" y="85"/>
                </a:cubicBezTo>
                <a:cubicBezTo>
                  <a:pt x="26" y="86"/>
                  <a:pt x="26" y="86"/>
                  <a:pt x="26" y="86"/>
                </a:cubicBezTo>
                <a:cubicBezTo>
                  <a:pt x="27" y="86"/>
                  <a:pt x="27" y="86"/>
                  <a:pt x="27" y="86"/>
                </a:cubicBezTo>
                <a:close/>
                <a:moveTo>
                  <a:pt x="17" y="75"/>
                </a:moveTo>
                <a:cubicBezTo>
                  <a:pt x="17" y="75"/>
                  <a:pt x="17" y="74"/>
                  <a:pt x="17" y="74"/>
                </a:cubicBezTo>
                <a:cubicBezTo>
                  <a:pt x="17" y="74"/>
                  <a:pt x="17" y="74"/>
                  <a:pt x="17" y="75"/>
                </a:cubicBezTo>
                <a:cubicBezTo>
                  <a:pt x="17" y="75"/>
                  <a:pt x="17" y="75"/>
                  <a:pt x="17" y="75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7"/>
          <p:cNvSpPr>
            <a:spLocks noEditPoints="1"/>
          </p:cNvSpPr>
          <p:nvPr/>
        </p:nvSpPr>
        <p:spPr bwMode="auto">
          <a:xfrm>
            <a:off x="1104900" y="1976957"/>
            <a:ext cx="788988" cy="792163"/>
          </a:xfrm>
          <a:custGeom>
            <a:avLst/>
            <a:gdLst>
              <a:gd name="T0" fmla="*/ 214 w 223"/>
              <a:gd name="T1" fmla="*/ 105 h 224"/>
              <a:gd name="T2" fmla="*/ 213 w 223"/>
              <a:gd name="T3" fmla="*/ 94 h 224"/>
              <a:gd name="T4" fmla="*/ 210 w 223"/>
              <a:gd name="T5" fmla="*/ 83 h 224"/>
              <a:gd name="T6" fmla="*/ 207 w 223"/>
              <a:gd name="T7" fmla="*/ 73 h 224"/>
              <a:gd name="T8" fmla="*/ 202 w 223"/>
              <a:gd name="T9" fmla="*/ 64 h 224"/>
              <a:gd name="T10" fmla="*/ 197 w 223"/>
              <a:gd name="T11" fmla="*/ 54 h 224"/>
              <a:gd name="T12" fmla="*/ 190 w 223"/>
              <a:gd name="T13" fmla="*/ 46 h 224"/>
              <a:gd name="T14" fmla="*/ 183 w 223"/>
              <a:gd name="T15" fmla="*/ 38 h 224"/>
              <a:gd name="T16" fmla="*/ 175 w 223"/>
              <a:gd name="T17" fmla="*/ 31 h 224"/>
              <a:gd name="T18" fmla="*/ 166 w 223"/>
              <a:gd name="T19" fmla="*/ 25 h 224"/>
              <a:gd name="T20" fmla="*/ 156 w 223"/>
              <a:gd name="T21" fmla="*/ 20 h 224"/>
              <a:gd name="T22" fmla="*/ 146 w 223"/>
              <a:gd name="T23" fmla="*/ 15 h 224"/>
              <a:gd name="T24" fmla="*/ 136 w 223"/>
              <a:gd name="T25" fmla="*/ 12 h 224"/>
              <a:gd name="T26" fmla="*/ 125 w 223"/>
              <a:gd name="T27" fmla="*/ 10 h 224"/>
              <a:gd name="T28" fmla="*/ 115 w 223"/>
              <a:gd name="T29" fmla="*/ 9 h 224"/>
              <a:gd name="T30" fmla="*/ 104 w 223"/>
              <a:gd name="T31" fmla="*/ 10 h 224"/>
              <a:gd name="T32" fmla="*/ 93 w 223"/>
              <a:gd name="T33" fmla="*/ 11 h 224"/>
              <a:gd name="T34" fmla="*/ 83 w 223"/>
              <a:gd name="T35" fmla="*/ 14 h 224"/>
              <a:gd name="T36" fmla="*/ 73 w 223"/>
              <a:gd name="T37" fmla="*/ 17 h 224"/>
              <a:gd name="T38" fmla="*/ 63 w 223"/>
              <a:gd name="T39" fmla="*/ 22 h 224"/>
              <a:gd name="T40" fmla="*/ 54 w 223"/>
              <a:gd name="T41" fmla="*/ 27 h 224"/>
              <a:gd name="T42" fmla="*/ 45 w 223"/>
              <a:gd name="T43" fmla="*/ 34 h 224"/>
              <a:gd name="T44" fmla="*/ 38 w 223"/>
              <a:gd name="T45" fmla="*/ 41 h 224"/>
              <a:gd name="T46" fmla="*/ 30 w 223"/>
              <a:gd name="T47" fmla="*/ 49 h 224"/>
              <a:gd name="T48" fmla="*/ 24 w 223"/>
              <a:gd name="T49" fmla="*/ 58 h 224"/>
              <a:gd name="T50" fmla="*/ 19 w 223"/>
              <a:gd name="T51" fmla="*/ 68 h 224"/>
              <a:gd name="T52" fmla="*/ 15 w 223"/>
              <a:gd name="T53" fmla="*/ 78 h 224"/>
              <a:gd name="T54" fmla="*/ 12 w 223"/>
              <a:gd name="T55" fmla="*/ 88 h 224"/>
              <a:gd name="T56" fmla="*/ 10 w 223"/>
              <a:gd name="T57" fmla="*/ 98 h 224"/>
              <a:gd name="T58" fmla="*/ 9 w 223"/>
              <a:gd name="T59" fmla="*/ 109 h 224"/>
              <a:gd name="T60" fmla="*/ 9 w 223"/>
              <a:gd name="T61" fmla="*/ 120 h 224"/>
              <a:gd name="T62" fmla="*/ 11 w 223"/>
              <a:gd name="T63" fmla="*/ 131 h 224"/>
              <a:gd name="T64" fmla="*/ 13 w 223"/>
              <a:gd name="T65" fmla="*/ 141 h 224"/>
              <a:gd name="T66" fmla="*/ 17 w 223"/>
              <a:gd name="T67" fmla="*/ 151 h 224"/>
              <a:gd name="T68" fmla="*/ 21 w 223"/>
              <a:gd name="T69" fmla="*/ 161 h 224"/>
              <a:gd name="T70" fmla="*/ 27 w 223"/>
              <a:gd name="T71" fmla="*/ 170 h 224"/>
              <a:gd name="T72" fmla="*/ 33 w 223"/>
              <a:gd name="T73" fmla="*/ 179 h 224"/>
              <a:gd name="T74" fmla="*/ 41 w 223"/>
              <a:gd name="T75" fmla="*/ 187 h 224"/>
              <a:gd name="T76" fmla="*/ 49 w 223"/>
              <a:gd name="T77" fmla="*/ 194 h 224"/>
              <a:gd name="T78" fmla="*/ 58 w 223"/>
              <a:gd name="T79" fmla="*/ 200 h 224"/>
              <a:gd name="T80" fmla="*/ 67 w 223"/>
              <a:gd name="T81" fmla="*/ 205 h 224"/>
              <a:gd name="T82" fmla="*/ 77 w 223"/>
              <a:gd name="T83" fmla="*/ 209 h 224"/>
              <a:gd name="T84" fmla="*/ 87 w 223"/>
              <a:gd name="T85" fmla="*/ 212 h 224"/>
              <a:gd name="T86" fmla="*/ 98 w 223"/>
              <a:gd name="T87" fmla="*/ 214 h 224"/>
              <a:gd name="T88" fmla="*/ 109 w 223"/>
              <a:gd name="T89" fmla="*/ 215 h 224"/>
              <a:gd name="T90" fmla="*/ 119 w 223"/>
              <a:gd name="T91" fmla="*/ 215 h 224"/>
              <a:gd name="T92" fmla="*/ 130 w 223"/>
              <a:gd name="T93" fmla="*/ 213 h 224"/>
              <a:gd name="T94" fmla="*/ 141 w 223"/>
              <a:gd name="T95" fmla="*/ 211 h 224"/>
              <a:gd name="T96" fmla="*/ 151 w 223"/>
              <a:gd name="T97" fmla="*/ 207 h 224"/>
              <a:gd name="T98" fmla="*/ 160 w 223"/>
              <a:gd name="T99" fmla="*/ 203 h 224"/>
              <a:gd name="T100" fmla="*/ 170 w 223"/>
              <a:gd name="T101" fmla="*/ 197 h 224"/>
              <a:gd name="T102" fmla="*/ 178 w 223"/>
              <a:gd name="T103" fmla="*/ 191 h 224"/>
              <a:gd name="T104" fmla="*/ 186 w 223"/>
              <a:gd name="T105" fmla="*/ 183 h 224"/>
              <a:gd name="T106" fmla="*/ 193 w 223"/>
              <a:gd name="T107" fmla="*/ 175 h 224"/>
              <a:gd name="T108" fmla="*/ 199 w 223"/>
              <a:gd name="T109" fmla="*/ 166 h 224"/>
              <a:gd name="T110" fmla="*/ 204 w 223"/>
              <a:gd name="T111" fmla="*/ 157 h 224"/>
              <a:gd name="T112" fmla="*/ 208 w 223"/>
              <a:gd name="T113" fmla="*/ 147 h 224"/>
              <a:gd name="T114" fmla="*/ 211 w 223"/>
              <a:gd name="T115" fmla="*/ 137 h 224"/>
              <a:gd name="T116" fmla="*/ 214 w 223"/>
              <a:gd name="T117" fmla="*/ 126 h 224"/>
              <a:gd name="T118" fmla="*/ 214 w 223"/>
              <a:gd name="T119" fmla="*/ 115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23" h="224">
                <a:moveTo>
                  <a:pt x="221" y="115"/>
                </a:moveTo>
                <a:cubicBezTo>
                  <a:pt x="222" y="115"/>
                  <a:pt x="222" y="114"/>
                  <a:pt x="223" y="114"/>
                </a:cubicBezTo>
                <a:cubicBezTo>
                  <a:pt x="223" y="113"/>
                  <a:pt x="223" y="113"/>
                  <a:pt x="223" y="112"/>
                </a:cubicBezTo>
                <a:cubicBezTo>
                  <a:pt x="223" y="112"/>
                  <a:pt x="223" y="111"/>
                  <a:pt x="223" y="111"/>
                </a:cubicBezTo>
                <a:cubicBezTo>
                  <a:pt x="222" y="110"/>
                  <a:pt x="222" y="110"/>
                  <a:pt x="221" y="110"/>
                </a:cubicBezTo>
                <a:cubicBezTo>
                  <a:pt x="221" y="110"/>
                  <a:pt x="217" y="109"/>
                  <a:pt x="214" y="109"/>
                </a:cubicBezTo>
                <a:cubicBezTo>
                  <a:pt x="214" y="108"/>
                  <a:pt x="214" y="106"/>
                  <a:pt x="214" y="105"/>
                </a:cubicBezTo>
                <a:cubicBezTo>
                  <a:pt x="217" y="104"/>
                  <a:pt x="220" y="103"/>
                  <a:pt x="221" y="103"/>
                </a:cubicBezTo>
                <a:cubicBezTo>
                  <a:pt x="222" y="103"/>
                  <a:pt x="222" y="103"/>
                  <a:pt x="222" y="102"/>
                </a:cubicBezTo>
                <a:cubicBezTo>
                  <a:pt x="223" y="102"/>
                  <a:pt x="223" y="101"/>
                  <a:pt x="223" y="101"/>
                </a:cubicBezTo>
                <a:cubicBezTo>
                  <a:pt x="223" y="100"/>
                  <a:pt x="222" y="99"/>
                  <a:pt x="222" y="99"/>
                </a:cubicBezTo>
                <a:cubicBezTo>
                  <a:pt x="222" y="99"/>
                  <a:pt x="221" y="98"/>
                  <a:pt x="220" y="98"/>
                </a:cubicBezTo>
                <a:cubicBezTo>
                  <a:pt x="220" y="98"/>
                  <a:pt x="216" y="98"/>
                  <a:pt x="214" y="98"/>
                </a:cubicBezTo>
                <a:cubicBezTo>
                  <a:pt x="213" y="97"/>
                  <a:pt x="213" y="95"/>
                  <a:pt x="213" y="94"/>
                </a:cubicBezTo>
                <a:cubicBezTo>
                  <a:pt x="216" y="93"/>
                  <a:pt x="219" y="92"/>
                  <a:pt x="219" y="92"/>
                </a:cubicBezTo>
                <a:cubicBezTo>
                  <a:pt x="220" y="92"/>
                  <a:pt x="220" y="91"/>
                  <a:pt x="221" y="91"/>
                </a:cubicBezTo>
                <a:cubicBezTo>
                  <a:pt x="221" y="90"/>
                  <a:pt x="221" y="90"/>
                  <a:pt x="221" y="89"/>
                </a:cubicBezTo>
                <a:cubicBezTo>
                  <a:pt x="221" y="88"/>
                  <a:pt x="220" y="88"/>
                  <a:pt x="220" y="88"/>
                </a:cubicBezTo>
                <a:cubicBezTo>
                  <a:pt x="220" y="87"/>
                  <a:pt x="219" y="87"/>
                  <a:pt x="218" y="87"/>
                </a:cubicBezTo>
                <a:cubicBezTo>
                  <a:pt x="218" y="87"/>
                  <a:pt x="214" y="88"/>
                  <a:pt x="211" y="88"/>
                </a:cubicBezTo>
                <a:cubicBezTo>
                  <a:pt x="211" y="86"/>
                  <a:pt x="211" y="85"/>
                  <a:pt x="210" y="83"/>
                </a:cubicBezTo>
                <a:cubicBezTo>
                  <a:pt x="213" y="82"/>
                  <a:pt x="216" y="81"/>
                  <a:pt x="217" y="81"/>
                </a:cubicBezTo>
                <a:cubicBezTo>
                  <a:pt x="217" y="80"/>
                  <a:pt x="218" y="80"/>
                  <a:pt x="218" y="79"/>
                </a:cubicBezTo>
                <a:cubicBezTo>
                  <a:pt x="218" y="79"/>
                  <a:pt x="218" y="78"/>
                  <a:pt x="218" y="78"/>
                </a:cubicBezTo>
                <a:cubicBezTo>
                  <a:pt x="218" y="77"/>
                  <a:pt x="217" y="77"/>
                  <a:pt x="217" y="76"/>
                </a:cubicBezTo>
                <a:cubicBezTo>
                  <a:pt x="216" y="76"/>
                  <a:pt x="216" y="76"/>
                  <a:pt x="215" y="76"/>
                </a:cubicBezTo>
                <a:cubicBezTo>
                  <a:pt x="214" y="76"/>
                  <a:pt x="211" y="77"/>
                  <a:pt x="208" y="78"/>
                </a:cubicBezTo>
                <a:cubicBezTo>
                  <a:pt x="208" y="76"/>
                  <a:pt x="207" y="75"/>
                  <a:pt x="207" y="73"/>
                </a:cubicBezTo>
                <a:cubicBezTo>
                  <a:pt x="209" y="72"/>
                  <a:pt x="212" y="70"/>
                  <a:pt x="213" y="70"/>
                </a:cubicBezTo>
                <a:cubicBezTo>
                  <a:pt x="213" y="69"/>
                  <a:pt x="214" y="69"/>
                  <a:pt x="214" y="68"/>
                </a:cubicBezTo>
                <a:cubicBezTo>
                  <a:pt x="214" y="68"/>
                  <a:pt x="214" y="67"/>
                  <a:pt x="214" y="67"/>
                </a:cubicBezTo>
                <a:cubicBezTo>
                  <a:pt x="213" y="66"/>
                  <a:pt x="213" y="66"/>
                  <a:pt x="212" y="66"/>
                </a:cubicBezTo>
                <a:cubicBezTo>
                  <a:pt x="212" y="65"/>
                  <a:pt x="211" y="65"/>
                  <a:pt x="211" y="65"/>
                </a:cubicBezTo>
                <a:cubicBezTo>
                  <a:pt x="210" y="66"/>
                  <a:pt x="207" y="67"/>
                  <a:pt x="204" y="68"/>
                </a:cubicBezTo>
                <a:cubicBezTo>
                  <a:pt x="204" y="66"/>
                  <a:pt x="203" y="65"/>
                  <a:pt x="202" y="64"/>
                </a:cubicBezTo>
                <a:cubicBezTo>
                  <a:pt x="205" y="62"/>
                  <a:pt x="207" y="60"/>
                  <a:pt x="208" y="60"/>
                </a:cubicBezTo>
                <a:cubicBezTo>
                  <a:pt x="208" y="59"/>
                  <a:pt x="209" y="59"/>
                  <a:pt x="209" y="58"/>
                </a:cubicBezTo>
                <a:cubicBezTo>
                  <a:pt x="209" y="57"/>
                  <a:pt x="209" y="57"/>
                  <a:pt x="208" y="56"/>
                </a:cubicBezTo>
                <a:cubicBezTo>
                  <a:pt x="208" y="56"/>
                  <a:pt x="208" y="55"/>
                  <a:pt x="207" y="55"/>
                </a:cubicBezTo>
                <a:cubicBezTo>
                  <a:pt x="207" y="55"/>
                  <a:pt x="206" y="55"/>
                  <a:pt x="205" y="55"/>
                </a:cubicBezTo>
                <a:cubicBezTo>
                  <a:pt x="205" y="56"/>
                  <a:pt x="202" y="57"/>
                  <a:pt x="199" y="58"/>
                </a:cubicBezTo>
                <a:cubicBezTo>
                  <a:pt x="198" y="57"/>
                  <a:pt x="197" y="56"/>
                  <a:pt x="197" y="54"/>
                </a:cubicBezTo>
                <a:cubicBezTo>
                  <a:pt x="199" y="52"/>
                  <a:pt x="201" y="50"/>
                  <a:pt x="202" y="50"/>
                </a:cubicBezTo>
                <a:cubicBezTo>
                  <a:pt x="202" y="49"/>
                  <a:pt x="202" y="49"/>
                  <a:pt x="202" y="48"/>
                </a:cubicBezTo>
                <a:cubicBezTo>
                  <a:pt x="203" y="48"/>
                  <a:pt x="202" y="47"/>
                  <a:pt x="202" y="46"/>
                </a:cubicBezTo>
                <a:cubicBezTo>
                  <a:pt x="202" y="46"/>
                  <a:pt x="201" y="46"/>
                  <a:pt x="201" y="46"/>
                </a:cubicBezTo>
                <a:cubicBezTo>
                  <a:pt x="200" y="45"/>
                  <a:pt x="199" y="45"/>
                  <a:pt x="199" y="46"/>
                </a:cubicBezTo>
                <a:cubicBezTo>
                  <a:pt x="198" y="46"/>
                  <a:pt x="196" y="48"/>
                  <a:pt x="193" y="49"/>
                </a:cubicBezTo>
                <a:cubicBezTo>
                  <a:pt x="192" y="48"/>
                  <a:pt x="191" y="47"/>
                  <a:pt x="190" y="46"/>
                </a:cubicBezTo>
                <a:cubicBezTo>
                  <a:pt x="192" y="44"/>
                  <a:pt x="194" y="41"/>
                  <a:pt x="195" y="41"/>
                </a:cubicBezTo>
                <a:cubicBezTo>
                  <a:pt x="195" y="40"/>
                  <a:pt x="195" y="40"/>
                  <a:pt x="195" y="39"/>
                </a:cubicBezTo>
                <a:cubicBezTo>
                  <a:pt x="195" y="38"/>
                  <a:pt x="195" y="38"/>
                  <a:pt x="195" y="37"/>
                </a:cubicBezTo>
                <a:cubicBezTo>
                  <a:pt x="194" y="37"/>
                  <a:pt x="194" y="37"/>
                  <a:pt x="193" y="37"/>
                </a:cubicBezTo>
                <a:cubicBezTo>
                  <a:pt x="193" y="37"/>
                  <a:pt x="192" y="37"/>
                  <a:pt x="191" y="37"/>
                </a:cubicBezTo>
                <a:cubicBezTo>
                  <a:pt x="191" y="37"/>
                  <a:pt x="188" y="39"/>
                  <a:pt x="186" y="41"/>
                </a:cubicBezTo>
                <a:cubicBezTo>
                  <a:pt x="185" y="40"/>
                  <a:pt x="184" y="39"/>
                  <a:pt x="183" y="38"/>
                </a:cubicBezTo>
                <a:cubicBezTo>
                  <a:pt x="184" y="36"/>
                  <a:pt x="186" y="33"/>
                  <a:pt x="187" y="32"/>
                </a:cubicBezTo>
                <a:cubicBezTo>
                  <a:pt x="187" y="32"/>
                  <a:pt x="187" y="31"/>
                  <a:pt x="187" y="31"/>
                </a:cubicBezTo>
                <a:cubicBezTo>
                  <a:pt x="187" y="30"/>
                  <a:pt x="187" y="30"/>
                  <a:pt x="186" y="29"/>
                </a:cubicBezTo>
                <a:cubicBezTo>
                  <a:pt x="186" y="29"/>
                  <a:pt x="185" y="29"/>
                  <a:pt x="185" y="29"/>
                </a:cubicBezTo>
                <a:cubicBezTo>
                  <a:pt x="184" y="29"/>
                  <a:pt x="184" y="29"/>
                  <a:pt x="183" y="29"/>
                </a:cubicBezTo>
                <a:cubicBezTo>
                  <a:pt x="183" y="30"/>
                  <a:pt x="180" y="32"/>
                  <a:pt x="178" y="34"/>
                </a:cubicBezTo>
                <a:cubicBezTo>
                  <a:pt x="177" y="33"/>
                  <a:pt x="176" y="32"/>
                  <a:pt x="175" y="31"/>
                </a:cubicBezTo>
                <a:cubicBezTo>
                  <a:pt x="176" y="28"/>
                  <a:pt x="178" y="25"/>
                  <a:pt x="178" y="25"/>
                </a:cubicBezTo>
                <a:cubicBezTo>
                  <a:pt x="178" y="24"/>
                  <a:pt x="178" y="24"/>
                  <a:pt x="178" y="23"/>
                </a:cubicBezTo>
                <a:cubicBezTo>
                  <a:pt x="178" y="23"/>
                  <a:pt x="178" y="22"/>
                  <a:pt x="177" y="22"/>
                </a:cubicBezTo>
                <a:cubicBezTo>
                  <a:pt x="177" y="21"/>
                  <a:pt x="176" y="21"/>
                  <a:pt x="176" y="21"/>
                </a:cubicBezTo>
                <a:cubicBezTo>
                  <a:pt x="175" y="21"/>
                  <a:pt x="175" y="22"/>
                  <a:pt x="174" y="22"/>
                </a:cubicBezTo>
                <a:cubicBezTo>
                  <a:pt x="174" y="23"/>
                  <a:pt x="172" y="25"/>
                  <a:pt x="170" y="27"/>
                </a:cubicBezTo>
                <a:cubicBezTo>
                  <a:pt x="168" y="26"/>
                  <a:pt x="167" y="26"/>
                  <a:pt x="166" y="25"/>
                </a:cubicBezTo>
                <a:cubicBezTo>
                  <a:pt x="167" y="22"/>
                  <a:pt x="168" y="19"/>
                  <a:pt x="169" y="18"/>
                </a:cubicBezTo>
                <a:cubicBezTo>
                  <a:pt x="169" y="18"/>
                  <a:pt x="169" y="17"/>
                  <a:pt x="169" y="17"/>
                </a:cubicBezTo>
                <a:cubicBezTo>
                  <a:pt x="168" y="16"/>
                  <a:pt x="168" y="16"/>
                  <a:pt x="168" y="15"/>
                </a:cubicBezTo>
                <a:cubicBezTo>
                  <a:pt x="167" y="15"/>
                  <a:pt x="166" y="15"/>
                  <a:pt x="166" y="15"/>
                </a:cubicBezTo>
                <a:cubicBezTo>
                  <a:pt x="165" y="15"/>
                  <a:pt x="165" y="16"/>
                  <a:pt x="164" y="16"/>
                </a:cubicBezTo>
                <a:cubicBezTo>
                  <a:pt x="164" y="17"/>
                  <a:pt x="162" y="19"/>
                  <a:pt x="160" y="22"/>
                </a:cubicBezTo>
                <a:cubicBezTo>
                  <a:pt x="159" y="21"/>
                  <a:pt x="158" y="20"/>
                  <a:pt x="156" y="20"/>
                </a:cubicBezTo>
                <a:cubicBezTo>
                  <a:pt x="157" y="17"/>
                  <a:pt x="158" y="14"/>
                  <a:pt x="159" y="13"/>
                </a:cubicBezTo>
                <a:cubicBezTo>
                  <a:pt x="159" y="12"/>
                  <a:pt x="159" y="12"/>
                  <a:pt x="158" y="11"/>
                </a:cubicBezTo>
                <a:cubicBezTo>
                  <a:pt x="158" y="11"/>
                  <a:pt x="158" y="10"/>
                  <a:pt x="157" y="10"/>
                </a:cubicBezTo>
                <a:cubicBezTo>
                  <a:pt x="157" y="10"/>
                  <a:pt x="156" y="10"/>
                  <a:pt x="155" y="10"/>
                </a:cubicBezTo>
                <a:cubicBezTo>
                  <a:pt x="155" y="10"/>
                  <a:pt x="154" y="10"/>
                  <a:pt x="154" y="11"/>
                </a:cubicBezTo>
                <a:cubicBezTo>
                  <a:pt x="154" y="12"/>
                  <a:pt x="152" y="14"/>
                  <a:pt x="151" y="17"/>
                </a:cubicBezTo>
                <a:cubicBezTo>
                  <a:pt x="149" y="17"/>
                  <a:pt x="148" y="16"/>
                  <a:pt x="146" y="15"/>
                </a:cubicBezTo>
                <a:cubicBezTo>
                  <a:pt x="147" y="13"/>
                  <a:pt x="148" y="9"/>
                  <a:pt x="148" y="9"/>
                </a:cubicBezTo>
                <a:cubicBezTo>
                  <a:pt x="148" y="8"/>
                  <a:pt x="148" y="8"/>
                  <a:pt x="148" y="7"/>
                </a:cubicBezTo>
                <a:cubicBezTo>
                  <a:pt x="147" y="6"/>
                  <a:pt x="147" y="6"/>
                  <a:pt x="146" y="6"/>
                </a:cubicBezTo>
                <a:cubicBezTo>
                  <a:pt x="146" y="6"/>
                  <a:pt x="145" y="6"/>
                  <a:pt x="144" y="6"/>
                </a:cubicBezTo>
                <a:cubicBezTo>
                  <a:pt x="144" y="6"/>
                  <a:pt x="144" y="7"/>
                  <a:pt x="143" y="7"/>
                </a:cubicBezTo>
                <a:cubicBezTo>
                  <a:pt x="143" y="8"/>
                  <a:pt x="142" y="11"/>
                  <a:pt x="141" y="14"/>
                </a:cubicBezTo>
                <a:cubicBezTo>
                  <a:pt x="139" y="13"/>
                  <a:pt x="138" y="13"/>
                  <a:pt x="136" y="12"/>
                </a:cubicBezTo>
                <a:cubicBezTo>
                  <a:pt x="136" y="9"/>
                  <a:pt x="137" y="6"/>
                  <a:pt x="137" y="5"/>
                </a:cubicBezTo>
                <a:cubicBezTo>
                  <a:pt x="137" y="5"/>
                  <a:pt x="137" y="4"/>
                  <a:pt x="136" y="4"/>
                </a:cubicBezTo>
                <a:cubicBezTo>
                  <a:pt x="136" y="3"/>
                  <a:pt x="136" y="3"/>
                  <a:pt x="135" y="3"/>
                </a:cubicBezTo>
                <a:cubicBezTo>
                  <a:pt x="134" y="3"/>
                  <a:pt x="134" y="3"/>
                  <a:pt x="133" y="3"/>
                </a:cubicBezTo>
                <a:cubicBezTo>
                  <a:pt x="133" y="3"/>
                  <a:pt x="132" y="4"/>
                  <a:pt x="132" y="4"/>
                </a:cubicBezTo>
                <a:cubicBezTo>
                  <a:pt x="132" y="5"/>
                  <a:pt x="131" y="8"/>
                  <a:pt x="130" y="11"/>
                </a:cubicBezTo>
                <a:cubicBezTo>
                  <a:pt x="129" y="11"/>
                  <a:pt x="127" y="10"/>
                  <a:pt x="125" y="10"/>
                </a:cubicBezTo>
                <a:cubicBezTo>
                  <a:pt x="125" y="7"/>
                  <a:pt x="126" y="4"/>
                  <a:pt x="126" y="3"/>
                </a:cubicBezTo>
                <a:cubicBezTo>
                  <a:pt x="126" y="3"/>
                  <a:pt x="125" y="2"/>
                  <a:pt x="125" y="2"/>
                </a:cubicBezTo>
                <a:cubicBezTo>
                  <a:pt x="125" y="1"/>
                  <a:pt x="124" y="1"/>
                  <a:pt x="123" y="1"/>
                </a:cubicBezTo>
                <a:cubicBezTo>
                  <a:pt x="123" y="1"/>
                  <a:pt x="122" y="1"/>
                  <a:pt x="122" y="1"/>
                </a:cubicBezTo>
                <a:cubicBezTo>
                  <a:pt x="121" y="2"/>
                  <a:pt x="121" y="2"/>
                  <a:pt x="121" y="3"/>
                </a:cubicBezTo>
                <a:cubicBezTo>
                  <a:pt x="121" y="4"/>
                  <a:pt x="120" y="7"/>
                  <a:pt x="119" y="10"/>
                </a:cubicBezTo>
                <a:cubicBezTo>
                  <a:pt x="118" y="10"/>
                  <a:pt x="116" y="9"/>
                  <a:pt x="115" y="9"/>
                </a:cubicBezTo>
                <a:cubicBezTo>
                  <a:pt x="115" y="6"/>
                  <a:pt x="114" y="3"/>
                  <a:pt x="114" y="3"/>
                </a:cubicBezTo>
                <a:cubicBezTo>
                  <a:pt x="114" y="2"/>
                  <a:pt x="114" y="1"/>
                  <a:pt x="113" y="1"/>
                </a:cubicBezTo>
                <a:cubicBezTo>
                  <a:pt x="113" y="1"/>
                  <a:pt x="112" y="0"/>
                  <a:pt x="112" y="0"/>
                </a:cubicBezTo>
                <a:cubicBezTo>
                  <a:pt x="111" y="0"/>
                  <a:pt x="111" y="1"/>
                  <a:pt x="110" y="1"/>
                </a:cubicBezTo>
                <a:cubicBezTo>
                  <a:pt x="110" y="1"/>
                  <a:pt x="109" y="2"/>
                  <a:pt x="109" y="3"/>
                </a:cubicBezTo>
                <a:cubicBezTo>
                  <a:pt x="109" y="3"/>
                  <a:pt x="109" y="6"/>
                  <a:pt x="109" y="9"/>
                </a:cubicBezTo>
                <a:cubicBezTo>
                  <a:pt x="107" y="9"/>
                  <a:pt x="106" y="10"/>
                  <a:pt x="104" y="10"/>
                </a:cubicBezTo>
                <a:cubicBezTo>
                  <a:pt x="103" y="7"/>
                  <a:pt x="103" y="4"/>
                  <a:pt x="103" y="3"/>
                </a:cubicBezTo>
                <a:cubicBezTo>
                  <a:pt x="103" y="2"/>
                  <a:pt x="102" y="2"/>
                  <a:pt x="102" y="1"/>
                </a:cubicBezTo>
                <a:cubicBezTo>
                  <a:pt x="101" y="1"/>
                  <a:pt x="101" y="1"/>
                  <a:pt x="100" y="1"/>
                </a:cubicBezTo>
                <a:cubicBezTo>
                  <a:pt x="99" y="1"/>
                  <a:pt x="99" y="1"/>
                  <a:pt x="99" y="2"/>
                </a:cubicBezTo>
                <a:cubicBezTo>
                  <a:pt x="98" y="2"/>
                  <a:pt x="98" y="3"/>
                  <a:pt x="98" y="3"/>
                </a:cubicBezTo>
                <a:cubicBezTo>
                  <a:pt x="98" y="4"/>
                  <a:pt x="98" y="7"/>
                  <a:pt x="98" y="10"/>
                </a:cubicBezTo>
                <a:cubicBezTo>
                  <a:pt x="96" y="10"/>
                  <a:pt x="95" y="11"/>
                  <a:pt x="93" y="11"/>
                </a:cubicBezTo>
                <a:cubicBezTo>
                  <a:pt x="92" y="8"/>
                  <a:pt x="92" y="5"/>
                  <a:pt x="91" y="4"/>
                </a:cubicBezTo>
                <a:cubicBezTo>
                  <a:pt x="91" y="4"/>
                  <a:pt x="91" y="3"/>
                  <a:pt x="90" y="3"/>
                </a:cubicBezTo>
                <a:cubicBezTo>
                  <a:pt x="90" y="3"/>
                  <a:pt x="89" y="3"/>
                  <a:pt x="89" y="3"/>
                </a:cubicBezTo>
                <a:cubicBezTo>
                  <a:pt x="88" y="3"/>
                  <a:pt x="87" y="3"/>
                  <a:pt x="87" y="4"/>
                </a:cubicBezTo>
                <a:cubicBezTo>
                  <a:pt x="87" y="4"/>
                  <a:pt x="87" y="5"/>
                  <a:pt x="87" y="5"/>
                </a:cubicBezTo>
                <a:cubicBezTo>
                  <a:pt x="87" y="6"/>
                  <a:pt x="87" y="9"/>
                  <a:pt x="87" y="12"/>
                </a:cubicBezTo>
                <a:cubicBezTo>
                  <a:pt x="86" y="13"/>
                  <a:pt x="84" y="13"/>
                  <a:pt x="83" y="14"/>
                </a:cubicBezTo>
                <a:cubicBezTo>
                  <a:pt x="82" y="11"/>
                  <a:pt x="80" y="8"/>
                  <a:pt x="80" y="7"/>
                </a:cubicBezTo>
                <a:cubicBezTo>
                  <a:pt x="80" y="7"/>
                  <a:pt x="80" y="6"/>
                  <a:pt x="79" y="6"/>
                </a:cubicBezTo>
                <a:cubicBezTo>
                  <a:pt x="78" y="6"/>
                  <a:pt x="78" y="6"/>
                  <a:pt x="77" y="6"/>
                </a:cubicBezTo>
                <a:cubicBezTo>
                  <a:pt x="77" y="6"/>
                  <a:pt x="76" y="6"/>
                  <a:pt x="76" y="7"/>
                </a:cubicBezTo>
                <a:cubicBezTo>
                  <a:pt x="76" y="8"/>
                  <a:pt x="76" y="8"/>
                  <a:pt x="76" y="9"/>
                </a:cubicBezTo>
                <a:cubicBezTo>
                  <a:pt x="76" y="9"/>
                  <a:pt x="76" y="13"/>
                  <a:pt x="77" y="15"/>
                </a:cubicBezTo>
                <a:cubicBezTo>
                  <a:pt x="76" y="16"/>
                  <a:pt x="74" y="17"/>
                  <a:pt x="73" y="17"/>
                </a:cubicBezTo>
                <a:cubicBezTo>
                  <a:pt x="71" y="14"/>
                  <a:pt x="70" y="12"/>
                  <a:pt x="69" y="11"/>
                </a:cubicBezTo>
                <a:cubicBezTo>
                  <a:pt x="69" y="10"/>
                  <a:pt x="69" y="10"/>
                  <a:pt x="68" y="10"/>
                </a:cubicBezTo>
                <a:cubicBezTo>
                  <a:pt x="68" y="10"/>
                  <a:pt x="67" y="10"/>
                  <a:pt x="66" y="10"/>
                </a:cubicBezTo>
                <a:cubicBezTo>
                  <a:pt x="66" y="10"/>
                  <a:pt x="65" y="11"/>
                  <a:pt x="65" y="11"/>
                </a:cubicBezTo>
                <a:cubicBezTo>
                  <a:pt x="65" y="12"/>
                  <a:pt x="65" y="12"/>
                  <a:pt x="65" y="13"/>
                </a:cubicBezTo>
                <a:cubicBezTo>
                  <a:pt x="65" y="14"/>
                  <a:pt x="66" y="17"/>
                  <a:pt x="67" y="20"/>
                </a:cubicBezTo>
                <a:cubicBezTo>
                  <a:pt x="66" y="20"/>
                  <a:pt x="64" y="21"/>
                  <a:pt x="63" y="22"/>
                </a:cubicBezTo>
                <a:cubicBezTo>
                  <a:pt x="61" y="19"/>
                  <a:pt x="59" y="17"/>
                  <a:pt x="59" y="16"/>
                </a:cubicBezTo>
                <a:cubicBezTo>
                  <a:pt x="59" y="16"/>
                  <a:pt x="58" y="15"/>
                  <a:pt x="58" y="15"/>
                </a:cubicBezTo>
                <a:cubicBezTo>
                  <a:pt x="57" y="15"/>
                  <a:pt x="56" y="15"/>
                  <a:pt x="56" y="15"/>
                </a:cubicBezTo>
                <a:cubicBezTo>
                  <a:pt x="55" y="16"/>
                  <a:pt x="55" y="16"/>
                  <a:pt x="55" y="17"/>
                </a:cubicBezTo>
                <a:cubicBezTo>
                  <a:pt x="55" y="17"/>
                  <a:pt x="55" y="18"/>
                  <a:pt x="55" y="18"/>
                </a:cubicBezTo>
                <a:cubicBezTo>
                  <a:pt x="55" y="19"/>
                  <a:pt x="57" y="22"/>
                  <a:pt x="58" y="25"/>
                </a:cubicBezTo>
                <a:cubicBezTo>
                  <a:pt x="56" y="26"/>
                  <a:pt x="55" y="26"/>
                  <a:pt x="54" y="27"/>
                </a:cubicBezTo>
                <a:cubicBezTo>
                  <a:pt x="52" y="25"/>
                  <a:pt x="50" y="23"/>
                  <a:pt x="49" y="22"/>
                </a:cubicBezTo>
                <a:cubicBezTo>
                  <a:pt x="49" y="22"/>
                  <a:pt x="48" y="21"/>
                  <a:pt x="48" y="21"/>
                </a:cubicBezTo>
                <a:cubicBezTo>
                  <a:pt x="47" y="21"/>
                  <a:pt x="47" y="21"/>
                  <a:pt x="46" y="22"/>
                </a:cubicBezTo>
                <a:cubicBezTo>
                  <a:pt x="46" y="22"/>
                  <a:pt x="45" y="23"/>
                  <a:pt x="45" y="23"/>
                </a:cubicBezTo>
                <a:cubicBezTo>
                  <a:pt x="45" y="24"/>
                  <a:pt x="45" y="24"/>
                  <a:pt x="45" y="25"/>
                </a:cubicBezTo>
                <a:cubicBezTo>
                  <a:pt x="46" y="25"/>
                  <a:pt x="47" y="28"/>
                  <a:pt x="49" y="31"/>
                </a:cubicBezTo>
                <a:cubicBezTo>
                  <a:pt x="48" y="32"/>
                  <a:pt x="46" y="33"/>
                  <a:pt x="45" y="34"/>
                </a:cubicBezTo>
                <a:cubicBezTo>
                  <a:pt x="43" y="32"/>
                  <a:pt x="41" y="30"/>
                  <a:pt x="40" y="29"/>
                </a:cubicBezTo>
                <a:cubicBezTo>
                  <a:pt x="40" y="29"/>
                  <a:pt x="39" y="29"/>
                  <a:pt x="39" y="29"/>
                </a:cubicBezTo>
                <a:cubicBezTo>
                  <a:pt x="38" y="29"/>
                  <a:pt x="38" y="29"/>
                  <a:pt x="37" y="29"/>
                </a:cubicBezTo>
                <a:cubicBezTo>
                  <a:pt x="37" y="30"/>
                  <a:pt x="36" y="30"/>
                  <a:pt x="36" y="31"/>
                </a:cubicBezTo>
                <a:cubicBezTo>
                  <a:pt x="36" y="31"/>
                  <a:pt x="36" y="32"/>
                  <a:pt x="37" y="32"/>
                </a:cubicBezTo>
                <a:cubicBezTo>
                  <a:pt x="37" y="33"/>
                  <a:pt x="39" y="36"/>
                  <a:pt x="41" y="38"/>
                </a:cubicBezTo>
                <a:cubicBezTo>
                  <a:pt x="40" y="39"/>
                  <a:pt x="39" y="40"/>
                  <a:pt x="38" y="41"/>
                </a:cubicBezTo>
                <a:cubicBezTo>
                  <a:pt x="35" y="39"/>
                  <a:pt x="33" y="37"/>
                  <a:pt x="32" y="37"/>
                </a:cubicBezTo>
                <a:cubicBezTo>
                  <a:pt x="32" y="37"/>
                  <a:pt x="31" y="37"/>
                  <a:pt x="30" y="37"/>
                </a:cubicBezTo>
                <a:cubicBezTo>
                  <a:pt x="30" y="37"/>
                  <a:pt x="29" y="37"/>
                  <a:pt x="29" y="37"/>
                </a:cubicBezTo>
                <a:cubicBezTo>
                  <a:pt x="28" y="38"/>
                  <a:pt x="28" y="38"/>
                  <a:pt x="28" y="39"/>
                </a:cubicBezTo>
                <a:cubicBezTo>
                  <a:pt x="28" y="40"/>
                  <a:pt x="28" y="40"/>
                  <a:pt x="29" y="41"/>
                </a:cubicBezTo>
                <a:cubicBezTo>
                  <a:pt x="29" y="41"/>
                  <a:pt x="31" y="44"/>
                  <a:pt x="33" y="46"/>
                </a:cubicBezTo>
                <a:cubicBezTo>
                  <a:pt x="32" y="47"/>
                  <a:pt x="32" y="48"/>
                  <a:pt x="30" y="49"/>
                </a:cubicBezTo>
                <a:cubicBezTo>
                  <a:pt x="28" y="48"/>
                  <a:pt x="25" y="46"/>
                  <a:pt x="25" y="46"/>
                </a:cubicBezTo>
                <a:cubicBezTo>
                  <a:pt x="24" y="45"/>
                  <a:pt x="23" y="45"/>
                  <a:pt x="23" y="46"/>
                </a:cubicBezTo>
                <a:cubicBezTo>
                  <a:pt x="22" y="46"/>
                  <a:pt x="22" y="46"/>
                  <a:pt x="21" y="46"/>
                </a:cubicBezTo>
                <a:cubicBezTo>
                  <a:pt x="21" y="47"/>
                  <a:pt x="21" y="48"/>
                  <a:pt x="21" y="48"/>
                </a:cubicBezTo>
                <a:cubicBezTo>
                  <a:pt x="21" y="49"/>
                  <a:pt x="21" y="49"/>
                  <a:pt x="22" y="50"/>
                </a:cubicBezTo>
                <a:cubicBezTo>
                  <a:pt x="22" y="50"/>
                  <a:pt x="25" y="52"/>
                  <a:pt x="27" y="54"/>
                </a:cubicBezTo>
                <a:cubicBezTo>
                  <a:pt x="26" y="56"/>
                  <a:pt x="25" y="57"/>
                  <a:pt x="24" y="58"/>
                </a:cubicBezTo>
                <a:cubicBezTo>
                  <a:pt x="22" y="57"/>
                  <a:pt x="19" y="56"/>
                  <a:pt x="18" y="55"/>
                </a:cubicBezTo>
                <a:cubicBezTo>
                  <a:pt x="18" y="55"/>
                  <a:pt x="17" y="55"/>
                  <a:pt x="16" y="55"/>
                </a:cubicBezTo>
                <a:cubicBezTo>
                  <a:pt x="16" y="55"/>
                  <a:pt x="15" y="56"/>
                  <a:pt x="15" y="56"/>
                </a:cubicBezTo>
                <a:cubicBezTo>
                  <a:pt x="15" y="57"/>
                  <a:pt x="15" y="57"/>
                  <a:pt x="15" y="58"/>
                </a:cubicBezTo>
                <a:cubicBezTo>
                  <a:pt x="15" y="59"/>
                  <a:pt x="15" y="59"/>
                  <a:pt x="16" y="60"/>
                </a:cubicBezTo>
                <a:cubicBezTo>
                  <a:pt x="16" y="60"/>
                  <a:pt x="19" y="62"/>
                  <a:pt x="21" y="64"/>
                </a:cubicBezTo>
                <a:cubicBezTo>
                  <a:pt x="21" y="65"/>
                  <a:pt x="20" y="66"/>
                  <a:pt x="19" y="68"/>
                </a:cubicBezTo>
                <a:cubicBezTo>
                  <a:pt x="16" y="67"/>
                  <a:pt x="13" y="66"/>
                  <a:pt x="13" y="65"/>
                </a:cubicBezTo>
                <a:cubicBezTo>
                  <a:pt x="12" y="65"/>
                  <a:pt x="12" y="65"/>
                  <a:pt x="11" y="66"/>
                </a:cubicBezTo>
                <a:cubicBezTo>
                  <a:pt x="10" y="66"/>
                  <a:pt x="10" y="66"/>
                  <a:pt x="10" y="67"/>
                </a:cubicBezTo>
                <a:cubicBezTo>
                  <a:pt x="10" y="67"/>
                  <a:pt x="10" y="68"/>
                  <a:pt x="10" y="68"/>
                </a:cubicBezTo>
                <a:cubicBezTo>
                  <a:pt x="10" y="69"/>
                  <a:pt x="10" y="69"/>
                  <a:pt x="11" y="70"/>
                </a:cubicBezTo>
                <a:cubicBezTo>
                  <a:pt x="11" y="70"/>
                  <a:pt x="14" y="72"/>
                  <a:pt x="17" y="73"/>
                </a:cubicBezTo>
                <a:cubicBezTo>
                  <a:pt x="16" y="75"/>
                  <a:pt x="16" y="76"/>
                  <a:pt x="15" y="78"/>
                </a:cubicBezTo>
                <a:cubicBezTo>
                  <a:pt x="12" y="77"/>
                  <a:pt x="9" y="76"/>
                  <a:pt x="8" y="76"/>
                </a:cubicBezTo>
                <a:cubicBezTo>
                  <a:pt x="8" y="76"/>
                  <a:pt x="7" y="76"/>
                  <a:pt x="7" y="76"/>
                </a:cubicBezTo>
                <a:cubicBezTo>
                  <a:pt x="6" y="77"/>
                  <a:pt x="6" y="77"/>
                  <a:pt x="6" y="78"/>
                </a:cubicBezTo>
                <a:cubicBezTo>
                  <a:pt x="5" y="78"/>
                  <a:pt x="5" y="79"/>
                  <a:pt x="6" y="79"/>
                </a:cubicBezTo>
                <a:cubicBezTo>
                  <a:pt x="6" y="80"/>
                  <a:pt x="6" y="80"/>
                  <a:pt x="7" y="81"/>
                </a:cubicBezTo>
                <a:cubicBezTo>
                  <a:pt x="8" y="81"/>
                  <a:pt x="10" y="82"/>
                  <a:pt x="13" y="83"/>
                </a:cubicBezTo>
                <a:cubicBezTo>
                  <a:pt x="13" y="85"/>
                  <a:pt x="12" y="86"/>
                  <a:pt x="12" y="88"/>
                </a:cubicBezTo>
                <a:cubicBezTo>
                  <a:pt x="9" y="88"/>
                  <a:pt x="6" y="87"/>
                  <a:pt x="5" y="87"/>
                </a:cubicBezTo>
                <a:cubicBezTo>
                  <a:pt x="5" y="87"/>
                  <a:pt x="4" y="87"/>
                  <a:pt x="4" y="88"/>
                </a:cubicBezTo>
                <a:cubicBezTo>
                  <a:pt x="3" y="88"/>
                  <a:pt x="3" y="88"/>
                  <a:pt x="3" y="89"/>
                </a:cubicBezTo>
                <a:cubicBezTo>
                  <a:pt x="2" y="90"/>
                  <a:pt x="3" y="90"/>
                  <a:pt x="3" y="91"/>
                </a:cubicBezTo>
                <a:cubicBezTo>
                  <a:pt x="3" y="91"/>
                  <a:pt x="4" y="92"/>
                  <a:pt x="4" y="92"/>
                </a:cubicBezTo>
                <a:cubicBezTo>
                  <a:pt x="5" y="92"/>
                  <a:pt x="8" y="93"/>
                  <a:pt x="11" y="94"/>
                </a:cubicBezTo>
                <a:cubicBezTo>
                  <a:pt x="10" y="95"/>
                  <a:pt x="10" y="97"/>
                  <a:pt x="10" y="98"/>
                </a:cubicBezTo>
                <a:cubicBezTo>
                  <a:pt x="7" y="98"/>
                  <a:pt x="4" y="98"/>
                  <a:pt x="3" y="98"/>
                </a:cubicBezTo>
                <a:cubicBezTo>
                  <a:pt x="2" y="98"/>
                  <a:pt x="2" y="99"/>
                  <a:pt x="2" y="99"/>
                </a:cubicBezTo>
                <a:cubicBezTo>
                  <a:pt x="1" y="99"/>
                  <a:pt x="1" y="100"/>
                  <a:pt x="1" y="101"/>
                </a:cubicBezTo>
                <a:cubicBezTo>
                  <a:pt x="1" y="101"/>
                  <a:pt x="1" y="102"/>
                  <a:pt x="1" y="102"/>
                </a:cubicBezTo>
                <a:cubicBezTo>
                  <a:pt x="1" y="103"/>
                  <a:pt x="2" y="103"/>
                  <a:pt x="3" y="103"/>
                </a:cubicBezTo>
                <a:cubicBezTo>
                  <a:pt x="3" y="103"/>
                  <a:pt x="6" y="104"/>
                  <a:pt x="9" y="105"/>
                </a:cubicBezTo>
                <a:cubicBezTo>
                  <a:pt x="9" y="106"/>
                  <a:pt x="9" y="108"/>
                  <a:pt x="9" y="109"/>
                </a:cubicBezTo>
                <a:cubicBezTo>
                  <a:pt x="6" y="109"/>
                  <a:pt x="3" y="110"/>
                  <a:pt x="2" y="110"/>
                </a:cubicBezTo>
                <a:cubicBezTo>
                  <a:pt x="2" y="110"/>
                  <a:pt x="1" y="110"/>
                  <a:pt x="1" y="111"/>
                </a:cubicBezTo>
                <a:cubicBezTo>
                  <a:pt x="0" y="111"/>
                  <a:pt x="0" y="112"/>
                  <a:pt x="0" y="112"/>
                </a:cubicBezTo>
                <a:cubicBezTo>
                  <a:pt x="0" y="113"/>
                  <a:pt x="0" y="113"/>
                  <a:pt x="1" y="114"/>
                </a:cubicBezTo>
                <a:cubicBezTo>
                  <a:pt x="1" y="114"/>
                  <a:pt x="2" y="115"/>
                  <a:pt x="2" y="115"/>
                </a:cubicBezTo>
                <a:cubicBezTo>
                  <a:pt x="3" y="115"/>
                  <a:pt x="6" y="115"/>
                  <a:pt x="9" y="115"/>
                </a:cubicBezTo>
                <a:cubicBezTo>
                  <a:pt x="9" y="117"/>
                  <a:pt x="9" y="118"/>
                  <a:pt x="9" y="120"/>
                </a:cubicBezTo>
                <a:cubicBezTo>
                  <a:pt x="6" y="121"/>
                  <a:pt x="3" y="121"/>
                  <a:pt x="3" y="121"/>
                </a:cubicBezTo>
                <a:cubicBezTo>
                  <a:pt x="2" y="121"/>
                  <a:pt x="1" y="122"/>
                  <a:pt x="1" y="122"/>
                </a:cubicBezTo>
                <a:cubicBezTo>
                  <a:pt x="1" y="123"/>
                  <a:pt x="1" y="123"/>
                  <a:pt x="1" y="124"/>
                </a:cubicBezTo>
                <a:cubicBezTo>
                  <a:pt x="1" y="125"/>
                  <a:pt x="1" y="125"/>
                  <a:pt x="2" y="125"/>
                </a:cubicBezTo>
                <a:cubicBezTo>
                  <a:pt x="2" y="126"/>
                  <a:pt x="2" y="126"/>
                  <a:pt x="3" y="126"/>
                </a:cubicBezTo>
                <a:cubicBezTo>
                  <a:pt x="4" y="126"/>
                  <a:pt x="7" y="126"/>
                  <a:pt x="10" y="126"/>
                </a:cubicBezTo>
                <a:cubicBezTo>
                  <a:pt x="10" y="128"/>
                  <a:pt x="10" y="129"/>
                  <a:pt x="11" y="131"/>
                </a:cubicBezTo>
                <a:cubicBezTo>
                  <a:pt x="8" y="132"/>
                  <a:pt x="5" y="132"/>
                  <a:pt x="4" y="133"/>
                </a:cubicBezTo>
                <a:cubicBezTo>
                  <a:pt x="4" y="133"/>
                  <a:pt x="3" y="133"/>
                  <a:pt x="3" y="134"/>
                </a:cubicBezTo>
                <a:cubicBezTo>
                  <a:pt x="3" y="134"/>
                  <a:pt x="2" y="135"/>
                  <a:pt x="3" y="135"/>
                </a:cubicBezTo>
                <a:cubicBezTo>
                  <a:pt x="3" y="136"/>
                  <a:pt x="3" y="137"/>
                  <a:pt x="4" y="137"/>
                </a:cubicBezTo>
                <a:cubicBezTo>
                  <a:pt x="4" y="137"/>
                  <a:pt x="5" y="137"/>
                  <a:pt x="5" y="137"/>
                </a:cubicBezTo>
                <a:cubicBezTo>
                  <a:pt x="6" y="137"/>
                  <a:pt x="9" y="137"/>
                  <a:pt x="12" y="137"/>
                </a:cubicBezTo>
                <a:cubicBezTo>
                  <a:pt x="12" y="138"/>
                  <a:pt x="13" y="140"/>
                  <a:pt x="13" y="141"/>
                </a:cubicBezTo>
                <a:cubicBezTo>
                  <a:pt x="10" y="142"/>
                  <a:pt x="8" y="144"/>
                  <a:pt x="7" y="144"/>
                </a:cubicBezTo>
                <a:cubicBezTo>
                  <a:pt x="6" y="144"/>
                  <a:pt x="6" y="145"/>
                  <a:pt x="6" y="145"/>
                </a:cubicBezTo>
                <a:cubicBezTo>
                  <a:pt x="5" y="146"/>
                  <a:pt x="5" y="146"/>
                  <a:pt x="6" y="147"/>
                </a:cubicBezTo>
                <a:cubicBezTo>
                  <a:pt x="6" y="147"/>
                  <a:pt x="6" y="148"/>
                  <a:pt x="7" y="148"/>
                </a:cubicBezTo>
                <a:cubicBezTo>
                  <a:pt x="7" y="148"/>
                  <a:pt x="8" y="149"/>
                  <a:pt x="8" y="148"/>
                </a:cubicBezTo>
                <a:cubicBezTo>
                  <a:pt x="9" y="148"/>
                  <a:pt x="12" y="148"/>
                  <a:pt x="15" y="147"/>
                </a:cubicBezTo>
                <a:cubicBezTo>
                  <a:pt x="16" y="148"/>
                  <a:pt x="16" y="150"/>
                  <a:pt x="17" y="151"/>
                </a:cubicBezTo>
                <a:cubicBezTo>
                  <a:pt x="14" y="153"/>
                  <a:pt x="11" y="154"/>
                  <a:pt x="11" y="155"/>
                </a:cubicBezTo>
                <a:cubicBezTo>
                  <a:pt x="10" y="155"/>
                  <a:pt x="10" y="155"/>
                  <a:pt x="10" y="156"/>
                </a:cubicBezTo>
                <a:cubicBezTo>
                  <a:pt x="10" y="157"/>
                  <a:pt x="10" y="157"/>
                  <a:pt x="10" y="158"/>
                </a:cubicBezTo>
                <a:cubicBezTo>
                  <a:pt x="10" y="158"/>
                  <a:pt x="10" y="159"/>
                  <a:pt x="11" y="159"/>
                </a:cubicBezTo>
                <a:cubicBezTo>
                  <a:pt x="12" y="159"/>
                  <a:pt x="12" y="159"/>
                  <a:pt x="13" y="159"/>
                </a:cubicBezTo>
                <a:cubicBezTo>
                  <a:pt x="13" y="159"/>
                  <a:pt x="16" y="158"/>
                  <a:pt x="19" y="157"/>
                </a:cubicBezTo>
                <a:cubicBezTo>
                  <a:pt x="20" y="158"/>
                  <a:pt x="21" y="160"/>
                  <a:pt x="21" y="161"/>
                </a:cubicBezTo>
                <a:cubicBezTo>
                  <a:pt x="19" y="163"/>
                  <a:pt x="16" y="165"/>
                  <a:pt x="16" y="165"/>
                </a:cubicBezTo>
                <a:cubicBezTo>
                  <a:pt x="15" y="165"/>
                  <a:pt x="15" y="166"/>
                  <a:pt x="15" y="166"/>
                </a:cubicBezTo>
                <a:cubicBezTo>
                  <a:pt x="15" y="167"/>
                  <a:pt x="15" y="168"/>
                  <a:pt x="15" y="168"/>
                </a:cubicBezTo>
                <a:cubicBezTo>
                  <a:pt x="15" y="169"/>
                  <a:pt x="16" y="169"/>
                  <a:pt x="16" y="169"/>
                </a:cubicBezTo>
                <a:cubicBezTo>
                  <a:pt x="17" y="169"/>
                  <a:pt x="18" y="169"/>
                  <a:pt x="18" y="169"/>
                </a:cubicBezTo>
                <a:cubicBezTo>
                  <a:pt x="19" y="169"/>
                  <a:pt x="22" y="168"/>
                  <a:pt x="24" y="166"/>
                </a:cubicBezTo>
                <a:cubicBezTo>
                  <a:pt x="25" y="168"/>
                  <a:pt x="26" y="169"/>
                  <a:pt x="27" y="170"/>
                </a:cubicBezTo>
                <a:cubicBezTo>
                  <a:pt x="25" y="172"/>
                  <a:pt x="22" y="174"/>
                  <a:pt x="22" y="175"/>
                </a:cubicBezTo>
                <a:cubicBezTo>
                  <a:pt x="21" y="175"/>
                  <a:pt x="21" y="176"/>
                  <a:pt x="21" y="176"/>
                </a:cubicBezTo>
                <a:cubicBezTo>
                  <a:pt x="21" y="177"/>
                  <a:pt x="21" y="177"/>
                  <a:pt x="21" y="178"/>
                </a:cubicBezTo>
                <a:cubicBezTo>
                  <a:pt x="22" y="178"/>
                  <a:pt x="22" y="179"/>
                  <a:pt x="23" y="179"/>
                </a:cubicBezTo>
                <a:cubicBezTo>
                  <a:pt x="23" y="179"/>
                  <a:pt x="24" y="179"/>
                  <a:pt x="25" y="179"/>
                </a:cubicBezTo>
                <a:cubicBezTo>
                  <a:pt x="25" y="178"/>
                  <a:pt x="28" y="177"/>
                  <a:pt x="30" y="175"/>
                </a:cubicBezTo>
                <a:cubicBezTo>
                  <a:pt x="32" y="176"/>
                  <a:pt x="32" y="177"/>
                  <a:pt x="33" y="179"/>
                </a:cubicBezTo>
                <a:cubicBezTo>
                  <a:pt x="31" y="181"/>
                  <a:pt x="29" y="183"/>
                  <a:pt x="29" y="184"/>
                </a:cubicBezTo>
                <a:cubicBezTo>
                  <a:pt x="28" y="184"/>
                  <a:pt x="28" y="185"/>
                  <a:pt x="28" y="185"/>
                </a:cubicBezTo>
                <a:cubicBezTo>
                  <a:pt x="28" y="186"/>
                  <a:pt x="28" y="187"/>
                  <a:pt x="29" y="187"/>
                </a:cubicBezTo>
                <a:cubicBezTo>
                  <a:pt x="29" y="187"/>
                  <a:pt x="30" y="188"/>
                  <a:pt x="30" y="188"/>
                </a:cubicBezTo>
                <a:cubicBezTo>
                  <a:pt x="31" y="188"/>
                  <a:pt x="32" y="188"/>
                  <a:pt x="32" y="187"/>
                </a:cubicBezTo>
                <a:cubicBezTo>
                  <a:pt x="33" y="187"/>
                  <a:pt x="35" y="185"/>
                  <a:pt x="38" y="183"/>
                </a:cubicBezTo>
                <a:cubicBezTo>
                  <a:pt x="39" y="184"/>
                  <a:pt x="40" y="186"/>
                  <a:pt x="41" y="187"/>
                </a:cubicBezTo>
                <a:cubicBezTo>
                  <a:pt x="39" y="189"/>
                  <a:pt x="37" y="192"/>
                  <a:pt x="37" y="192"/>
                </a:cubicBezTo>
                <a:cubicBezTo>
                  <a:pt x="36" y="193"/>
                  <a:pt x="36" y="193"/>
                  <a:pt x="36" y="194"/>
                </a:cubicBezTo>
                <a:cubicBezTo>
                  <a:pt x="36" y="194"/>
                  <a:pt x="37" y="195"/>
                  <a:pt x="37" y="195"/>
                </a:cubicBezTo>
                <a:cubicBezTo>
                  <a:pt x="38" y="196"/>
                  <a:pt x="38" y="196"/>
                  <a:pt x="39" y="196"/>
                </a:cubicBezTo>
                <a:cubicBezTo>
                  <a:pt x="39" y="196"/>
                  <a:pt x="40" y="196"/>
                  <a:pt x="40" y="195"/>
                </a:cubicBezTo>
                <a:cubicBezTo>
                  <a:pt x="41" y="195"/>
                  <a:pt x="43" y="193"/>
                  <a:pt x="45" y="191"/>
                </a:cubicBezTo>
                <a:cubicBezTo>
                  <a:pt x="46" y="192"/>
                  <a:pt x="48" y="193"/>
                  <a:pt x="49" y="194"/>
                </a:cubicBezTo>
                <a:cubicBezTo>
                  <a:pt x="47" y="196"/>
                  <a:pt x="46" y="199"/>
                  <a:pt x="45" y="200"/>
                </a:cubicBezTo>
                <a:cubicBezTo>
                  <a:pt x="45" y="200"/>
                  <a:pt x="45" y="201"/>
                  <a:pt x="45" y="201"/>
                </a:cubicBezTo>
                <a:cubicBezTo>
                  <a:pt x="45" y="202"/>
                  <a:pt x="46" y="202"/>
                  <a:pt x="46" y="203"/>
                </a:cubicBezTo>
                <a:cubicBezTo>
                  <a:pt x="47" y="203"/>
                  <a:pt x="47" y="203"/>
                  <a:pt x="48" y="203"/>
                </a:cubicBezTo>
                <a:cubicBezTo>
                  <a:pt x="48" y="203"/>
                  <a:pt x="49" y="203"/>
                  <a:pt x="49" y="202"/>
                </a:cubicBezTo>
                <a:cubicBezTo>
                  <a:pt x="50" y="202"/>
                  <a:pt x="52" y="199"/>
                  <a:pt x="54" y="197"/>
                </a:cubicBezTo>
                <a:cubicBezTo>
                  <a:pt x="55" y="198"/>
                  <a:pt x="56" y="199"/>
                  <a:pt x="58" y="200"/>
                </a:cubicBezTo>
                <a:cubicBezTo>
                  <a:pt x="57" y="202"/>
                  <a:pt x="55" y="205"/>
                  <a:pt x="55" y="206"/>
                </a:cubicBezTo>
                <a:cubicBezTo>
                  <a:pt x="55" y="207"/>
                  <a:pt x="55" y="207"/>
                  <a:pt x="55" y="208"/>
                </a:cubicBezTo>
                <a:cubicBezTo>
                  <a:pt x="55" y="208"/>
                  <a:pt x="55" y="209"/>
                  <a:pt x="56" y="209"/>
                </a:cubicBezTo>
                <a:cubicBezTo>
                  <a:pt x="56" y="209"/>
                  <a:pt x="57" y="209"/>
                  <a:pt x="58" y="209"/>
                </a:cubicBezTo>
                <a:cubicBezTo>
                  <a:pt x="58" y="209"/>
                  <a:pt x="59" y="209"/>
                  <a:pt x="59" y="208"/>
                </a:cubicBezTo>
                <a:cubicBezTo>
                  <a:pt x="59" y="208"/>
                  <a:pt x="61" y="205"/>
                  <a:pt x="63" y="203"/>
                </a:cubicBezTo>
                <a:cubicBezTo>
                  <a:pt x="64" y="204"/>
                  <a:pt x="66" y="204"/>
                  <a:pt x="67" y="205"/>
                </a:cubicBezTo>
                <a:cubicBezTo>
                  <a:pt x="66" y="208"/>
                  <a:pt x="65" y="211"/>
                  <a:pt x="65" y="211"/>
                </a:cubicBezTo>
                <a:cubicBezTo>
                  <a:pt x="65" y="212"/>
                  <a:pt x="65" y="213"/>
                  <a:pt x="65" y="213"/>
                </a:cubicBezTo>
                <a:cubicBezTo>
                  <a:pt x="65" y="214"/>
                  <a:pt x="66" y="214"/>
                  <a:pt x="66" y="214"/>
                </a:cubicBezTo>
                <a:cubicBezTo>
                  <a:pt x="67" y="215"/>
                  <a:pt x="68" y="215"/>
                  <a:pt x="68" y="214"/>
                </a:cubicBezTo>
                <a:cubicBezTo>
                  <a:pt x="69" y="214"/>
                  <a:pt x="69" y="214"/>
                  <a:pt x="69" y="213"/>
                </a:cubicBezTo>
                <a:cubicBezTo>
                  <a:pt x="70" y="213"/>
                  <a:pt x="71" y="210"/>
                  <a:pt x="73" y="207"/>
                </a:cubicBezTo>
                <a:cubicBezTo>
                  <a:pt x="74" y="208"/>
                  <a:pt x="76" y="208"/>
                  <a:pt x="77" y="209"/>
                </a:cubicBezTo>
                <a:cubicBezTo>
                  <a:pt x="76" y="212"/>
                  <a:pt x="76" y="215"/>
                  <a:pt x="76" y="216"/>
                </a:cubicBezTo>
                <a:cubicBezTo>
                  <a:pt x="76" y="216"/>
                  <a:pt x="76" y="217"/>
                  <a:pt x="76" y="218"/>
                </a:cubicBezTo>
                <a:cubicBezTo>
                  <a:pt x="76" y="218"/>
                  <a:pt x="77" y="218"/>
                  <a:pt x="77" y="219"/>
                </a:cubicBezTo>
                <a:cubicBezTo>
                  <a:pt x="78" y="219"/>
                  <a:pt x="78" y="219"/>
                  <a:pt x="79" y="218"/>
                </a:cubicBezTo>
                <a:cubicBezTo>
                  <a:pt x="80" y="218"/>
                  <a:pt x="80" y="218"/>
                  <a:pt x="80" y="217"/>
                </a:cubicBezTo>
                <a:cubicBezTo>
                  <a:pt x="80" y="217"/>
                  <a:pt x="82" y="214"/>
                  <a:pt x="83" y="211"/>
                </a:cubicBezTo>
                <a:cubicBezTo>
                  <a:pt x="84" y="211"/>
                  <a:pt x="86" y="212"/>
                  <a:pt x="87" y="212"/>
                </a:cubicBezTo>
                <a:cubicBezTo>
                  <a:pt x="87" y="215"/>
                  <a:pt x="87" y="218"/>
                  <a:pt x="87" y="219"/>
                </a:cubicBezTo>
                <a:cubicBezTo>
                  <a:pt x="87" y="220"/>
                  <a:pt x="87" y="220"/>
                  <a:pt x="87" y="221"/>
                </a:cubicBezTo>
                <a:cubicBezTo>
                  <a:pt x="87" y="221"/>
                  <a:pt x="88" y="221"/>
                  <a:pt x="89" y="222"/>
                </a:cubicBezTo>
                <a:cubicBezTo>
                  <a:pt x="89" y="222"/>
                  <a:pt x="90" y="222"/>
                  <a:pt x="90" y="221"/>
                </a:cubicBezTo>
                <a:cubicBezTo>
                  <a:pt x="91" y="221"/>
                  <a:pt x="91" y="221"/>
                  <a:pt x="91" y="220"/>
                </a:cubicBezTo>
                <a:cubicBezTo>
                  <a:pt x="92" y="219"/>
                  <a:pt x="92" y="216"/>
                  <a:pt x="93" y="213"/>
                </a:cubicBezTo>
                <a:cubicBezTo>
                  <a:pt x="95" y="214"/>
                  <a:pt x="96" y="214"/>
                  <a:pt x="98" y="214"/>
                </a:cubicBezTo>
                <a:cubicBezTo>
                  <a:pt x="98" y="217"/>
                  <a:pt x="98" y="220"/>
                  <a:pt x="98" y="221"/>
                </a:cubicBezTo>
                <a:cubicBezTo>
                  <a:pt x="98" y="222"/>
                  <a:pt x="98" y="222"/>
                  <a:pt x="99" y="223"/>
                </a:cubicBezTo>
                <a:cubicBezTo>
                  <a:pt x="99" y="223"/>
                  <a:pt x="99" y="223"/>
                  <a:pt x="100" y="223"/>
                </a:cubicBezTo>
                <a:cubicBezTo>
                  <a:pt x="101" y="223"/>
                  <a:pt x="101" y="223"/>
                  <a:pt x="102" y="223"/>
                </a:cubicBezTo>
                <a:cubicBezTo>
                  <a:pt x="102" y="223"/>
                  <a:pt x="103" y="222"/>
                  <a:pt x="103" y="222"/>
                </a:cubicBezTo>
                <a:cubicBezTo>
                  <a:pt x="103" y="221"/>
                  <a:pt x="103" y="218"/>
                  <a:pt x="104" y="215"/>
                </a:cubicBezTo>
                <a:cubicBezTo>
                  <a:pt x="106" y="215"/>
                  <a:pt x="107" y="215"/>
                  <a:pt x="109" y="215"/>
                </a:cubicBezTo>
                <a:cubicBezTo>
                  <a:pt x="109" y="218"/>
                  <a:pt x="109" y="221"/>
                  <a:pt x="109" y="222"/>
                </a:cubicBezTo>
                <a:cubicBezTo>
                  <a:pt x="109" y="223"/>
                  <a:pt x="110" y="223"/>
                  <a:pt x="110" y="223"/>
                </a:cubicBezTo>
                <a:cubicBezTo>
                  <a:pt x="111" y="224"/>
                  <a:pt x="111" y="224"/>
                  <a:pt x="112" y="224"/>
                </a:cubicBezTo>
                <a:cubicBezTo>
                  <a:pt x="112" y="224"/>
                  <a:pt x="113" y="224"/>
                  <a:pt x="113" y="223"/>
                </a:cubicBezTo>
                <a:cubicBezTo>
                  <a:pt x="114" y="223"/>
                  <a:pt x="114" y="223"/>
                  <a:pt x="114" y="222"/>
                </a:cubicBezTo>
                <a:cubicBezTo>
                  <a:pt x="114" y="221"/>
                  <a:pt x="115" y="218"/>
                  <a:pt x="115" y="215"/>
                </a:cubicBezTo>
                <a:cubicBezTo>
                  <a:pt x="116" y="215"/>
                  <a:pt x="118" y="215"/>
                  <a:pt x="119" y="215"/>
                </a:cubicBezTo>
                <a:cubicBezTo>
                  <a:pt x="120" y="218"/>
                  <a:pt x="121" y="221"/>
                  <a:pt x="121" y="222"/>
                </a:cubicBezTo>
                <a:cubicBezTo>
                  <a:pt x="121" y="222"/>
                  <a:pt x="121" y="223"/>
                  <a:pt x="122" y="223"/>
                </a:cubicBezTo>
                <a:cubicBezTo>
                  <a:pt x="122" y="223"/>
                  <a:pt x="123" y="223"/>
                  <a:pt x="123" y="223"/>
                </a:cubicBezTo>
                <a:cubicBezTo>
                  <a:pt x="124" y="223"/>
                  <a:pt x="125" y="223"/>
                  <a:pt x="125" y="223"/>
                </a:cubicBezTo>
                <a:cubicBezTo>
                  <a:pt x="125" y="222"/>
                  <a:pt x="126" y="222"/>
                  <a:pt x="126" y="221"/>
                </a:cubicBezTo>
                <a:cubicBezTo>
                  <a:pt x="126" y="220"/>
                  <a:pt x="125" y="217"/>
                  <a:pt x="125" y="214"/>
                </a:cubicBezTo>
                <a:cubicBezTo>
                  <a:pt x="127" y="214"/>
                  <a:pt x="129" y="214"/>
                  <a:pt x="130" y="213"/>
                </a:cubicBezTo>
                <a:cubicBezTo>
                  <a:pt x="131" y="216"/>
                  <a:pt x="132" y="219"/>
                  <a:pt x="132" y="220"/>
                </a:cubicBezTo>
                <a:cubicBezTo>
                  <a:pt x="132" y="221"/>
                  <a:pt x="133" y="221"/>
                  <a:pt x="133" y="221"/>
                </a:cubicBezTo>
                <a:cubicBezTo>
                  <a:pt x="134" y="222"/>
                  <a:pt x="134" y="222"/>
                  <a:pt x="135" y="222"/>
                </a:cubicBezTo>
                <a:cubicBezTo>
                  <a:pt x="136" y="221"/>
                  <a:pt x="136" y="221"/>
                  <a:pt x="136" y="221"/>
                </a:cubicBezTo>
                <a:cubicBezTo>
                  <a:pt x="137" y="220"/>
                  <a:pt x="137" y="220"/>
                  <a:pt x="137" y="219"/>
                </a:cubicBezTo>
                <a:cubicBezTo>
                  <a:pt x="137" y="218"/>
                  <a:pt x="136" y="215"/>
                  <a:pt x="136" y="212"/>
                </a:cubicBezTo>
                <a:cubicBezTo>
                  <a:pt x="138" y="212"/>
                  <a:pt x="139" y="211"/>
                  <a:pt x="141" y="211"/>
                </a:cubicBezTo>
                <a:cubicBezTo>
                  <a:pt x="142" y="214"/>
                  <a:pt x="143" y="217"/>
                  <a:pt x="143" y="217"/>
                </a:cubicBezTo>
                <a:cubicBezTo>
                  <a:pt x="144" y="218"/>
                  <a:pt x="144" y="218"/>
                  <a:pt x="144" y="218"/>
                </a:cubicBezTo>
                <a:cubicBezTo>
                  <a:pt x="145" y="219"/>
                  <a:pt x="146" y="219"/>
                  <a:pt x="146" y="219"/>
                </a:cubicBezTo>
                <a:cubicBezTo>
                  <a:pt x="147" y="218"/>
                  <a:pt x="147" y="218"/>
                  <a:pt x="148" y="218"/>
                </a:cubicBezTo>
                <a:cubicBezTo>
                  <a:pt x="148" y="217"/>
                  <a:pt x="148" y="216"/>
                  <a:pt x="148" y="216"/>
                </a:cubicBezTo>
                <a:cubicBezTo>
                  <a:pt x="148" y="215"/>
                  <a:pt x="147" y="212"/>
                  <a:pt x="146" y="209"/>
                </a:cubicBezTo>
                <a:cubicBezTo>
                  <a:pt x="148" y="208"/>
                  <a:pt x="149" y="208"/>
                  <a:pt x="151" y="207"/>
                </a:cubicBezTo>
                <a:cubicBezTo>
                  <a:pt x="152" y="210"/>
                  <a:pt x="154" y="213"/>
                  <a:pt x="154" y="213"/>
                </a:cubicBezTo>
                <a:cubicBezTo>
                  <a:pt x="154" y="214"/>
                  <a:pt x="155" y="214"/>
                  <a:pt x="155" y="214"/>
                </a:cubicBezTo>
                <a:cubicBezTo>
                  <a:pt x="156" y="215"/>
                  <a:pt x="157" y="215"/>
                  <a:pt x="157" y="214"/>
                </a:cubicBezTo>
                <a:cubicBezTo>
                  <a:pt x="158" y="214"/>
                  <a:pt x="158" y="214"/>
                  <a:pt x="158" y="213"/>
                </a:cubicBezTo>
                <a:cubicBezTo>
                  <a:pt x="159" y="213"/>
                  <a:pt x="159" y="212"/>
                  <a:pt x="159" y="211"/>
                </a:cubicBezTo>
                <a:cubicBezTo>
                  <a:pt x="158" y="211"/>
                  <a:pt x="157" y="208"/>
                  <a:pt x="156" y="205"/>
                </a:cubicBezTo>
                <a:cubicBezTo>
                  <a:pt x="158" y="204"/>
                  <a:pt x="159" y="204"/>
                  <a:pt x="160" y="203"/>
                </a:cubicBezTo>
                <a:cubicBezTo>
                  <a:pt x="162" y="205"/>
                  <a:pt x="164" y="208"/>
                  <a:pt x="164" y="208"/>
                </a:cubicBezTo>
                <a:cubicBezTo>
                  <a:pt x="165" y="209"/>
                  <a:pt x="165" y="209"/>
                  <a:pt x="166" y="209"/>
                </a:cubicBezTo>
                <a:cubicBezTo>
                  <a:pt x="166" y="209"/>
                  <a:pt x="167" y="209"/>
                  <a:pt x="168" y="209"/>
                </a:cubicBezTo>
                <a:cubicBezTo>
                  <a:pt x="168" y="209"/>
                  <a:pt x="168" y="208"/>
                  <a:pt x="169" y="208"/>
                </a:cubicBezTo>
                <a:cubicBezTo>
                  <a:pt x="169" y="207"/>
                  <a:pt x="169" y="207"/>
                  <a:pt x="169" y="206"/>
                </a:cubicBezTo>
                <a:cubicBezTo>
                  <a:pt x="168" y="205"/>
                  <a:pt x="167" y="202"/>
                  <a:pt x="166" y="200"/>
                </a:cubicBezTo>
                <a:cubicBezTo>
                  <a:pt x="167" y="199"/>
                  <a:pt x="168" y="198"/>
                  <a:pt x="170" y="197"/>
                </a:cubicBezTo>
                <a:cubicBezTo>
                  <a:pt x="172" y="199"/>
                  <a:pt x="174" y="202"/>
                  <a:pt x="174" y="202"/>
                </a:cubicBezTo>
                <a:cubicBezTo>
                  <a:pt x="175" y="203"/>
                  <a:pt x="175" y="203"/>
                  <a:pt x="176" y="203"/>
                </a:cubicBezTo>
                <a:cubicBezTo>
                  <a:pt x="176" y="203"/>
                  <a:pt x="177" y="203"/>
                  <a:pt x="177" y="203"/>
                </a:cubicBezTo>
                <a:cubicBezTo>
                  <a:pt x="178" y="202"/>
                  <a:pt x="178" y="202"/>
                  <a:pt x="178" y="201"/>
                </a:cubicBezTo>
                <a:cubicBezTo>
                  <a:pt x="178" y="201"/>
                  <a:pt x="178" y="200"/>
                  <a:pt x="178" y="200"/>
                </a:cubicBezTo>
                <a:cubicBezTo>
                  <a:pt x="178" y="199"/>
                  <a:pt x="176" y="196"/>
                  <a:pt x="175" y="194"/>
                </a:cubicBezTo>
                <a:cubicBezTo>
                  <a:pt x="176" y="193"/>
                  <a:pt x="177" y="192"/>
                  <a:pt x="178" y="191"/>
                </a:cubicBezTo>
                <a:cubicBezTo>
                  <a:pt x="180" y="193"/>
                  <a:pt x="183" y="195"/>
                  <a:pt x="183" y="195"/>
                </a:cubicBezTo>
                <a:cubicBezTo>
                  <a:pt x="184" y="196"/>
                  <a:pt x="184" y="196"/>
                  <a:pt x="185" y="196"/>
                </a:cubicBezTo>
                <a:cubicBezTo>
                  <a:pt x="185" y="196"/>
                  <a:pt x="186" y="196"/>
                  <a:pt x="186" y="195"/>
                </a:cubicBezTo>
                <a:cubicBezTo>
                  <a:pt x="187" y="195"/>
                  <a:pt x="187" y="194"/>
                  <a:pt x="187" y="194"/>
                </a:cubicBezTo>
                <a:cubicBezTo>
                  <a:pt x="187" y="193"/>
                  <a:pt x="187" y="193"/>
                  <a:pt x="187" y="192"/>
                </a:cubicBezTo>
                <a:cubicBezTo>
                  <a:pt x="186" y="192"/>
                  <a:pt x="184" y="189"/>
                  <a:pt x="183" y="187"/>
                </a:cubicBezTo>
                <a:cubicBezTo>
                  <a:pt x="184" y="186"/>
                  <a:pt x="185" y="184"/>
                  <a:pt x="186" y="183"/>
                </a:cubicBezTo>
                <a:cubicBezTo>
                  <a:pt x="188" y="185"/>
                  <a:pt x="191" y="187"/>
                  <a:pt x="191" y="187"/>
                </a:cubicBezTo>
                <a:cubicBezTo>
                  <a:pt x="192" y="188"/>
                  <a:pt x="193" y="188"/>
                  <a:pt x="193" y="188"/>
                </a:cubicBezTo>
                <a:cubicBezTo>
                  <a:pt x="194" y="188"/>
                  <a:pt x="194" y="187"/>
                  <a:pt x="195" y="187"/>
                </a:cubicBezTo>
                <a:cubicBezTo>
                  <a:pt x="195" y="187"/>
                  <a:pt x="195" y="186"/>
                  <a:pt x="195" y="185"/>
                </a:cubicBezTo>
                <a:cubicBezTo>
                  <a:pt x="195" y="185"/>
                  <a:pt x="195" y="184"/>
                  <a:pt x="195" y="184"/>
                </a:cubicBezTo>
                <a:cubicBezTo>
                  <a:pt x="194" y="183"/>
                  <a:pt x="192" y="181"/>
                  <a:pt x="190" y="179"/>
                </a:cubicBezTo>
                <a:cubicBezTo>
                  <a:pt x="191" y="177"/>
                  <a:pt x="192" y="176"/>
                  <a:pt x="193" y="175"/>
                </a:cubicBezTo>
                <a:cubicBezTo>
                  <a:pt x="196" y="177"/>
                  <a:pt x="198" y="178"/>
                  <a:pt x="199" y="179"/>
                </a:cubicBezTo>
                <a:cubicBezTo>
                  <a:pt x="199" y="179"/>
                  <a:pt x="200" y="179"/>
                  <a:pt x="201" y="179"/>
                </a:cubicBezTo>
                <a:cubicBezTo>
                  <a:pt x="201" y="179"/>
                  <a:pt x="202" y="178"/>
                  <a:pt x="202" y="178"/>
                </a:cubicBezTo>
                <a:cubicBezTo>
                  <a:pt x="202" y="177"/>
                  <a:pt x="203" y="177"/>
                  <a:pt x="202" y="176"/>
                </a:cubicBezTo>
                <a:cubicBezTo>
                  <a:pt x="202" y="176"/>
                  <a:pt x="202" y="175"/>
                  <a:pt x="202" y="175"/>
                </a:cubicBezTo>
                <a:cubicBezTo>
                  <a:pt x="201" y="174"/>
                  <a:pt x="199" y="172"/>
                  <a:pt x="197" y="170"/>
                </a:cubicBezTo>
                <a:cubicBezTo>
                  <a:pt x="197" y="169"/>
                  <a:pt x="198" y="168"/>
                  <a:pt x="199" y="166"/>
                </a:cubicBezTo>
                <a:cubicBezTo>
                  <a:pt x="202" y="168"/>
                  <a:pt x="205" y="169"/>
                  <a:pt x="205" y="169"/>
                </a:cubicBezTo>
                <a:cubicBezTo>
                  <a:pt x="206" y="169"/>
                  <a:pt x="207" y="169"/>
                  <a:pt x="207" y="169"/>
                </a:cubicBezTo>
                <a:cubicBezTo>
                  <a:pt x="208" y="169"/>
                  <a:pt x="208" y="169"/>
                  <a:pt x="208" y="168"/>
                </a:cubicBezTo>
                <a:cubicBezTo>
                  <a:pt x="209" y="168"/>
                  <a:pt x="209" y="167"/>
                  <a:pt x="209" y="166"/>
                </a:cubicBezTo>
                <a:cubicBezTo>
                  <a:pt x="209" y="166"/>
                  <a:pt x="208" y="165"/>
                  <a:pt x="208" y="165"/>
                </a:cubicBezTo>
                <a:cubicBezTo>
                  <a:pt x="207" y="165"/>
                  <a:pt x="205" y="163"/>
                  <a:pt x="202" y="161"/>
                </a:cubicBezTo>
                <a:cubicBezTo>
                  <a:pt x="203" y="160"/>
                  <a:pt x="204" y="158"/>
                  <a:pt x="204" y="157"/>
                </a:cubicBezTo>
                <a:cubicBezTo>
                  <a:pt x="207" y="158"/>
                  <a:pt x="210" y="159"/>
                  <a:pt x="211" y="159"/>
                </a:cubicBezTo>
                <a:cubicBezTo>
                  <a:pt x="211" y="159"/>
                  <a:pt x="212" y="159"/>
                  <a:pt x="212" y="159"/>
                </a:cubicBezTo>
                <a:cubicBezTo>
                  <a:pt x="213" y="159"/>
                  <a:pt x="213" y="158"/>
                  <a:pt x="214" y="158"/>
                </a:cubicBezTo>
                <a:cubicBezTo>
                  <a:pt x="214" y="157"/>
                  <a:pt x="214" y="157"/>
                  <a:pt x="214" y="156"/>
                </a:cubicBezTo>
                <a:cubicBezTo>
                  <a:pt x="214" y="155"/>
                  <a:pt x="213" y="155"/>
                  <a:pt x="213" y="155"/>
                </a:cubicBezTo>
                <a:cubicBezTo>
                  <a:pt x="212" y="154"/>
                  <a:pt x="209" y="153"/>
                  <a:pt x="207" y="151"/>
                </a:cubicBezTo>
                <a:cubicBezTo>
                  <a:pt x="207" y="150"/>
                  <a:pt x="208" y="148"/>
                  <a:pt x="208" y="147"/>
                </a:cubicBezTo>
                <a:cubicBezTo>
                  <a:pt x="211" y="148"/>
                  <a:pt x="215" y="148"/>
                  <a:pt x="215" y="148"/>
                </a:cubicBezTo>
                <a:cubicBezTo>
                  <a:pt x="216" y="149"/>
                  <a:pt x="216" y="148"/>
                  <a:pt x="217" y="148"/>
                </a:cubicBezTo>
                <a:cubicBezTo>
                  <a:pt x="217" y="148"/>
                  <a:pt x="218" y="147"/>
                  <a:pt x="218" y="147"/>
                </a:cubicBezTo>
                <a:cubicBezTo>
                  <a:pt x="218" y="146"/>
                  <a:pt x="218" y="146"/>
                  <a:pt x="218" y="145"/>
                </a:cubicBezTo>
                <a:cubicBezTo>
                  <a:pt x="218" y="145"/>
                  <a:pt x="217" y="144"/>
                  <a:pt x="217" y="144"/>
                </a:cubicBezTo>
                <a:cubicBezTo>
                  <a:pt x="216" y="144"/>
                  <a:pt x="213" y="142"/>
                  <a:pt x="210" y="141"/>
                </a:cubicBezTo>
                <a:cubicBezTo>
                  <a:pt x="211" y="140"/>
                  <a:pt x="211" y="138"/>
                  <a:pt x="211" y="137"/>
                </a:cubicBezTo>
                <a:cubicBezTo>
                  <a:pt x="214" y="137"/>
                  <a:pt x="218" y="137"/>
                  <a:pt x="218" y="137"/>
                </a:cubicBezTo>
                <a:cubicBezTo>
                  <a:pt x="219" y="137"/>
                  <a:pt x="220" y="137"/>
                  <a:pt x="220" y="137"/>
                </a:cubicBezTo>
                <a:cubicBezTo>
                  <a:pt x="220" y="137"/>
                  <a:pt x="221" y="136"/>
                  <a:pt x="221" y="135"/>
                </a:cubicBezTo>
                <a:cubicBezTo>
                  <a:pt x="221" y="135"/>
                  <a:pt x="221" y="134"/>
                  <a:pt x="221" y="134"/>
                </a:cubicBezTo>
                <a:cubicBezTo>
                  <a:pt x="220" y="133"/>
                  <a:pt x="220" y="133"/>
                  <a:pt x="219" y="133"/>
                </a:cubicBezTo>
                <a:cubicBezTo>
                  <a:pt x="219" y="132"/>
                  <a:pt x="216" y="132"/>
                  <a:pt x="213" y="131"/>
                </a:cubicBezTo>
                <a:cubicBezTo>
                  <a:pt x="213" y="129"/>
                  <a:pt x="213" y="128"/>
                  <a:pt x="214" y="126"/>
                </a:cubicBezTo>
                <a:cubicBezTo>
                  <a:pt x="216" y="126"/>
                  <a:pt x="220" y="126"/>
                  <a:pt x="220" y="126"/>
                </a:cubicBezTo>
                <a:cubicBezTo>
                  <a:pt x="221" y="126"/>
                  <a:pt x="222" y="126"/>
                  <a:pt x="222" y="125"/>
                </a:cubicBezTo>
                <a:cubicBezTo>
                  <a:pt x="222" y="125"/>
                  <a:pt x="223" y="125"/>
                  <a:pt x="223" y="124"/>
                </a:cubicBezTo>
                <a:cubicBezTo>
                  <a:pt x="223" y="123"/>
                  <a:pt x="223" y="123"/>
                  <a:pt x="222" y="122"/>
                </a:cubicBezTo>
                <a:cubicBezTo>
                  <a:pt x="222" y="122"/>
                  <a:pt x="222" y="121"/>
                  <a:pt x="221" y="121"/>
                </a:cubicBezTo>
                <a:cubicBezTo>
                  <a:pt x="220" y="121"/>
                  <a:pt x="217" y="121"/>
                  <a:pt x="214" y="120"/>
                </a:cubicBezTo>
                <a:cubicBezTo>
                  <a:pt x="214" y="118"/>
                  <a:pt x="214" y="117"/>
                  <a:pt x="214" y="115"/>
                </a:cubicBezTo>
                <a:cubicBezTo>
                  <a:pt x="217" y="115"/>
                  <a:pt x="221" y="115"/>
                  <a:pt x="221" y="115"/>
                </a:cubicBezTo>
                <a:close/>
                <a:moveTo>
                  <a:pt x="112" y="201"/>
                </a:moveTo>
                <a:cubicBezTo>
                  <a:pt x="63" y="201"/>
                  <a:pt x="23" y="161"/>
                  <a:pt x="23" y="112"/>
                </a:cubicBezTo>
                <a:cubicBezTo>
                  <a:pt x="23" y="63"/>
                  <a:pt x="63" y="23"/>
                  <a:pt x="112" y="23"/>
                </a:cubicBezTo>
                <a:cubicBezTo>
                  <a:pt x="161" y="23"/>
                  <a:pt x="201" y="63"/>
                  <a:pt x="201" y="112"/>
                </a:cubicBezTo>
                <a:cubicBezTo>
                  <a:pt x="201" y="161"/>
                  <a:pt x="161" y="201"/>
                  <a:pt x="112" y="201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9"/>
          <p:cNvSpPr>
            <a:spLocks noEditPoints="1"/>
          </p:cNvSpPr>
          <p:nvPr/>
        </p:nvSpPr>
        <p:spPr bwMode="auto">
          <a:xfrm>
            <a:off x="609600" y="2426219"/>
            <a:ext cx="319088" cy="317500"/>
          </a:xfrm>
          <a:custGeom>
            <a:avLst/>
            <a:gdLst>
              <a:gd name="T0" fmla="*/ 86 w 90"/>
              <a:gd name="T1" fmla="*/ 42 h 90"/>
              <a:gd name="T2" fmla="*/ 86 w 90"/>
              <a:gd name="T3" fmla="*/ 38 h 90"/>
              <a:gd name="T4" fmla="*/ 85 w 90"/>
              <a:gd name="T5" fmla="*/ 34 h 90"/>
              <a:gd name="T6" fmla="*/ 83 w 90"/>
              <a:gd name="T7" fmla="*/ 30 h 90"/>
              <a:gd name="T8" fmla="*/ 81 w 90"/>
              <a:gd name="T9" fmla="*/ 26 h 90"/>
              <a:gd name="T10" fmla="*/ 79 w 90"/>
              <a:gd name="T11" fmla="*/ 22 h 90"/>
              <a:gd name="T12" fmla="*/ 77 w 90"/>
              <a:gd name="T13" fmla="*/ 19 h 90"/>
              <a:gd name="T14" fmla="*/ 74 w 90"/>
              <a:gd name="T15" fmla="*/ 16 h 90"/>
              <a:gd name="T16" fmla="*/ 70 w 90"/>
              <a:gd name="T17" fmla="*/ 13 h 90"/>
              <a:gd name="T18" fmla="*/ 67 w 90"/>
              <a:gd name="T19" fmla="*/ 10 h 90"/>
              <a:gd name="T20" fmla="*/ 63 w 90"/>
              <a:gd name="T21" fmla="*/ 8 h 90"/>
              <a:gd name="T22" fmla="*/ 59 w 90"/>
              <a:gd name="T23" fmla="*/ 6 h 90"/>
              <a:gd name="T24" fmla="*/ 55 w 90"/>
              <a:gd name="T25" fmla="*/ 5 h 90"/>
              <a:gd name="T26" fmla="*/ 51 w 90"/>
              <a:gd name="T27" fmla="*/ 4 h 90"/>
              <a:gd name="T28" fmla="*/ 46 w 90"/>
              <a:gd name="T29" fmla="*/ 4 h 90"/>
              <a:gd name="T30" fmla="*/ 42 w 90"/>
              <a:gd name="T31" fmla="*/ 4 h 90"/>
              <a:gd name="T32" fmla="*/ 38 w 90"/>
              <a:gd name="T33" fmla="*/ 5 h 90"/>
              <a:gd name="T34" fmla="*/ 34 w 90"/>
              <a:gd name="T35" fmla="*/ 6 h 90"/>
              <a:gd name="T36" fmla="*/ 30 w 90"/>
              <a:gd name="T37" fmla="*/ 7 h 90"/>
              <a:gd name="T38" fmla="*/ 26 w 90"/>
              <a:gd name="T39" fmla="*/ 9 h 90"/>
              <a:gd name="T40" fmla="*/ 22 w 90"/>
              <a:gd name="T41" fmla="*/ 11 h 90"/>
              <a:gd name="T42" fmla="*/ 19 w 90"/>
              <a:gd name="T43" fmla="*/ 14 h 90"/>
              <a:gd name="T44" fmla="*/ 15 w 90"/>
              <a:gd name="T45" fmla="*/ 17 h 90"/>
              <a:gd name="T46" fmla="*/ 13 w 90"/>
              <a:gd name="T47" fmla="*/ 20 h 90"/>
              <a:gd name="T48" fmla="*/ 10 w 90"/>
              <a:gd name="T49" fmla="*/ 24 h 90"/>
              <a:gd name="T50" fmla="*/ 8 w 90"/>
              <a:gd name="T51" fmla="*/ 27 h 90"/>
              <a:gd name="T52" fmla="*/ 6 w 90"/>
              <a:gd name="T53" fmla="*/ 31 h 90"/>
              <a:gd name="T54" fmla="*/ 5 w 90"/>
              <a:gd name="T55" fmla="*/ 36 h 90"/>
              <a:gd name="T56" fmla="*/ 4 w 90"/>
              <a:gd name="T57" fmla="*/ 40 h 90"/>
              <a:gd name="T58" fmla="*/ 4 w 90"/>
              <a:gd name="T59" fmla="*/ 44 h 90"/>
              <a:gd name="T60" fmla="*/ 4 w 90"/>
              <a:gd name="T61" fmla="*/ 48 h 90"/>
              <a:gd name="T62" fmla="*/ 5 w 90"/>
              <a:gd name="T63" fmla="*/ 53 h 90"/>
              <a:gd name="T64" fmla="*/ 6 w 90"/>
              <a:gd name="T65" fmla="*/ 57 h 90"/>
              <a:gd name="T66" fmla="*/ 7 w 90"/>
              <a:gd name="T67" fmla="*/ 61 h 90"/>
              <a:gd name="T68" fmla="*/ 9 w 90"/>
              <a:gd name="T69" fmla="*/ 65 h 90"/>
              <a:gd name="T70" fmla="*/ 11 w 90"/>
              <a:gd name="T71" fmla="*/ 69 h 90"/>
              <a:gd name="T72" fmla="*/ 14 w 90"/>
              <a:gd name="T73" fmla="*/ 72 h 90"/>
              <a:gd name="T74" fmla="*/ 17 w 90"/>
              <a:gd name="T75" fmla="*/ 75 h 90"/>
              <a:gd name="T76" fmla="*/ 20 w 90"/>
              <a:gd name="T77" fmla="*/ 78 h 90"/>
              <a:gd name="T78" fmla="*/ 24 w 90"/>
              <a:gd name="T79" fmla="*/ 80 h 90"/>
              <a:gd name="T80" fmla="*/ 27 w 90"/>
              <a:gd name="T81" fmla="*/ 83 h 90"/>
              <a:gd name="T82" fmla="*/ 31 w 90"/>
              <a:gd name="T83" fmla="*/ 84 h 90"/>
              <a:gd name="T84" fmla="*/ 35 w 90"/>
              <a:gd name="T85" fmla="*/ 85 h 90"/>
              <a:gd name="T86" fmla="*/ 40 w 90"/>
              <a:gd name="T87" fmla="*/ 86 h 90"/>
              <a:gd name="T88" fmla="*/ 44 w 90"/>
              <a:gd name="T89" fmla="*/ 87 h 90"/>
              <a:gd name="T90" fmla="*/ 48 w 90"/>
              <a:gd name="T91" fmla="*/ 87 h 90"/>
              <a:gd name="T92" fmla="*/ 53 w 90"/>
              <a:gd name="T93" fmla="*/ 86 h 90"/>
              <a:gd name="T94" fmla="*/ 57 w 90"/>
              <a:gd name="T95" fmla="*/ 85 h 90"/>
              <a:gd name="T96" fmla="*/ 61 w 90"/>
              <a:gd name="T97" fmla="*/ 84 h 90"/>
              <a:gd name="T98" fmla="*/ 65 w 90"/>
              <a:gd name="T99" fmla="*/ 82 h 90"/>
              <a:gd name="T100" fmla="*/ 68 w 90"/>
              <a:gd name="T101" fmla="*/ 79 h 90"/>
              <a:gd name="T102" fmla="*/ 72 w 90"/>
              <a:gd name="T103" fmla="*/ 77 h 90"/>
              <a:gd name="T104" fmla="*/ 75 w 90"/>
              <a:gd name="T105" fmla="*/ 74 h 90"/>
              <a:gd name="T106" fmla="*/ 78 w 90"/>
              <a:gd name="T107" fmla="*/ 71 h 90"/>
              <a:gd name="T108" fmla="*/ 80 w 90"/>
              <a:gd name="T109" fmla="*/ 67 h 90"/>
              <a:gd name="T110" fmla="*/ 82 w 90"/>
              <a:gd name="T111" fmla="*/ 63 h 90"/>
              <a:gd name="T112" fmla="*/ 84 w 90"/>
              <a:gd name="T113" fmla="*/ 59 h 90"/>
              <a:gd name="T114" fmla="*/ 85 w 90"/>
              <a:gd name="T115" fmla="*/ 55 h 90"/>
              <a:gd name="T116" fmla="*/ 86 w 90"/>
              <a:gd name="T117" fmla="*/ 51 h 90"/>
              <a:gd name="T118" fmla="*/ 86 w 90"/>
              <a:gd name="T119" fmla="*/ 47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90" h="90">
                <a:moveTo>
                  <a:pt x="89" y="46"/>
                </a:moveTo>
                <a:cubicBezTo>
                  <a:pt x="89" y="46"/>
                  <a:pt x="90" y="46"/>
                  <a:pt x="90" y="46"/>
                </a:cubicBezTo>
                <a:cubicBezTo>
                  <a:pt x="90" y="46"/>
                  <a:pt x="90" y="46"/>
                  <a:pt x="90" y="45"/>
                </a:cubicBezTo>
                <a:cubicBezTo>
                  <a:pt x="90" y="45"/>
                  <a:pt x="90" y="45"/>
                  <a:pt x="90" y="45"/>
                </a:cubicBezTo>
                <a:cubicBezTo>
                  <a:pt x="90" y="45"/>
                  <a:pt x="89" y="44"/>
                  <a:pt x="89" y="44"/>
                </a:cubicBezTo>
                <a:cubicBezTo>
                  <a:pt x="89" y="44"/>
                  <a:pt x="88" y="44"/>
                  <a:pt x="86" y="44"/>
                </a:cubicBezTo>
                <a:cubicBezTo>
                  <a:pt x="86" y="44"/>
                  <a:pt x="86" y="43"/>
                  <a:pt x="86" y="42"/>
                </a:cubicBezTo>
                <a:cubicBezTo>
                  <a:pt x="87" y="42"/>
                  <a:pt x="89" y="42"/>
                  <a:pt x="89" y="42"/>
                </a:cubicBezTo>
                <a:cubicBezTo>
                  <a:pt x="89" y="42"/>
                  <a:pt x="89" y="41"/>
                  <a:pt x="90" y="41"/>
                </a:cubicBezTo>
                <a:cubicBezTo>
                  <a:pt x="90" y="41"/>
                  <a:pt x="90" y="41"/>
                  <a:pt x="90" y="41"/>
                </a:cubicBezTo>
                <a:cubicBezTo>
                  <a:pt x="90" y="40"/>
                  <a:pt x="90" y="40"/>
                  <a:pt x="89" y="40"/>
                </a:cubicBezTo>
                <a:cubicBezTo>
                  <a:pt x="89" y="40"/>
                  <a:pt x="89" y="40"/>
                  <a:pt x="89" y="40"/>
                </a:cubicBezTo>
                <a:cubicBezTo>
                  <a:pt x="89" y="40"/>
                  <a:pt x="87" y="40"/>
                  <a:pt x="86" y="40"/>
                </a:cubicBezTo>
                <a:cubicBezTo>
                  <a:pt x="86" y="39"/>
                  <a:pt x="86" y="39"/>
                  <a:pt x="86" y="38"/>
                </a:cubicBezTo>
                <a:cubicBezTo>
                  <a:pt x="87" y="38"/>
                  <a:pt x="88" y="37"/>
                  <a:pt x="88" y="37"/>
                </a:cubicBezTo>
                <a:cubicBezTo>
                  <a:pt x="89" y="37"/>
                  <a:pt x="89" y="37"/>
                  <a:pt x="89" y="37"/>
                </a:cubicBezTo>
                <a:cubicBezTo>
                  <a:pt x="89" y="36"/>
                  <a:pt x="89" y="36"/>
                  <a:pt x="89" y="36"/>
                </a:cubicBezTo>
                <a:cubicBezTo>
                  <a:pt x="89" y="36"/>
                  <a:pt x="89" y="36"/>
                  <a:pt x="89" y="35"/>
                </a:cubicBezTo>
                <a:cubicBezTo>
                  <a:pt x="88" y="35"/>
                  <a:pt x="88" y="35"/>
                  <a:pt x="88" y="35"/>
                </a:cubicBezTo>
                <a:cubicBezTo>
                  <a:pt x="88" y="35"/>
                  <a:pt x="86" y="35"/>
                  <a:pt x="85" y="36"/>
                </a:cubicBezTo>
                <a:cubicBezTo>
                  <a:pt x="85" y="35"/>
                  <a:pt x="85" y="34"/>
                  <a:pt x="85" y="34"/>
                </a:cubicBezTo>
                <a:cubicBezTo>
                  <a:pt x="86" y="33"/>
                  <a:pt x="87" y="33"/>
                  <a:pt x="87" y="33"/>
                </a:cubicBezTo>
                <a:cubicBezTo>
                  <a:pt x="87" y="33"/>
                  <a:pt x="88" y="32"/>
                  <a:pt x="88" y="32"/>
                </a:cubicBezTo>
                <a:cubicBezTo>
                  <a:pt x="88" y="32"/>
                  <a:pt x="88" y="32"/>
                  <a:pt x="88" y="32"/>
                </a:cubicBezTo>
                <a:cubicBezTo>
                  <a:pt x="88" y="31"/>
                  <a:pt x="87" y="31"/>
                  <a:pt x="87" y="31"/>
                </a:cubicBezTo>
                <a:cubicBezTo>
                  <a:pt x="87" y="31"/>
                  <a:pt x="87" y="31"/>
                  <a:pt x="87" y="31"/>
                </a:cubicBezTo>
                <a:cubicBezTo>
                  <a:pt x="86" y="31"/>
                  <a:pt x="85" y="31"/>
                  <a:pt x="84" y="31"/>
                </a:cubicBezTo>
                <a:cubicBezTo>
                  <a:pt x="84" y="31"/>
                  <a:pt x="83" y="30"/>
                  <a:pt x="83" y="30"/>
                </a:cubicBezTo>
                <a:cubicBezTo>
                  <a:pt x="84" y="29"/>
                  <a:pt x="85" y="28"/>
                  <a:pt x="86" y="28"/>
                </a:cubicBezTo>
                <a:cubicBezTo>
                  <a:pt x="86" y="28"/>
                  <a:pt x="86" y="28"/>
                  <a:pt x="86" y="28"/>
                </a:cubicBezTo>
                <a:cubicBezTo>
                  <a:pt x="86" y="28"/>
                  <a:pt x="86" y="27"/>
                  <a:pt x="86" y="27"/>
                </a:cubicBezTo>
                <a:cubicBezTo>
                  <a:pt x="86" y="27"/>
                  <a:pt x="86" y="27"/>
                  <a:pt x="86" y="27"/>
                </a:cubicBezTo>
                <a:cubicBezTo>
                  <a:pt x="85" y="26"/>
                  <a:pt x="85" y="26"/>
                  <a:pt x="85" y="26"/>
                </a:cubicBezTo>
                <a:cubicBezTo>
                  <a:pt x="85" y="27"/>
                  <a:pt x="83" y="27"/>
                  <a:pt x="82" y="27"/>
                </a:cubicBezTo>
                <a:cubicBezTo>
                  <a:pt x="82" y="27"/>
                  <a:pt x="82" y="26"/>
                  <a:pt x="81" y="26"/>
                </a:cubicBezTo>
                <a:cubicBezTo>
                  <a:pt x="82" y="25"/>
                  <a:pt x="83" y="24"/>
                  <a:pt x="84" y="24"/>
                </a:cubicBezTo>
                <a:cubicBezTo>
                  <a:pt x="84" y="24"/>
                  <a:pt x="84" y="24"/>
                  <a:pt x="84" y="24"/>
                </a:cubicBezTo>
                <a:cubicBezTo>
                  <a:pt x="84" y="23"/>
                  <a:pt x="84" y="23"/>
                  <a:pt x="84" y="23"/>
                </a:cubicBezTo>
                <a:cubicBezTo>
                  <a:pt x="84" y="23"/>
                  <a:pt x="84" y="22"/>
                  <a:pt x="83" y="22"/>
                </a:cubicBezTo>
                <a:cubicBezTo>
                  <a:pt x="83" y="22"/>
                  <a:pt x="83" y="22"/>
                  <a:pt x="83" y="22"/>
                </a:cubicBezTo>
                <a:cubicBezTo>
                  <a:pt x="82" y="23"/>
                  <a:pt x="81" y="23"/>
                  <a:pt x="80" y="24"/>
                </a:cubicBezTo>
                <a:cubicBezTo>
                  <a:pt x="80" y="23"/>
                  <a:pt x="80" y="23"/>
                  <a:pt x="79" y="22"/>
                </a:cubicBezTo>
                <a:cubicBezTo>
                  <a:pt x="80" y="21"/>
                  <a:pt x="81" y="20"/>
                  <a:pt x="81" y="20"/>
                </a:cubicBezTo>
                <a:cubicBezTo>
                  <a:pt x="81" y="20"/>
                  <a:pt x="82" y="20"/>
                  <a:pt x="82" y="20"/>
                </a:cubicBezTo>
                <a:cubicBezTo>
                  <a:pt x="82" y="19"/>
                  <a:pt x="82" y="19"/>
                  <a:pt x="81" y="19"/>
                </a:cubicBezTo>
                <a:cubicBezTo>
                  <a:pt x="81" y="19"/>
                  <a:pt x="81" y="19"/>
                  <a:pt x="81" y="19"/>
                </a:cubicBezTo>
                <a:cubicBezTo>
                  <a:pt x="81" y="18"/>
                  <a:pt x="80" y="19"/>
                  <a:pt x="80" y="19"/>
                </a:cubicBezTo>
                <a:cubicBezTo>
                  <a:pt x="80" y="19"/>
                  <a:pt x="79" y="20"/>
                  <a:pt x="78" y="20"/>
                </a:cubicBezTo>
                <a:cubicBezTo>
                  <a:pt x="77" y="20"/>
                  <a:pt x="77" y="19"/>
                  <a:pt x="77" y="19"/>
                </a:cubicBezTo>
                <a:cubicBezTo>
                  <a:pt x="77" y="18"/>
                  <a:pt x="78" y="17"/>
                  <a:pt x="78" y="17"/>
                </a:cubicBezTo>
                <a:cubicBezTo>
                  <a:pt x="79" y="16"/>
                  <a:pt x="79" y="16"/>
                  <a:pt x="79" y="16"/>
                </a:cubicBezTo>
                <a:cubicBezTo>
                  <a:pt x="79" y="16"/>
                  <a:pt x="79" y="16"/>
                  <a:pt x="78" y="15"/>
                </a:cubicBezTo>
                <a:cubicBezTo>
                  <a:pt x="78" y="15"/>
                  <a:pt x="78" y="15"/>
                  <a:pt x="78" y="15"/>
                </a:cubicBezTo>
                <a:cubicBezTo>
                  <a:pt x="78" y="15"/>
                  <a:pt x="77" y="15"/>
                  <a:pt x="77" y="15"/>
                </a:cubicBezTo>
                <a:cubicBezTo>
                  <a:pt x="77" y="15"/>
                  <a:pt x="76" y="16"/>
                  <a:pt x="75" y="17"/>
                </a:cubicBezTo>
                <a:cubicBezTo>
                  <a:pt x="75" y="16"/>
                  <a:pt x="74" y="16"/>
                  <a:pt x="74" y="16"/>
                </a:cubicBezTo>
                <a:cubicBezTo>
                  <a:pt x="74" y="14"/>
                  <a:pt x="75" y="13"/>
                  <a:pt x="75" y="13"/>
                </a:cubicBezTo>
                <a:cubicBezTo>
                  <a:pt x="75" y="13"/>
                  <a:pt x="75" y="13"/>
                  <a:pt x="75" y="13"/>
                </a:cubicBezTo>
                <a:cubicBezTo>
                  <a:pt x="75" y="12"/>
                  <a:pt x="75" y="12"/>
                  <a:pt x="75" y="12"/>
                </a:cubicBezTo>
                <a:cubicBezTo>
                  <a:pt x="75" y="12"/>
                  <a:pt x="75" y="12"/>
                  <a:pt x="74" y="12"/>
                </a:cubicBezTo>
                <a:cubicBezTo>
                  <a:pt x="74" y="12"/>
                  <a:pt x="74" y="12"/>
                  <a:pt x="74" y="12"/>
                </a:cubicBezTo>
                <a:cubicBezTo>
                  <a:pt x="74" y="12"/>
                  <a:pt x="73" y="13"/>
                  <a:pt x="72" y="14"/>
                </a:cubicBezTo>
                <a:cubicBezTo>
                  <a:pt x="71" y="13"/>
                  <a:pt x="71" y="13"/>
                  <a:pt x="70" y="13"/>
                </a:cubicBezTo>
                <a:cubicBezTo>
                  <a:pt x="71" y="12"/>
                  <a:pt x="72" y="10"/>
                  <a:pt x="72" y="10"/>
                </a:cubicBezTo>
                <a:cubicBezTo>
                  <a:pt x="72" y="10"/>
                  <a:pt x="72" y="10"/>
                  <a:pt x="72" y="10"/>
                </a:cubicBezTo>
                <a:cubicBezTo>
                  <a:pt x="72" y="9"/>
                  <a:pt x="72" y="9"/>
                  <a:pt x="71" y="9"/>
                </a:cubicBezTo>
                <a:cubicBezTo>
                  <a:pt x="71" y="9"/>
                  <a:pt x="71" y="9"/>
                  <a:pt x="71" y="9"/>
                </a:cubicBezTo>
                <a:cubicBezTo>
                  <a:pt x="71" y="9"/>
                  <a:pt x="70" y="9"/>
                  <a:pt x="70" y="9"/>
                </a:cubicBezTo>
                <a:cubicBezTo>
                  <a:pt x="70" y="9"/>
                  <a:pt x="69" y="10"/>
                  <a:pt x="68" y="11"/>
                </a:cubicBezTo>
                <a:cubicBezTo>
                  <a:pt x="68" y="11"/>
                  <a:pt x="67" y="11"/>
                  <a:pt x="67" y="10"/>
                </a:cubicBezTo>
                <a:cubicBezTo>
                  <a:pt x="67" y="9"/>
                  <a:pt x="68" y="8"/>
                  <a:pt x="68" y="8"/>
                </a:cubicBezTo>
                <a:cubicBezTo>
                  <a:pt x="68" y="8"/>
                  <a:pt x="68" y="7"/>
                  <a:pt x="68" y="7"/>
                </a:cubicBezTo>
                <a:cubicBezTo>
                  <a:pt x="68" y="7"/>
                  <a:pt x="68" y="7"/>
                  <a:pt x="68" y="6"/>
                </a:cubicBezTo>
                <a:cubicBezTo>
                  <a:pt x="67" y="6"/>
                  <a:pt x="67" y="6"/>
                  <a:pt x="67" y="6"/>
                </a:cubicBezTo>
                <a:cubicBezTo>
                  <a:pt x="67" y="6"/>
                  <a:pt x="66" y="6"/>
                  <a:pt x="66" y="7"/>
                </a:cubicBezTo>
                <a:cubicBezTo>
                  <a:pt x="66" y="7"/>
                  <a:pt x="65" y="8"/>
                  <a:pt x="65" y="9"/>
                </a:cubicBezTo>
                <a:cubicBezTo>
                  <a:pt x="64" y="9"/>
                  <a:pt x="64" y="8"/>
                  <a:pt x="63" y="8"/>
                </a:cubicBezTo>
                <a:cubicBezTo>
                  <a:pt x="63" y="7"/>
                  <a:pt x="64" y="6"/>
                  <a:pt x="64" y="6"/>
                </a:cubicBezTo>
                <a:cubicBezTo>
                  <a:pt x="64" y="5"/>
                  <a:pt x="64" y="5"/>
                  <a:pt x="64" y="5"/>
                </a:cubicBezTo>
                <a:cubicBezTo>
                  <a:pt x="64" y="5"/>
                  <a:pt x="64" y="4"/>
                  <a:pt x="63" y="4"/>
                </a:cubicBezTo>
                <a:cubicBezTo>
                  <a:pt x="63" y="4"/>
                  <a:pt x="63" y="4"/>
                  <a:pt x="63" y="4"/>
                </a:cubicBezTo>
                <a:cubicBezTo>
                  <a:pt x="62" y="4"/>
                  <a:pt x="62" y="5"/>
                  <a:pt x="62" y="5"/>
                </a:cubicBezTo>
                <a:cubicBezTo>
                  <a:pt x="62" y="5"/>
                  <a:pt x="61" y="6"/>
                  <a:pt x="61" y="7"/>
                </a:cubicBezTo>
                <a:cubicBezTo>
                  <a:pt x="60" y="7"/>
                  <a:pt x="60" y="7"/>
                  <a:pt x="59" y="6"/>
                </a:cubicBezTo>
                <a:cubicBezTo>
                  <a:pt x="59" y="5"/>
                  <a:pt x="60" y="4"/>
                  <a:pt x="60" y="4"/>
                </a:cubicBezTo>
                <a:cubicBezTo>
                  <a:pt x="60" y="4"/>
                  <a:pt x="60" y="3"/>
                  <a:pt x="60" y="3"/>
                </a:cubicBezTo>
                <a:cubicBezTo>
                  <a:pt x="59" y="3"/>
                  <a:pt x="59" y="3"/>
                  <a:pt x="59" y="3"/>
                </a:cubicBezTo>
                <a:cubicBezTo>
                  <a:pt x="59" y="3"/>
                  <a:pt x="59" y="3"/>
                  <a:pt x="58" y="3"/>
                </a:cubicBezTo>
                <a:cubicBezTo>
                  <a:pt x="58" y="3"/>
                  <a:pt x="58" y="3"/>
                  <a:pt x="58" y="3"/>
                </a:cubicBezTo>
                <a:cubicBezTo>
                  <a:pt x="58" y="3"/>
                  <a:pt x="57" y="5"/>
                  <a:pt x="57" y="6"/>
                </a:cubicBezTo>
                <a:cubicBezTo>
                  <a:pt x="56" y="6"/>
                  <a:pt x="56" y="5"/>
                  <a:pt x="55" y="5"/>
                </a:cubicBezTo>
                <a:cubicBezTo>
                  <a:pt x="55" y="4"/>
                  <a:pt x="55" y="3"/>
                  <a:pt x="55" y="2"/>
                </a:cubicBezTo>
                <a:cubicBezTo>
                  <a:pt x="55" y="2"/>
                  <a:pt x="55" y="2"/>
                  <a:pt x="55" y="2"/>
                </a:cubicBezTo>
                <a:cubicBezTo>
                  <a:pt x="55" y="2"/>
                  <a:pt x="55" y="1"/>
                  <a:pt x="54" y="1"/>
                </a:cubicBezTo>
                <a:cubicBezTo>
                  <a:pt x="54" y="1"/>
                  <a:pt x="54" y="1"/>
                  <a:pt x="54" y="2"/>
                </a:cubicBezTo>
                <a:cubicBezTo>
                  <a:pt x="54" y="2"/>
                  <a:pt x="53" y="2"/>
                  <a:pt x="53" y="2"/>
                </a:cubicBezTo>
                <a:cubicBezTo>
                  <a:pt x="53" y="2"/>
                  <a:pt x="53" y="4"/>
                  <a:pt x="53" y="5"/>
                </a:cubicBezTo>
                <a:cubicBezTo>
                  <a:pt x="52" y="5"/>
                  <a:pt x="51" y="5"/>
                  <a:pt x="51" y="4"/>
                </a:cubicBezTo>
                <a:cubicBezTo>
                  <a:pt x="51" y="3"/>
                  <a:pt x="51" y="2"/>
                  <a:pt x="51" y="2"/>
                </a:cubicBezTo>
                <a:cubicBezTo>
                  <a:pt x="51" y="1"/>
                  <a:pt x="51" y="1"/>
                  <a:pt x="50" y="1"/>
                </a:cubicBezTo>
                <a:cubicBezTo>
                  <a:pt x="50" y="1"/>
                  <a:pt x="50" y="1"/>
                  <a:pt x="50" y="1"/>
                </a:cubicBezTo>
                <a:cubicBezTo>
                  <a:pt x="50" y="1"/>
                  <a:pt x="49" y="1"/>
                  <a:pt x="49" y="1"/>
                </a:cubicBezTo>
                <a:cubicBezTo>
                  <a:pt x="49" y="1"/>
                  <a:pt x="49" y="1"/>
                  <a:pt x="49" y="1"/>
                </a:cubicBezTo>
                <a:cubicBezTo>
                  <a:pt x="49" y="2"/>
                  <a:pt x="49" y="3"/>
                  <a:pt x="48" y="4"/>
                </a:cubicBezTo>
                <a:cubicBezTo>
                  <a:pt x="48" y="4"/>
                  <a:pt x="47" y="4"/>
                  <a:pt x="46" y="4"/>
                </a:cubicBezTo>
                <a:cubicBezTo>
                  <a:pt x="46" y="3"/>
                  <a:pt x="46" y="2"/>
                  <a:pt x="46" y="1"/>
                </a:cubicBezTo>
                <a:cubicBezTo>
                  <a:pt x="46" y="1"/>
                  <a:pt x="46" y="1"/>
                  <a:pt x="46" y="1"/>
                </a:cubicBezTo>
                <a:cubicBezTo>
                  <a:pt x="46" y="1"/>
                  <a:pt x="45" y="0"/>
                  <a:pt x="45" y="0"/>
                </a:cubicBezTo>
                <a:cubicBezTo>
                  <a:pt x="45" y="0"/>
                  <a:pt x="45" y="1"/>
                  <a:pt x="45" y="1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2"/>
                  <a:pt x="44" y="3"/>
                  <a:pt x="44" y="4"/>
                </a:cubicBezTo>
                <a:cubicBezTo>
                  <a:pt x="43" y="4"/>
                  <a:pt x="43" y="4"/>
                  <a:pt x="42" y="4"/>
                </a:cubicBezTo>
                <a:cubicBezTo>
                  <a:pt x="42" y="3"/>
                  <a:pt x="42" y="2"/>
                  <a:pt x="42" y="1"/>
                </a:cubicBezTo>
                <a:cubicBezTo>
                  <a:pt x="42" y="1"/>
                  <a:pt x="41" y="1"/>
                  <a:pt x="41" y="1"/>
                </a:cubicBezTo>
                <a:cubicBezTo>
                  <a:pt x="41" y="1"/>
                  <a:pt x="41" y="1"/>
                  <a:pt x="41" y="1"/>
                </a:cubicBezTo>
                <a:cubicBezTo>
                  <a:pt x="40" y="1"/>
                  <a:pt x="40" y="1"/>
                  <a:pt x="40" y="1"/>
                </a:cubicBezTo>
                <a:cubicBezTo>
                  <a:pt x="40" y="1"/>
                  <a:pt x="40" y="1"/>
                  <a:pt x="40" y="2"/>
                </a:cubicBezTo>
                <a:cubicBezTo>
                  <a:pt x="40" y="2"/>
                  <a:pt x="40" y="3"/>
                  <a:pt x="40" y="4"/>
                </a:cubicBezTo>
                <a:cubicBezTo>
                  <a:pt x="39" y="5"/>
                  <a:pt x="38" y="5"/>
                  <a:pt x="38" y="5"/>
                </a:cubicBezTo>
                <a:cubicBezTo>
                  <a:pt x="37" y="4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6" y="1"/>
                  <a:pt x="36" y="1"/>
                  <a:pt x="36" y="1"/>
                </a:cubicBezTo>
                <a:cubicBezTo>
                  <a:pt x="36" y="1"/>
                  <a:pt x="35" y="2"/>
                  <a:pt x="35" y="2"/>
                </a:cubicBezTo>
                <a:cubicBezTo>
                  <a:pt x="35" y="2"/>
                  <a:pt x="35" y="2"/>
                  <a:pt x="35" y="2"/>
                </a:cubicBezTo>
                <a:cubicBezTo>
                  <a:pt x="35" y="3"/>
                  <a:pt x="35" y="4"/>
                  <a:pt x="35" y="5"/>
                </a:cubicBezTo>
                <a:cubicBezTo>
                  <a:pt x="35" y="5"/>
                  <a:pt x="34" y="6"/>
                  <a:pt x="34" y="6"/>
                </a:cubicBezTo>
                <a:cubicBezTo>
                  <a:pt x="33" y="5"/>
                  <a:pt x="33" y="3"/>
                  <a:pt x="33" y="3"/>
                </a:cubicBezTo>
                <a:cubicBezTo>
                  <a:pt x="32" y="3"/>
                  <a:pt x="32" y="3"/>
                  <a:pt x="32" y="3"/>
                </a:cubicBezTo>
                <a:cubicBezTo>
                  <a:pt x="32" y="3"/>
                  <a:pt x="32" y="3"/>
                  <a:pt x="31" y="3"/>
                </a:cubicBezTo>
                <a:cubicBezTo>
                  <a:pt x="31" y="3"/>
                  <a:pt x="31" y="3"/>
                  <a:pt x="31" y="3"/>
                </a:cubicBezTo>
                <a:cubicBezTo>
                  <a:pt x="31" y="3"/>
                  <a:pt x="31" y="4"/>
                  <a:pt x="31" y="4"/>
                </a:cubicBezTo>
                <a:cubicBezTo>
                  <a:pt x="31" y="4"/>
                  <a:pt x="31" y="5"/>
                  <a:pt x="31" y="6"/>
                </a:cubicBezTo>
                <a:cubicBezTo>
                  <a:pt x="31" y="7"/>
                  <a:pt x="30" y="7"/>
                  <a:pt x="30" y="7"/>
                </a:cubicBezTo>
                <a:cubicBezTo>
                  <a:pt x="29" y="6"/>
                  <a:pt x="28" y="5"/>
                  <a:pt x="28" y="5"/>
                </a:cubicBezTo>
                <a:cubicBezTo>
                  <a:pt x="28" y="5"/>
                  <a:pt x="28" y="4"/>
                  <a:pt x="28" y="4"/>
                </a:cubicBezTo>
                <a:cubicBezTo>
                  <a:pt x="27" y="4"/>
                  <a:pt x="27" y="4"/>
                  <a:pt x="27" y="4"/>
                </a:cubicBezTo>
                <a:cubicBezTo>
                  <a:pt x="27" y="4"/>
                  <a:pt x="27" y="5"/>
                  <a:pt x="26" y="5"/>
                </a:cubicBezTo>
                <a:cubicBezTo>
                  <a:pt x="26" y="5"/>
                  <a:pt x="26" y="5"/>
                  <a:pt x="26" y="6"/>
                </a:cubicBezTo>
                <a:cubicBezTo>
                  <a:pt x="27" y="6"/>
                  <a:pt x="27" y="7"/>
                  <a:pt x="27" y="8"/>
                </a:cubicBezTo>
                <a:cubicBezTo>
                  <a:pt x="27" y="8"/>
                  <a:pt x="26" y="9"/>
                  <a:pt x="26" y="9"/>
                </a:cubicBezTo>
                <a:cubicBezTo>
                  <a:pt x="25" y="8"/>
                  <a:pt x="24" y="7"/>
                  <a:pt x="24" y="7"/>
                </a:cubicBezTo>
                <a:cubicBezTo>
                  <a:pt x="24" y="6"/>
                  <a:pt x="24" y="6"/>
                  <a:pt x="23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3" y="7"/>
                  <a:pt x="22" y="7"/>
                  <a:pt x="22" y="7"/>
                </a:cubicBezTo>
                <a:cubicBezTo>
                  <a:pt x="22" y="7"/>
                  <a:pt x="22" y="8"/>
                  <a:pt x="22" y="8"/>
                </a:cubicBezTo>
                <a:cubicBezTo>
                  <a:pt x="22" y="8"/>
                  <a:pt x="23" y="9"/>
                  <a:pt x="24" y="10"/>
                </a:cubicBezTo>
                <a:cubicBezTo>
                  <a:pt x="23" y="11"/>
                  <a:pt x="22" y="11"/>
                  <a:pt x="22" y="11"/>
                </a:cubicBezTo>
                <a:cubicBezTo>
                  <a:pt x="21" y="10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8" y="10"/>
                </a:cubicBezTo>
                <a:cubicBezTo>
                  <a:pt x="18" y="10"/>
                  <a:pt x="18" y="10"/>
                  <a:pt x="19" y="10"/>
                </a:cubicBezTo>
                <a:cubicBezTo>
                  <a:pt x="19" y="10"/>
                  <a:pt x="19" y="12"/>
                  <a:pt x="20" y="13"/>
                </a:cubicBezTo>
                <a:cubicBezTo>
                  <a:pt x="19" y="13"/>
                  <a:pt x="19" y="13"/>
                  <a:pt x="19" y="14"/>
                </a:cubicBezTo>
                <a:cubicBezTo>
                  <a:pt x="18" y="13"/>
                  <a:pt x="17" y="12"/>
                  <a:pt x="17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5" y="12"/>
                  <a:pt x="15" y="12"/>
                </a:cubicBezTo>
                <a:cubicBezTo>
                  <a:pt x="15" y="12"/>
                  <a:pt x="15" y="12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6" y="14"/>
                  <a:pt x="17" y="16"/>
                </a:cubicBezTo>
                <a:cubicBezTo>
                  <a:pt x="16" y="16"/>
                  <a:pt x="16" y="16"/>
                  <a:pt x="15" y="17"/>
                </a:cubicBezTo>
                <a:cubicBezTo>
                  <a:pt x="14" y="16"/>
                  <a:pt x="13" y="15"/>
                  <a:pt x="1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6"/>
                  <a:pt x="12" y="16"/>
                  <a:pt x="12" y="16"/>
                </a:cubicBezTo>
                <a:cubicBezTo>
                  <a:pt x="12" y="16"/>
                  <a:pt x="12" y="16"/>
                  <a:pt x="12" y="17"/>
                </a:cubicBezTo>
                <a:cubicBezTo>
                  <a:pt x="12" y="17"/>
                  <a:pt x="13" y="18"/>
                  <a:pt x="14" y="19"/>
                </a:cubicBezTo>
                <a:cubicBezTo>
                  <a:pt x="13" y="19"/>
                  <a:pt x="13" y="20"/>
                  <a:pt x="13" y="20"/>
                </a:cubicBezTo>
                <a:cubicBezTo>
                  <a:pt x="12" y="20"/>
                  <a:pt x="10" y="19"/>
                  <a:pt x="10" y="19"/>
                </a:cubicBezTo>
                <a:cubicBezTo>
                  <a:pt x="10" y="19"/>
                  <a:pt x="10" y="18"/>
                  <a:pt x="10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19"/>
                  <a:pt x="9" y="19"/>
                  <a:pt x="9" y="20"/>
                </a:cubicBezTo>
                <a:cubicBezTo>
                  <a:pt x="9" y="20"/>
                  <a:pt x="9" y="20"/>
                  <a:pt x="9" y="20"/>
                </a:cubicBezTo>
                <a:cubicBezTo>
                  <a:pt x="9" y="20"/>
                  <a:pt x="10" y="21"/>
                  <a:pt x="11" y="22"/>
                </a:cubicBezTo>
                <a:cubicBezTo>
                  <a:pt x="11" y="23"/>
                  <a:pt x="10" y="23"/>
                  <a:pt x="10" y="24"/>
                </a:cubicBezTo>
                <a:cubicBezTo>
                  <a:pt x="9" y="23"/>
                  <a:pt x="8" y="23"/>
                  <a:pt x="8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3"/>
                  <a:pt x="6" y="23"/>
                </a:cubicBezTo>
                <a:cubicBezTo>
                  <a:pt x="6" y="23"/>
                  <a:pt x="6" y="23"/>
                  <a:pt x="6" y="24"/>
                </a:cubicBezTo>
                <a:cubicBezTo>
                  <a:pt x="6" y="24"/>
                  <a:pt x="6" y="24"/>
                  <a:pt x="7" y="24"/>
                </a:cubicBezTo>
                <a:cubicBezTo>
                  <a:pt x="7" y="24"/>
                  <a:pt x="8" y="25"/>
                  <a:pt x="9" y="26"/>
                </a:cubicBezTo>
                <a:cubicBezTo>
                  <a:pt x="9" y="26"/>
                  <a:pt x="8" y="27"/>
                  <a:pt x="8" y="27"/>
                </a:cubicBezTo>
                <a:cubicBezTo>
                  <a:pt x="7" y="27"/>
                  <a:pt x="6" y="27"/>
                  <a:pt x="5" y="26"/>
                </a:cubicBezTo>
                <a:cubicBezTo>
                  <a:pt x="5" y="26"/>
                  <a:pt x="5" y="26"/>
                  <a:pt x="5" y="27"/>
                </a:cubicBezTo>
                <a:cubicBezTo>
                  <a:pt x="5" y="27"/>
                  <a:pt x="4" y="27"/>
                  <a:pt x="4" y="27"/>
                </a:cubicBezTo>
                <a:cubicBezTo>
                  <a:pt x="4" y="27"/>
                  <a:pt x="4" y="28"/>
                  <a:pt x="4" y="28"/>
                </a:cubicBezTo>
                <a:cubicBezTo>
                  <a:pt x="4" y="28"/>
                  <a:pt x="5" y="28"/>
                  <a:pt x="5" y="28"/>
                </a:cubicBezTo>
                <a:cubicBezTo>
                  <a:pt x="5" y="28"/>
                  <a:pt x="6" y="29"/>
                  <a:pt x="7" y="30"/>
                </a:cubicBezTo>
                <a:cubicBezTo>
                  <a:pt x="7" y="30"/>
                  <a:pt x="7" y="31"/>
                  <a:pt x="6" y="31"/>
                </a:cubicBezTo>
                <a:cubicBezTo>
                  <a:pt x="5" y="31"/>
                  <a:pt x="4" y="31"/>
                  <a:pt x="4" y="31"/>
                </a:cubicBezTo>
                <a:cubicBezTo>
                  <a:pt x="3" y="31"/>
                  <a:pt x="3" y="31"/>
                  <a:pt x="3" y="31"/>
                </a:cubicBezTo>
                <a:cubicBezTo>
                  <a:pt x="3" y="31"/>
                  <a:pt x="3" y="31"/>
                  <a:pt x="3" y="32"/>
                </a:cubicBezTo>
                <a:cubicBezTo>
                  <a:pt x="3" y="32"/>
                  <a:pt x="3" y="32"/>
                  <a:pt x="3" y="32"/>
                </a:cubicBezTo>
                <a:cubicBezTo>
                  <a:pt x="3" y="32"/>
                  <a:pt x="3" y="33"/>
                  <a:pt x="3" y="33"/>
                </a:cubicBezTo>
                <a:cubicBezTo>
                  <a:pt x="3" y="33"/>
                  <a:pt x="5" y="33"/>
                  <a:pt x="6" y="34"/>
                </a:cubicBezTo>
                <a:cubicBezTo>
                  <a:pt x="6" y="34"/>
                  <a:pt x="5" y="35"/>
                  <a:pt x="5" y="36"/>
                </a:cubicBezTo>
                <a:cubicBezTo>
                  <a:pt x="4" y="35"/>
                  <a:pt x="3" y="35"/>
                  <a:pt x="2" y="35"/>
                </a:cubicBezTo>
                <a:cubicBezTo>
                  <a:pt x="2" y="35"/>
                  <a:pt x="2" y="35"/>
                  <a:pt x="2" y="35"/>
                </a:cubicBezTo>
                <a:cubicBezTo>
                  <a:pt x="2" y="36"/>
                  <a:pt x="1" y="36"/>
                  <a:pt x="1" y="36"/>
                </a:cubicBezTo>
                <a:cubicBezTo>
                  <a:pt x="1" y="36"/>
                  <a:pt x="1" y="36"/>
                  <a:pt x="2" y="37"/>
                </a:cubicBezTo>
                <a:cubicBezTo>
                  <a:pt x="2" y="37"/>
                  <a:pt x="2" y="37"/>
                  <a:pt x="2" y="37"/>
                </a:cubicBezTo>
                <a:cubicBezTo>
                  <a:pt x="2" y="37"/>
                  <a:pt x="3" y="38"/>
                  <a:pt x="5" y="38"/>
                </a:cubicBezTo>
                <a:cubicBezTo>
                  <a:pt x="5" y="39"/>
                  <a:pt x="5" y="39"/>
                  <a:pt x="4" y="40"/>
                </a:cubicBezTo>
                <a:cubicBezTo>
                  <a:pt x="3" y="40"/>
                  <a:pt x="2" y="40"/>
                  <a:pt x="2" y="40"/>
                </a:cubicBezTo>
                <a:cubicBezTo>
                  <a:pt x="1" y="40"/>
                  <a:pt x="1" y="40"/>
                  <a:pt x="1" y="40"/>
                </a:cubicBezTo>
                <a:cubicBezTo>
                  <a:pt x="1" y="40"/>
                  <a:pt x="1" y="40"/>
                  <a:pt x="1" y="41"/>
                </a:cubicBezTo>
                <a:cubicBezTo>
                  <a:pt x="1" y="41"/>
                  <a:pt x="1" y="41"/>
                  <a:pt x="1" y="41"/>
                </a:cubicBezTo>
                <a:cubicBezTo>
                  <a:pt x="1" y="41"/>
                  <a:pt x="1" y="42"/>
                  <a:pt x="1" y="42"/>
                </a:cubicBezTo>
                <a:cubicBezTo>
                  <a:pt x="2" y="42"/>
                  <a:pt x="3" y="42"/>
                  <a:pt x="4" y="42"/>
                </a:cubicBezTo>
                <a:cubicBezTo>
                  <a:pt x="4" y="43"/>
                  <a:pt x="4" y="44"/>
                  <a:pt x="4" y="44"/>
                </a:cubicBezTo>
                <a:cubicBezTo>
                  <a:pt x="3" y="44"/>
                  <a:pt x="2" y="44"/>
                  <a:pt x="1" y="44"/>
                </a:cubicBezTo>
                <a:cubicBezTo>
                  <a:pt x="1" y="44"/>
                  <a:pt x="1" y="45"/>
                  <a:pt x="1" y="45"/>
                </a:cubicBezTo>
                <a:cubicBezTo>
                  <a:pt x="1" y="45"/>
                  <a:pt x="0" y="45"/>
                  <a:pt x="0" y="45"/>
                </a:cubicBezTo>
                <a:cubicBezTo>
                  <a:pt x="0" y="46"/>
                  <a:pt x="1" y="46"/>
                  <a:pt x="1" y="46"/>
                </a:cubicBezTo>
                <a:cubicBezTo>
                  <a:pt x="1" y="46"/>
                  <a:pt x="1" y="46"/>
                  <a:pt x="1" y="46"/>
                </a:cubicBezTo>
                <a:cubicBezTo>
                  <a:pt x="2" y="46"/>
                  <a:pt x="3" y="46"/>
                  <a:pt x="4" y="47"/>
                </a:cubicBezTo>
                <a:cubicBezTo>
                  <a:pt x="4" y="47"/>
                  <a:pt x="4" y="48"/>
                  <a:pt x="4" y="48"/>
                </a:cubicBezTo>
                <a:cubicBezTo>
                  <a:pt x="3" y="49"/>
                  <a:pt x="2" y="49"/>
                  <a:pt x="1" y="49"/>
                </a:cubicBezTo>
                <a:cubicBezTo>
                  <a:pt x="1" y="49"/>
                  <a:pt x="1" y="49"/>
                  <a:pt x="1" y="49"/>
                </a:cubicBezTo>
                <a:cubicBezTo>
                  <a:pt x="1" y="50"/>
                  <a:pt x="1" y="50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1"/>
                  <a:pt x="2" y="51"/>
                </a:cubicBezTo>
                <a:cubicBezTo>
                  <a:pt x="2" y="51"/>
                  <a:pt x="3" y="51"/>
                  <a:pt x="4" y="51"/>
                </a:cubicBezTo>
                <a:cubicBezTo>
                  <a:pt x="5" y="52"/>
                  <a:pt x="5" y="52"/>
                  <a:pt x="5" y="53"/>
                </a:cubicBezTo>
                <a:cubicBezTo>
                  <a:pt x="3" y="53"/>
                  <a:pt x="2" y="53"/>
                  <a:pt x="2" y="54"/>
                </a:cubicBezTo>
                <a:cubicBezTo>
                  <a:pt x="2" y="54"/>
                  <a:pt x="2" y="54"/>
                  <a:pt x="2" y="54"/>
                </a:cubicBezTo>
                <a:cubicBezTo>
                  <a:pt x="1" y="54"/>
                  <a:pt x="1" y="54"/>
                  <a:pt x="1" y="55"/>
                </a:cubicBezTo>
                <a:cubicBezTo>
                  <a:pt x="1" y="55"/>
                  <a:pt x="2" y="55"/>
                  <a:pt x="2" y="55"/>
                </a:cubicBezTo>
                <a:cubicBezTo>
                  <a:pt x="2" y="55"/>
                  <a:pt x="2" y="55"/>
                  <a:pt x="2" y="55"/>
                </a:cubicBezTo>
                <a:cubicBezTo>
                  <a:pt x="3" y="55"/>
                  <a:pt x="4" y="55"/>
                  <a:pt x="5" y="55"/>
                </a:cubicBezTo>
                <a:cubicBezTo>
                  <a:pt x="5" y="56"/>
                  <a:pt x="6" y="56"/>
                  <a:pt x="6" y="57"/>
                </a:cubicBezTo>
                <a:cubicBezTo>
                  <a:pt x="5" y="57"/>
                  <a:pt x="3" y="58"/>
                  <a:pt x="3" y="58"/>
                </a:cubicBezTo>
                <a:cubicBezTo>
                  <a:pt x="3" y="58"/>
                  <a:pt x="3" y="58"/>
                  <a:pt x="3" y="59"/>
                </a:cubicBezTo>
                <a:cubicBezTo>
                  <a:pt x="3" y="59"/>
                  <a:pt x="3" y="59"/>
                  <a:pt x="3" y="59"/>
                </a:cubicBezTo>
                <a:cubicBezTo>
                  <a:pt x="3" y="59"/>
                  <a:pt x="3" y="60"/>
                  <a:pt x="3" y="60"/>
                </a:cubicBezTo>
                <a:cubicBezTo>
                  <a:pt x="3" y="60"/>
                  <a:pt x="3" y="60"/>
                  <a:pt x="4" y="60"/>
                </a:cubicBezTo>
                <a:cubicBezTo>
                  <a:pt x="4" y="60"/>
                  <a:pt x="5" y="60"/>
                  <a:pt x="6" y="59"/>
                </a:cubicBezTo>
                <a:cubicBezTo>
                  <a:pt x="7" y="60"/>
                  <a:pt x="7" y="60"/>
                  <a:pt x="7" y="61"/>
                </a:cubicBezTo>
                <a:cubicBezTo>
                  <a:pt x="6" y="62"/>
                  <a:pt x="5" y="62"/>
                  <a:pt x="5" y="62"/>
                </a:cubicBezTo>
                <a:cubicBezTo>
                  <a:pt x="5" y="63"/>
                  <a:pt x="4" y="63"/>
                  <a:pt x="4" y="63"/>
                </a:cubicBezTo>
                <a:cubicBezTo>
                  <a:pt x="4" y="63"/>
                  <a:pt x="4" y="63"/>
                  <a:pt x="4" y="64"/>
                </a:cubicBezTo>
                <a:cubicBezTo>
                  <a:pt x="4" y="64"/>
                  <a:pt x="5" y="64"/>
                  <a:pt x="5" y="64"/>
                </a:cubicBezTo>
                <a:cubicBezTo>
                  <a:pt x="5" y="64"/>
                  <a:pt x="5" y="64"/>
                  <a:pt x="5" y="64"/>
                </a:cubicBezTo>
                <a:cubicBezTo>
                  <a:pt x="6" y="64"/>
                  <a:pt x="7" y="64"/>
                  <a:pt x="8" y="63"/>
                </a:cubicBezTo>
                <a:cubicBezTo>
                  <a:pt x="8" y="64"/>
                  <a:pt x="9" y="64"/>
                  <a:pt x="9" y="65"/>
                </a:cubicBezTo>
                <a:cubicBezTo>
                  <a:pt x="8" y="66"/>
                  <a:pt x="7" y="66"/>
                  <a:pt x="7" y="67"/>
                </a:cubicBezTo>
                <a:cubicBezTo>
                  <a:pt x="6" y="67"/>
                  <a:pt x="6" y="67"/>
                  <a:pt x="6" y="67"/>
                </a:cubicBezTo>
                <a:cubicBezTo>
                  <a:pt x="6" y="67"/>
                  <a:pt x="6" y="68"/>
                  <a:pt x="6" y="68"/>
                </a:cubicBezTo>
                <a:cubicBezTo>
                  <a:pt x="7" y="68"/>
                  <a:pt x="7" y="68"/>
                  <a:pt x="7" y="68"/>
                </a:cubicBezTo>
                <a:cubicBezTo>
                  <a:pt x="7" y="68"/>
                  <a:pt x="7" y="68"/>
                  <a:pt x="8" y="68"/>
                </a:cubicBezTo>
                <a:cubicBezTo>
                  <a:pt x="8" y="68"/>
                  <a:pt x="9" y="68"/>
                  <a:pt x="10" y="67"/>
                </a:cubicBezTo>
                <a:cubicBezTo>
                  <a:pt x="10" y="68"/>
                  <a:pt x="11" y="68"/>
                  <a:pt x="11" y="69"/>
                </a:cubicBezTo>
                <a:cubicBezTo>
                  <a:pt x="10" y="69"/>
                  <a:pt x="9" y="70"/>
                  <a:pt x="9" y="70"/>
                </a:cubicBezTo>
                <a:cubicBezTo>
                  <a:pt x="9" y="71"/>
                  <a:pt x="9" y="71"/>
                  <a:pt x="9" y="71"/>
                </a:cubicBezTo>
                <a:cubicBezTo>
                  <a:pt x="9" y="71"/>
                  <a:pt x="9" y="72"/>
                  <a:pt x="9" y="72"/>
                </a:cubicBezTo>
                <a:cubicBezTo>
                  <a:pt x="9" y="72"/>
                  <a:pt x="9" y="72"/>
                  <a:pt x="10" y="72"/>
                </a:cubicBezTo>
                <a:cubicBezTo>
                  <a:pt x="10" y="72"/>
                  <a:pt x="10" y="72"/>
                  <a:pt x="10" y="72"/>
                </a:cubicBezTo>
                <a:cubicBezTo>
                  <a:pt x="10" y="72"/>
                  <a:pt x="12" y="71"/>
                  <a:pt x="13" y="71"/>
                </a:cubicBezTo>
                <a:cubicBezTo>
                  <a:pt x="13" y="71"/>
                  <a:pt x="13" y="72"/>
                  <a:pt x="14" y="72"/>
                </a:cubicBezTo>
                <a:cubicBezTo>
                  <a:pt x="13" y="73"/>
                  <a:pt x="12" y="74"/>
                  <a:pt x="12" y="74"/>
                </a:cubicBezTo>
                <a:cubicBezTo>
                  <a:pt x="12" y="74"/>
                  <a:pt x="12" y="75"/>
                  <a:pt x="12" y="75"/>
                </a:cubicBezTo>
                <a:cubicBezTo>
                  <a:pt x="12" y="75"/>
                  <a:pt x="12" y="75"/>
                  <a:pt x="12" y="75"/>
                </a:cubicBezTo>
                <a:cubicBezTo>
                  <a:pt x="12" y="76"/>
                  <a:pt x="12" y="76"/>
                  <a:pt x="13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3" y="75"/>
                  <a:pt x="14" y="75"/>
                  <a:pt x="15" y="74"/>
                </a:cubicBezTo>
                <a:cubicBezTo>
                  <a:pt x="16" y="74"/>
                  <a:pt x="16" y="75"/>
                  <a:pt x="17" y="75"/>
                </a:cubicBezTo>
                <a:cubicBezTo>
                  <a:pt x="16" y="76"/>
                  <a:pt x="15" y="77"/>
                  <a:pt x="15" y="77"/>
                </a:cubicBezTo>
                <a:cubicBezTo>
                  <a:pt x="15" y="78"/>
                  <a:pt x="15" y="78"/>
                  <a:pt x="15" y="78"/>
                </a:cubicBezTo>
                <a:cubicBezTo>
                  <a:pt x="15" y="78"/>
                  <a:pt x="15" y="79"/>
                  <a:pt x="15" y="79"/>
                </a:cubicBezTo>
                <a:cubicBezTo>
                  <a:pt x="15" y="79"/>
                  <a:pt x="16" y="79"/>
                  <a:pt x="16" y="79"/>
                </a:cubicBezTo>
                <a:cubicBezTo>
                  <a:pt x="16" y="79"/>
                  <a:pt x="16" y="79"/>
                  <a:pt x="17" y="79"/>
                </a:cubicBezTo>
                <a:cubicBezTo>
                  <a:pt x="17" y="79"/>
                  <a:pt x="18" y="78"/>
                  <a:pt x="19" y="77"/>
                </a:cubicBezTo>
                <a:cubicBezTo>
                  <a:pt x="19" y="77"/>
                  <a:pt x="19" y="78"/>
                  <a:pt x="20" y="78"/>
                </a:cubicBezTo>
                <a:cubicBezTo>
                  <a:pt x="19" y="79"/>
                  <a:pt x="19" y="80"/>
                  <a:pt x="19" y="80"/>
                </a:cubicBezTo>
                <a:cubicBezTo>
                  <a:pt x="18" y="81"/>
                  <a:pt x="18" y="81"/>
                  <a:pt x="18" y="81"/>
                </a:cubicBezTo>
                <a:cubicBezTo>
                  <a:pt x="19" y="81"/>
                  <a:pt x="19" y="81"/>
                  <a:pt x="19" y="82"/>
                </a:cubicBezTo>
                <a:cubicBezTo>
                  <a:pt x="19" y="82"/>
                  <a:pt x="19" y="82"/>
                  <a:pt x="20" y="82"/>
                </a:cubicBezTo>
                <a:cubicBezTo>
                  <a:pt x="20" y="82"/>
                  <a:pt x="20" y="82"/>
                  <a:pt x="20" y="81"/>
                </a:cubicBezTo>
                <a:cubicBezTo>
                  <a:pt x="20" y="81"/>
                  <a:pt x="21" y="80"/>
                  <a:pt x="22" y="79"/>
                </a:cubicBezTo>
                <a:cubicBezTo>
                  <a:pt x="22" y="80"/>
                  <a:pt x="23" y="80"/>
                  <a:pt x="24" y="80"/>
                </a:cubicBezTo>
                <a:cubicBezTo>
                  <a:pt x="23" y="81"/>
                  <a:pt x="22" y="83"/>
                  <a:pt x="22" y="83"/>
                </a:cubicBezTo>
                <a:cubicBezTo>
                  <a:pt x="22" y="83"/>
                  <a:pt x="22" y="83"/>
                  <a:pt x="22" y="84"/>
                </a:cubicBezTo>
                <a:cubicBezTo>
                  <a:pt x="22" y="84"/>
                  <a:pt x="23" y="84"/>
                  <a:pt x="23" y="84"/>
                </a:cubicBezTo>
                <a:cubicBezTo>
                  <a:pt x="23" y="84"/>
                  <a:pt x="23" y="84"/>
                  <a:pt x="23" y="84"/>
                </a:cubicBezTo>
                <a:cubicBezTo>
                  <a:pt x="24" y="84"/>
                  <a:pt x="24" y="84"/>
                  <a:pt x="24" y="84"/>
                </a:cubicBezTo>
                <a:cubicBezTo>
                  <a:pt x="24" y="84"/>
                  <a:pt x="25" y="83"/>
                  <a:pt x="26" y="82"/>
                </a:cubicBezTo>
                <a:cubicBezTo>
                  <a:pt x="26" y="82"/>
                  <a:pt x="27" y="82"/>
                  <a:pt x="27" y="83"/>
                </a:cubicBezTo>
                <a:cubicBezTo>
                  <a:pt x="27" y="84"/>
                  <a:pt x="27" y="85"/>
                  <a:pt x="26" y="85"/>
                </a:cubicBezTo>
                <a:cubicBezTo>
                  <a:pt x="26" y="85"/>
                  <a:pt x="26" y="86"/>
                  <a:pt x="26" y="86"/>
                </a:cubicBezTo>
                <a:cubicBezTo>
                  <a:pt x="27" y="86"/>
                  <a:pt x="27" y="86"/>
                  <a:pt x="27" y="86"/>
                </a:cubicBezTo>
                <a:cubicBezTo>
                  <a:pt x="27" y="86"/>
                  <a:pt x="27" y="86"/>
                  <a:pt x="28" y="86"/>
                </a:cubicBezTo>
                <a:cubicBezTo>
                  <a:pt x="28" y="86"/>
                  <a:pt x="28" y="86"/>
                  <a:pt x="28" y="86"/>
                </a:cubicBezTo>
                <a:cubicBezTo>
                  <a:pt x="28" y="86"/>
                  <a:pt x="29" y="85"/>
                  <a:pt x="30" y="84"/>
                </a:cubicBezTo>
                <a:cubicBezTo>
                  <a:pt x="30" y="84"/>
                  <a:pt x="31" y="84"/>
                  <a:pt x="31" y="84"/>
                </a:cubicBezTo>
                <a:cubicBezTo>
                  <a:pt x="31" y="85"/>
                  <a:pt x="31" y="87"/>
                  <a:pt x="31" y="87"/>
                </a:cubicBezTo>
                <a:cubicBezTo>
                  <a:pt x="31" y="87"/>
                  <a:pt x="31" y="87"/>
                  <a:pt x="31" y="88"/>
                </a:cubicBezTo>
                <a:cubicBezTo>
                  <a:pt x="31" y="88"/>
                  <a:pt x="31" y="88"/>
                  <a:pt x="31" y="88"/>
                </a:cubicBezTo>
                <a:cubicBezTo>
                  <a:pt x="32" y="88"/>
                  <a:pt x="32" y="88"/>
                  <a:pt x="32" y="88"/>
                </a:cubicBezTo>
                <a:cubicBezTo>
                  <a:pt x="32" y="88"/>
                  <a:pt x="32" y="88"/>
                  <a:pt x="33" y="88"/>
                </a:cubicBezTo>
                <a:cubicBezTo>
                  <a:pt x="33" y="87"/>
                  <a:pt x="33" y="86"/>
                  <a:pt x="34" y="85"/>
                </a:cubicBezTo>
                <a:cubicBezTo>
                  <a:pt x="34" y="85"/>
                  <a:pt x="35" y="85"/>
                  <a:pt x="35" y="85"/>
                </a:cubicBezTo>
                <a:cubicBezTo>
                  <a:pt x="35" y="87"/>
                  <a:pt x="35" y="88"/>
                  <a:pt x="35" y="88"/>
                </a:cubicBezTo>
                <a:cubicBezTo>
                  <a:pt x="35" y="88"/>
                  <a:pt x="35" y="89"/>
                  <a:pt x="35" y="89"/>
                </a:cubicBezTo>
                <a:cubicBezTo>
                  <a:pt x="35" y="89"/>
                  <a:pt x="36" y="89"/>
                  <a:pt x="36" y="89"/>
                </a:cubicBezTo>
                <a:cubicBezTo>
                  <a:pt x="36" y="89"/>
                  <a:pt x="36" y="89"/>
                  <a:pt x="37" y="89"/>
                </a:cubicBezTo>
                <a:cubicBezTo>
                  <a:pt x="37" y="89"/>
                  <a:pt x="37" y="89"/>
                  <a:pt x="37" y="89"/>
                </a:cubicBezTo>
                <a:cubicBezTo>
                  <a:pt x="37" y="88"/>
                  <a:pt x="37" y="87"/>
                  <a:pt x="38" y="86"/>
                </a:cubicBezTo>
                <a:cubicBezTo>
                  <a:pt x="38" y="86"/>
                  <a:pt x="39" y="86"/>
                  <a:pt x="40" y="86"/>
                </a:cubicBezTo>
                <a:cubicBezTo>
                  <a:pt x="40" y="87"/>
                  <a:pt x="40" y="89"/>
                  <a:pt x="40" y="89"/>
                </a:cubicBezTo>
                <a:cubicBezTo>
                  <a:pt x="40" y="89"/>
                  <a:pt x="40" y="89"/>
                  <a:pt x="40" y="90"/>
                </a:cubicBezTo>
                <a:cubicBezTo>
                  <a:pt x="40" y="90"/>
                  <a:pt x="40" y="90"/>
                  <a:pt x="41" y="90"/>
                </a:cubicBezTo>
                <a:cubicBezTo>
                  <a:pt x="41" y="90"/>
                  <a:pt x="41" y="90"/>
                  <a:pt x="41" y="90"/>
                </a:cubicBezTo>
                <a:cubicBezTo>
                  <a:pt x="41" y="90"/>
                  <a:pt x="42" y="89"/>
                  <a:pt x="42" y="89"/>
                </a:cubicBezTo>
                <a:cubicBezTo>
                  <a:pt x="42" y="89"/>
                  <a:pt x="42" y="88"/>
                  <a:pt x="42" y="87"/>
                </a:cubicBezTo>
                <a:cubicBezTo>
                  <a:pt x="43" y="87"/>
                  <a:pt x="43" y="87"/>
                  <a:pt x="44" y="87"/>
                </a:cubicBezTo>
                <a:cubicBezTo>
                  <a:pt x="44" y="88"/>
                  <a:pt x="44" y="89"/>
                  <a:pt x="44" y="89"/>
                </a:cubicBezTo>
                <a:cubicBezTo>
                  <a:pt x="44" y="90"/>
                  <a:pt x="44" y="90"/>
                  <a:pt x="45" y="90"/>
                </a:cubicBezTo>
                <a:cubicBezTo>
                  <a:pt x="45" y="90"/>
                  <a:pt x="45" y="90"/>
                  <a:pt x="45" y="90"/>
                </a:cubicBezTo>
                <a:cubicBezTo>
                  <a:pt x="45" y="90"/>
                  <a:pt x="46" y="90"/>
                  <a:pt x="46" y="90"/>
                </a:cubicBezTo>
                <a:cubicBezTo>
                  <a:pt x="46" y="90"/>
                  <a:pt x="46" y="90"/>
                  <a:pt x="46" y="89"/>
                </a:cubicBezTo>
                <a:cubicBezTo>
                  <a:pt x="46" y="89"/>
                  <a:pt x="46" y="88"/>
                  <a:pt x="46" y="87"/>
                </a:cubicBezTo>
                <a:cubicBezTo>
                  <a:pt x="47" y="87"/>
                  <a:pt x="48" y="87"/>
                  <a:pt x="48" y="87"/>
                </a:cubicBezTo>
                <a:cubicBezTo>
                  <a:pt x="49" y="88"/>
                  <a:pt x="49" y="89"/>
                  <a:pt x="49" y="89"/>
                </a:cubicBezTo>
                <a:cubicBezTo>
                  <a:pt x="49" y="89"/>
                  <a:pt x="49" y="90"/>
                  <a:pt x="49" y="90"/>
                </a:cubicBezTo>
                <a:cubicBezTo>
                  <a:pt x="49" y="90"/>
                  <a:pt x="50" y="90"/>
                  <a:pt x="50" y="90"/>
                </a:cubicBezTo>
                <a:cubicBezTo>
                  <a:pt x="50" y="90"/>
                  <a:pt x="50" y="90"/>
                  <a:pt x="50" y="90"/>
                </a:cubicBezTo>
                <a:cubicBezTo>
                  <a:pt x="51" y="89"/>
                  <a:pt x="51" y="89"/>
                  <a:pt x="51" y="89"/>
                </a:cubicBezTo>
                <a:cubicBezTo>
                  <a:pt x="51" y="89"/>
                  <a:pt x="51" y="87"/>
                  <a:pt x="51" y="86"/>
                </a:cubicBezTo>
                <a:cubicBezTo>
                  <a:pt x="51" y="86"/>
                  <a:pt x="52" y="86"/>
                  <a:pt x="53" y="86"/>
                </a:cubicBezTo>
                <a:cubicBezTo>
                  <a:pt x="53" y="87"/>
                  <a:pt x="53" y="88"/>
                  <a:pt x="53" y="89"/>
                </a:cubicBezTo>
                <a:cubicBezTo>
                  <a:pt x="53" y="89"/>
                  <a:pt x="54" y="89"/>
                  <a:pt x="54" y="89"/>
                </a:cubicBezTo>
                <a:cubicBezTo>
                  <a:pt x="54" y="89"/>
                  <a:pt x="54" y="89"/>
                  <a:pt x="54" y="89"/>
                </a:cubicBezTo>
                <a:cubicBezTo>
                  <a:pt x="55" y="89"/>
                  <a:pt x="55" y="89"/>
                  <a:pt x="55" y="89"/>
                </a:cubicBezTo>
                <a:cubicBezTo>
                  <a:pt x="55" y="89"/>
                  <a:pt x="55" y="88"/>
                  <a:pt x="55" y="88"/>
                </a:cubicBezTo>
                <a:cubicBezTo>
                  <a:pt x="55" y="88"/>
                  <a:pt x="55" y="87"/>
                  <a:pt x="55" y="85"/>
                </a:cubicBezTo>
                <a:cubicBezTo>
                  <a:pt x="56" y="85"/>
                  <a:pt x="56" y="85"/>
                  <a:pt x="57" y="85"/>
                </a:cubicBezTo>
                <a:cubicBezTo>
                  <a:pt x="57" y="86"/>
                  <a:pt x="58" y="87"/>
                  <a:pt x="58" y="88"/>
                </a:cubicBezTo>
                <a:cubicBezTo>
                  <a:pt x="58" y="88"/>
                  <a:pt x="58" y="88"/>
                  <a:pt x="58" y="88"/>
                </a:cubicBezTo>
                <a:cubicBezTo>
                  <a:pt x="59" y="88"/>
                  <a:pt x="59" y="88"/>
                  <a:pt x="59" y="88"/>
                </a:cubicBezTo>
                <a:cubicBezTo>
                  <a:pt x="59" y="88"/>
                  <a:pt x="59" y="88"/>
                  <a:pt x="60" y="88"/>
                </a:cubicBezTo>
                <a:cubicBezTo>
                  <a:pt x="60" y="87"/>
                  <a:pt x="60" y="87"/>
                  <a:pt x="60" y="87"/>
                </a:cubicBezTo>
                <a:cubicBezTo>
                  <a:pt x="60" y="87"/>
                  <a:pt x="59" y="85"/>
                  <a:pt x="59" y="84"/>
                </a:cubicBezTo>
                <a:cubicBezTo>
                  <a:pt x="60" y="84"/>
                  <a:pt x="60" y="84"/>
                  <a:pt x="61" y="84"/>
                </a:cubicBezTo>
                <a:cubicBezTo>
                  <a:pt x="61" y="85"/>
                  <a:pt x="62" y="86"/>
                  <a:pt x="62" y="86"/>
                </a:cubicBezTo>
                <a:cubicBezTo>
                  <a:pt x="62" y="86"/>
                  <a:pt x="62" y="86"/>
                  <a:pt x="63" y="86"/>
                </a:cubicBezTo>
                <a:cubicBezTo>
                  <a:pt x="63" y="86"/>
                  <a:pt x="63" y="86"/>
                  <a:pt x="63" y="86"/>
                </a:cubicBezTo>
                <a:cubicBezTo>
                  <a:pt x="64" y="86"/>
                  <a:pt x="64" y="86"/>
                  <a:pt x="64" y="86"/>
                </a:cubicBezTo>
                <a:cubicBezTo>
                  <a:pt x="64" y="86"/>
                  <a:pt x="64" y="85"/>
                  <a:pt x="64" y="85"/>
                </a:cubicBezTo>
                <a:cubicBezTo>
                  <a:pt x="64" y="85"/>
                  <a:pt x="63" y="84"/>
                  <a:pt x="63" y="83"/>
                </a:cubicBezTo>
                <a:cubicBezTo>
                  <a:pt x="64" y="82"/>
                  <a:pt x="64" y="82"/>
                  <a:pt x="65" y="82"/>
                </a:cubicBezTo>
                <a:cubicBezTo>
                  <a:pt x="65" y="83"/>
                  <a:pt x="66" y="84"/>
                  <a:pt x="66" y="84"/>
                </a:cubicBezTo>
                <a:cubicBezTo>
                  <a:pt x="66" y="84"/>
                  <a:pt x="67" y="84"/>
                  <a:pt x="67" y="84"/>
                </a:cubicBezTo>
                <a:cubicBezTo>
                  <a:pt x="67" y="84"/>
                  <a:pt x="67" y="84"/>
                  <a:pt x="68" y="84"/>
                </a:cubicBezTo>
                <a:cubicBezTo>
                  <a:pt x="68" y="84"/>
                  <a:pt x="68" y="84"/>
                  <a:pt x="68" y="84"/>
                </a:cubicBezTo>
                <a:cubicBezTo>
                  <a:pt x="68" y="83"/>
                  <a:pt x="68" y="83"/>
                  <a:pt x="68" y="83"/>
                </a:cubicBezTo>
                <a:cubicBezTo>
                  <a:pt x="68" y="83"/>
                  <a:pt x="67" y="81"/>
                  <a:pt x="67" y="80"/>
                </a:cubicBezTo>
                <a:cubicBezTo>
                  <a:pt x="67" y="80"/>
                  <a:pt x="68" y="80"/>
                  <a:pt x="68" y="79"/>
                </a:cubicBezTo>
                <a:cubicBezTo>
                  <a:pt x="69" y="80"/>
                  <a:pt x="70" y="81"/>
                  <a:pt x="70" y="81"/>
                </a:cubicBezTo>
                <a:cubicBezTo>
                  <a:pt x="70" y="82"/>
                  <a:pt x="71" y="82"/>
                  <a:pt x="71" y="82"/>
                </a:cubicBezTo>
                <a:cubicBezTo>
                  <a:pt x="71" y="82"/>
                  <a:pt x="71" y="82"/>
                  <a:pt x="71" y="82"/>
                </a:cubicBezTo>
                <a:cubicBezTo>
                  <a:pt x="72" y="81"/>
                  <a:pt x="72" y="81"/>
                  <a:pt x="72" y="81"/>
                </a:cubicBezTo>
                <a:cubicBezTo>
                  <a:pt x="72" y="81"/>
                  <a:pt x="72" y="81"/>
                  <a:pt x="72" y="80"/>
                </a:cubicBezTo>
                <a:cubicBezTo>
                  <a:pt x="72" y="80"/>
                  <a:pt x="71" y="79"/>
                  <a:pt x="70" y="78"/>
                </a:cubicBezTo>
                <a:cubicBezTo>
                  <a:pt x="71" y="78"/>
                  <a:pt x="71" y="77"/>
                  <a:pt x="72" y="77"/>
                </a:cubicBezTo>
                <a:cubicBezTo>
                  <a:pt x="73" y="78"/>
                  <a:pt x="74" y="79"/>
                  <a:pt x="74" y="79"/>
                </a:cubicBezTo>
                <a:cubicBezTo>
                  <a:pt x="74" y="79"/>
                  <a:pt x="74" y="79"/>
                  <a:pt x="74" y="79"/>
                </a:cubicBezTo>
                <a:cubicBezTo>
                  <a:pt x="75" y="79"/>
                  <a:pt x="75" y="79"/>
                  <a:pt x="75" y="79"/>
                </a:cubicBezTo>
                <a:cubicBezTo>
                  <a:pt x="75" y="79"/>
                  <a:pt x="75" y="78"/>
                  <a:pt x="75" y="78"/>
                </a:cubicBezTo>
                <a:cubicBezTo>
                  <a:pt x="75" y="78"/>
                  <a:pt x="75" y="78"/>
                  <a:pt x="75" y="77"/>
                </a:cubicBezTo>
                <a:cubicBezTo>
                  <a:pt x="75" y="77"/>
                  <a:pt x="74" y="76"/>
                  <a:pt x="74" y="75"/>
                </a:cubicBezTo>
                <a:cubicBezTo>
                  <a:pt x="74" y="75"/>
                  <a:pt x="75" y="74"/>
                  <a:pt x="75" y="74"/>
                </a:cubicBezTo>
                <a:cubicBezTo>
                  <a:pt x="76" y="75"/>
                  <a:pt x="77" y="75"/>
                  <a:pt x="77" y="76"/>
                </a:cubicBezTo>
                <a:cubicBezTo>
                  <a:pt x="77" y="76"/>
                  <a:pt x="78" y="76"/>
                  <a:pt x="78" y="76"/>
                </a:cubicBezTo>
                <a:cubicBezTo>
                  <a:pt x="78" y="76"/>
                  <a:pt x="78" y="76"/>
                  <a:pt x="78" y="75"/>
                </a:cubicBezTo>
                <a:cubicBezTo>
                  <a:pt x="79" y="75"/>
                  <a:pt x="79" y="75"/>
                  <a:pt x="79" y="75"/>
                </a:cubicBezTo>
                <a:cubicBezTo>
                  <a:pt x="79" y="75"/>
                  <a:pt x="79" y="74"/>
                  <a:pt x="78" y="74"/>
                </a:cubicBezTo>
                <a:cubicBezTo>
                  <a:pt x="78" y="74"/>
                  <a:pt x="77" y="73"/>
                  <a:pt x="77" y="72"/>
                </a:cubicBezTo>
                <a:cubicBezTo>
                  <a:pt x="77" y="72"/>
                  <a:pt x="77" y="71"/>
                  <a:pt x="78" y="71"/>
                </a:cubicBezTo>
                <a:cubicBezTo>
                  <a:pt x="79" y="71"/>
                  <a:pt x="80" y="72"/>
                  <a:pt x="80" y="72"/>
                </a:cubicBezTo>
                <a:cubicBezTo>
                  <a:pt x="80" y="72"/>
                  <a:pt x="81" y="72"/>
                  <a:pt x="81" y="72"/>
                </a:cubicBezTo>
                <a:cubicBezTo>
                  <a:pt x="81" y="72"/>
                  <a:pt x="81" y="72"/>
                  <a:pt x="81" y="72"/>
                </a:cubicBezTo>
                <a:cubicBezTo>
                  <a:pt x="82" y="72"/>
                  <a:pt x="82" y="71"/>
                  <a:pt x="82" y="71"/>
                </a:cubicBezTo>
                <a:cubicBezTo>
                  <a:pt x="82" y="71"/>
                  <a:pt x="81" y="71"/>
                  <a:pt x="81" y="70"/>
                </a:cubicBezTo>
                <a:cubicBezTo>
                  <a:pt x="81" y="70"/>
                  <a:pt x="80" y="69"/>
                  <a:pt x="79" y="69"/>
                </a:cubicBezTo>
                <a:cubicBezTo>
                  <a:pt x="80" y="68"/>
                  <a:pt x="80" y="68"/>
                  <a:pt x="80" y="67"/>
                </a:cubicBezTo>
                <a:cubicBezTo>
                  <a:pt x="81" y="68"/>
                  <a:pt x="82" y="68"/>
                  <a:pt x="83" y="68"/>
                </a:cubicBezTo>
                <a:cubicBezTo>
                  <a:pt x="83" y="68"/>
                  <a:pt x="83" y="68"/>
                  <a:pt x="83" y="68"/>
                </a:cubicBezTo>
                <a:cubicBezTo>
                  <a:pt x="84" y="68"/>
                  <a:pt x="84" y="68"/>
                  <a:pt x="84" y="68"/>
                </a:cubicBezTo>
                <a:cubicBezTo>
                  <a:pt x="84" y="68"/>
                  <a:pt x="84" y="67"/>
                  <a:pt x="84" y="67"/>
                </a:cubicBezTo>
                <a:cubicBezTo>
                  <a:pt x="84" y="67"/>
                  <a:pt x="84" y="67"/>
                  <a:pt x="84" y="67"/>
                </a:cubicBezTo>
                <a:cubicBezTo>
                  <a:pt x="83" y="66"/>
                  <a:pt x="82" y="66"/>
                  <a:pt x="81" y="65"/>
                </a:cubicBezTo>
                <a:cubicBezTo>
                  <a:pt x="82" y="64"/>
                  <a:pt x="82" y="64"/>
                  <a:pt x="82" y="63"/>
                </a:cubicBezTo>
                <a:cubicBezTo>
                  <a:pt x="83" y="64"/>
                  <a:pt x="85" y="64"/>
                  <a:pt x="85" y="64"/>
                </a:cubicBezTo>
                <a:cubicBezTo>
                  <a:pt x="85" y="64"/>
                  <a:pt x="85" y="64"/>
                  <a:pt x="86" y="64"/>
                </a:cubicBezTo>
                <a:cubicBezTo>
                  <a:pt x="86" y="64"/>
                  <a:pt x="86" y="64"/>
                  <a:pt x="86" y="64"/>
                </a:cubicBezTo>
                <a:cubicBezTo>
                  <a:pt x="86" y="63"/>
                  <a:pt x="86" y="63"/>
                  <a:pt x="86" y="63"/>
                </a:cubicBezTo>
                <a:cubicBezTo>
                  <a:pt x="86" y="63"/>
                  <a:pt x="86" y="63"/>
                  <a:pt x="86" y="62"/>
                </a:cubicBezTo>
                <a:cubicBezTo>
                  <a:pt x="85" y="62"/>
                  <a:pt x="84" y="62"/>
                  <a:pt x="83" y="61"/>
                </a:cubicBezTo>
                <a:cubicBezTo>
                  <a:pt x="83" y="60"/>
                  <a:pt x="84" y="60"/>
                  <a:pt x="84" y="59"/>
                </a:cubicBezTo>
                <a:cubicBezTo>
                  <a:pt x="85" y="60"/>
                  <a:pt x="86" y="60"/>
                  <a:pt x="87" y="60"/>
                </a:cubicBezTo>
                <a:cubicBezTo>
                  <a:pt x="87" y="60"/>
                  <a:pt x="87" y="60"/>
                  <a:pt x="87" y="60"/>
                </a:cubicBezTo>
                <a:cubicBezTo>
                  <a:pt x="87" y="60"/>
                  <a:pt x="88" y="59"/>
                  <a:pt x="88" y="59"/>
                </a:cubicBezTo>
                <a:cubicBezTo>
                  <a:pt x="88" y="59"/>
                  <a:pt x="88" y="59"/>
                  <a:pt x="88" y="59"/>
                </a:cubicBezTo>
                <a:cubicBezTo>
                  <a:pt x="88" y="58"/>
                  <a:pt x="87" y="58"/>
                  <a:pt x="87" y="58"/>
                </a:cubicBezTo>
                <a:cubicBezTo>
                  <a:pt x="87" y="58"/>
                  <a:pt x="86" y="57"/>
                  <a:pt x="85" y="57"/>
                </a:cubicBezTo>
                <a:cubicBezTo>
                  <a:pt x="85" y="56"/>
                  <a:pt x="85" y="56"/>
                  <a:pt x="85" y="55"/>
                </a:cubicBezTo>
                <a:cubicBezTo>
                  <a:pt x="86" y="55"/>
                  <a:pt x="88" y="55"/>
                  <a:pt x="88" y="55"/>
                </a:cubicBezTo>
                <a:cubicBezTo>
                  <a:pt x="88" y="55"/>
                  <a:pt x="88" y="55"/>
                  <a:pt x="89" y="55"/>
                </a:cubicBezTo>
                <a:cubicBezTo>
                  <a:pt x="89" y="55"/>
                  <a:pt x="89" y="55"/>
                  <a:pt x="89" y="55"/>
                </a:cubicBezTo>
                <a:cubicBezTo>
                  <a:pt x="89" y="54"/>
                  <a:pt x="89" y="54"/>
                  <a:pt x="89" y="54"/>
                </a:cubicBezTo>
                <a:cubicBezTo>
                  <a:pt x="89" y="54"/>
                  <a:pt x="89" y="54"/>
                  <a:pt x="88" y="54"/>
                </a:cubicBezTo>
                <a:cubicBezTo>
                  <a:pt x="88" y="53"/>
                  <a:pt x="87" y="53"/>
                  <a:pt x="86" y="53"/>
                </a:cubicBezTo>
                <a:cubicBezTo>
                  <a:pt x="86" y="52"/>
                  <a:pt x="86" y="52"/>
                  <a:pt x="86" y="51"/>
                </a:cubicBezTo>
                <a:cubicBezTo>
                  <a:pt x="87" y="51"/>
                  <a:pt x="89" y="51"/>
                  <a:pt x="89" y="51"/>
                </a:cubicBezTo>
                <a:cubicBezTo>
                  <a:pt x="89" y="51"/>
                  <a:pt x="89" y="51"/>
                  <a:pt x="89" y="51"/>
                </a:cubicBezTo>
                <a:cubicBezTo>
                  <a:pt x="90" y="50"/>
                  <a:pt x="90" y="50"/>
                  <a:pt x="90" y="50"/>
                </a:cubicBezTo>
                <a:cubicBezTo>
                  <a:pt x="90" y="50"/>
                  <a:pt x="90" y="50"/>
                  <a:pt x="90" y="49"/>
                </a:cubicBezTo>
                <a:cubicBezTo>
                  <a:pt x="89" y="49"/>
                  <a:pt x="89" y="49"/>
                  <a:pt x="89" y="49"/>
                </a:cubicBezTo>
                <a:cubicBezTo>
                  <a:pt x="89" y="49"/>
                  <a:pt x="87" y="49"/>
                  <a:pt x="86" y="48"/>
                </a:cubicBezTo>
                <a:cubicBezTo>
                  <a:pt x="86" y="48"/>
                  <a:pt x="86" y="47"/>
                  <a:pt x="86" y="47"/>
                </a:cubicBezTo>
                <a:cubicBezTo>
                  <a:pt x="88" y="46"/>
                  <a:pt x="89" y="46"/>
                  <a:pt x="89" y="46"/>
                </a:cubicBezTo>
                <a:close/>
                <a:moveTo>
                  <a:pt x="45" y="81"/>
                </a:moveTo>
                <a:cubicBezTo>
                  <a:pt x="26" y="81"/>
                  <a:pt x="10" y="65"/>
                  <a:pt x="10" y="45"/>
                </a:cubicBezTo>
                <a:cubicBezTo>
                  <a:pt x="10" y="26"/>
                  <a:pt x="26" y="10"/>
                  <a:pt x="45" y="10"/>
                </a:cubicBezTo>
                <a:cubicBezTo>
                  <a:pt x="65" y="10"/>
                  <a:pt x="81" y="26"/>
                  <a:pt x="81" y="45"/>
                </a:cubicBezTo>
                <a:cubicBezTo>
                  <a:pt x="81" y="65"/>
                  <a:pt x="65" y="81"/>
                  <a:pt x="45" y="81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20"/>
          <p:cNvSpPr>
            <a:spLocks noEditPoints="1"/>
          </p:cNvSpPr>
          <p:nvPr/>
        </p:nvSpPr>
        <p:spPr bwMode="auto">
          <a:xfrm>
            <a:off x="1746250" y="4786832"/>
            <a:ext cx="506413" cy="509588"/>
          </a:xfrm>
          <a:custGeom>
            <a:avLst/>
            <a:gdLst>
              <a:gd name="T0" fmla="*/ 137 w 143"/>
              <a:gd name="T1" fmla="*/ 67 h 144"/>
              <a:gd name="T2" fmla="*/ 137 w 143"/>
              <a:gd name="T3" fmla="*/ 60 h 144"/>
              <a:gd name="T4" fmla="*/ 135 w 143"/>
              <a:gd name="T5" fmla="*/ 53 h 144"/>
              <a:gd name="T6" fmla="*/ 133 w 143"/>
              <a:gd name="T7" fmla="*/ 47 h 144"/>
              <a:gd name="T8" fmla="*/ 130 w 143"/>
              <a:gd name="T9" fmla="*/ 40 h 144"/>
              <a:gd name="T10" fmla="*/ 126 w 143"/>
              <a:gd name="T11" fmla="*/ 35 h 144"/>
              <a:gd name="T12" fmla="*/ 122 w 143"/>
              <a:gd name="T13" fmla="*/ 29 h 144"/>
              <a:gd name="T14" fmla="*/ 117 w 143"/>
              <a:gd name="T15" fmla="*/ 24 h 144"/>
              <a:gd name="T16" fmla="*/ 112 w 143"/>
              <a:gd name="T17" fmla="*/ 20 h 144"/>
              <a:gd name="T18" fmla="*/ 106 w 143"/>
              <a:gd name="T19" fmla="*/ 16 h 144"/>
              <a:gd name="T20" fmla="*/ 100 w 143"/>
              <a:gd name="T21" fmla="*/ 12 h 144"/>
              <a:gd name="T22" fmla="*/ 94 w 143"/>
              <a:gd name="T23" fmla="*/ 10 h 144"/>
              <a:gd name="T24" fmla="*/ 87 w 143"/>
              <a:gd name="T25" fmla="*/ 8 h 144"/>
              <a:gd name="T26" fmla="*/ 80 w 143"/>
              <a:gd name="T27" fmla="*/ 6 h 144"/>
              <a:gd name="T28" fmla="*/ 74 w 143"/>
              <a:gd name="T29" fmla="*/ 6 h 144"/>
              <a:gd name="T30" fmla="*/ 67 w 143"/>
              <a:gd name="T31" fmla="*/ 6 h 144"/>
              <a:gd name="T32" fmla="*/ 60 w 143"/>
              <a:gd name="T33" fmla="*/ 7 h 144"/>
              <a:gd name="T34" fmla="*/ 53 w 143"/>
              <a:gd name="T35" fmla="*/ 8 h 144"/>
              <a:gd name="T36" fmla="*/ 47 w 143"/>
              <a:gd name="T37" fmla="*/ 11 h 144"/>
              <a:gd name="T38" fmla="*/ 40 w 143"/>
              <a:gd name="T39" fmla="*/ 14 h 144"/>
              <a:gd name="T40" fmla="*/ 34 w 143"/>
              <a:gd name="T41" fmla="*/ 17 h 144"/>
              <a:gd name="T42" fmla="*/ 29 w 143"/>
              <a:gd name="T43" fmla="*/ 21 h 144"/>
              <a:gd name="T44" fmla="*/ 24 w 143"/>
              <a:gd name="T45" fmla="*/ 26 h 144"/>
              <a:gd name="T46" fmla="*/ 19 w 143"/>
              <a:gd name="T47" fmla="*/ 31 h 144"/>
              <a:gd name="T48" fmla="*/ 15 w 143"/>
              <a:gd name="T49" fmla="*/ 37 h 144"/>
              <a:gd name="T50" fmla="*/ 12 w 143"/>
              <a:gd name="T51" fmla="*/ 43 h 144"/>
              <a:gd name="T52" fmla="*/ 9 w 143"/>
              <a:gd name="T53" fmla="*/ 50 h 144"/>
              <a:gd name="T54" fmla="*/ 7 w 143"/>
              <a:gd name="T55" fmla="*/ 56 h 144"/>
              <a:gd name="T56" fmla="*/ 6 w 143"/>
              <a:gd name="T57" fmla="*/ 63 h 144"/>
              <a:gd name="T58" fmla="*/ 6 w 143"/>
              <a:gd name="T59" fmla="*/ 70 h 144"/>
              <a:gd name="T60" fmla="*/ 6 w 143"/>
              <a:gd name="T61" fmla="*/ 77 h 144"/>
              <a:gd name="T62" fmla="*/ 7 w 143"/>
              <a:gd name="T63" fmla="*/ 84 h 144"/>
              <a:gd name="T64" fmla="*/ 8 w 143"/>
              <a:gd name="T65" fmla="*/ 90 h 144"/>
              <a:gd name="T66" fmla="*/ 10 w 143"/>
              <a:gd name="T67" fmla="*/ 97 h 144"/>
              <a:gd name="T68" fmla="*/ 13 w 143"/>
              <a:gd name="T69" fmla="*/ 103 h 144"/>
              <a:gd name="T70" fmla="*/ 17 w 143"/>
              <a:gd name="T71" fmla="*/ 109 h 144"/>
              <a:gd name="T72" fmla="*/ 21 w 143"/>
              <a:gd name="T73" fmla="*/ 115 h 144"/>
              <a:gd name="T74" fmla="*/ 26 w 143"/>
              <a:gd name="T75" fmla="*/ 120 h 144"/>
              <a:gd name="T76" fmla="*/ 31 w 143"/>
              <a:gd name="T77" fmla="*/ 124 h 144"/>
              <a:gd name="T78" fmla="*/ 37 w 143"/>
              <a:gd name="T79" fmla="*/ 128 h 144"/>
              <a:gd name="T80" fmla="*/ 43 w 143"/>
              <a:gd name="T81" fmla="*/ 131 h 144"/>
              <a:gd name="T82" fmla="*/ 49 w 143"/>
              <a:gd name="T83" fmla="*/ 134 h 144"/>
              <a:gd name="T84" fmla="*/ 56 w 143"/>
              <a:gd name="T85" fmla="*/ 136 h 144"/>
              <a:gd name="T86" fmla="*/ 63 w 143"/>
              <a:gd name="T87" fmla="*/ 137 h 144"/>
              <a:gd name="T88" fmla="*/ 70 w 143"/>
              <a:gd name="T89" fmla="*/ 138 h 144"/>
              <a:gd name="T90" fmla="*/ 77 w 143"/>
              <a:gd name="T91" fmla="*/ 138 h 144"/>
              <a:gd name="T92" fmla="*/ 83 w 143"/>
              <a:gd name="T93" fmla="*/ 137 h 144"/>
              <a:gd name="T94" fmla="*/ 90 w 143"/>
              <a:gd name="T95" fmla="*/ 135 h 144"/>
              <a:gd name="T96" fmla="*/ 97 w 143"/>
              <a:gd name="T97" fmla="*/ 133 h 144"/>
              <a:gd name="T98" fmla="*/ 103 w 143"/>
              <a:gd name="T99" fmla="*/ 130 h 144"/>
              <a:gd name="T100" fmla="*/ 109 w 143"/>
              <a:gd name="T101" fmla="*/ 127 h 144"/>
              <a:gd name="T102" fmla="*/ 114 w 143"/>
              <a:gd name="T103" fmla="*/ 122 h 144"/>
              <a:gd name="T104" fmla="*/ 119 w 143"/>
              <a:gd name="T105" fmla="*/ 118 h 144"/>
              <a:gd name="T106" fmla="*/ 124 w 143"/>
              <a:gd name="T107" fmla="*/ 112 h 144"/>
              <a:gd name="T108" fmla="*/ 128 w 143"/>
              <a:gd name="T109" fmla="*/ 107 h 144"/>
              <a:gd name="T110" fmla="*/ 131 w 143"/>
              <a:gd name="T111" fmla="*/ 101 h 144"/>
              <a:gd name="T112" fmla="*/ 134 w 143"/>
              <a:gd name="T113" fmla="*/ 94 h 144"/>
              <a:gd name="T114" fmla="*/ 136 w 143"/>
              <a:gd name="T115" fmla="*/ 88 h 144"/>
              <a:gd name="T116" fmla="*/ 137 w 143"/>
              <a:gd name="T117" fmla="*/ 81 h 144"/>
              <a:gd name="T118" fmla="*/ 138 w 143"/>
              <a:gd name="T119" fmla="*/ 7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3" h="144">
                <a:moveTo>
                  <a:pt x="142" y="73"/>
                </a:moveTo>
                <a:cubicBezTo>
                  <a:pt x="142" y="73"/>
                  <a:pt x="143" y="73"/>
                  <a:pt x="143" y="73"/>
                </a:cubicBezTo>
                <a:cubicBezTo>
                  <a:pt x="143" y="73"/>
                  <a:pt x="143" y="72"/>
                  <a:pt x="143" y="72"/>
                </a:cubicBezTo>
                <a:cubicBezTo>
                  <a:pt x="143" y="71"/>
                  <a:pt x="143" y="71"/>
                  <a:pt x="143" y="71"/>
                </a:cubicBezTo>
                <a:cubicBezTo>
                  <a:pt x="143" y="71"/>
                  <a:pt x="142" y="70"/>
                  <a:pt x="142" y="70"/>
                </a:cubicBezTo>
                <a:cubicBezTo>
                  <a:pt x="142" y="70"/>
                  <a:pt x="139" y="70"/>
                  <a:pt x="138" y="70"/>
                </a:cubicBezTo>
                <a:cubicBezTo>
                  <a:pt x="138" y="69"/>
                  <a:pt x="138" y="68"/>
                  <a:pt x="137" y="67"/>
                </a:cubicBezTo>
                <a:cubicBezTo>
                  <a:pt x="139" y="67"/>
                  <a:pt x="141" y="66"/>
                  <a:pt x="142" y="66"/>
                </a:cubicBezTo>
                <a:cubicBezTo>
                  <a:pt x="142" y="66"/>
                  <a:pt x="142" y="66"/>
                  <a:pt x="143" y="65"/>
                </a:cubicBezTo>
                <a:cubicBezTo>
                  <a:pt x="143" y="65"/>
                  <a:pt x="143" y="65"/>
                  <a:pt x="143" y="64"/>
                </a:cubicBezTo>
                <a:cubicBezTo>
                  <a:pt x="143" y="64"/>
                  <a:pt x="143" y="64"/>
                  <a:pt x="142" y="63"/>
                </a:cubicBezTo>
                <a:cubicBezTo>
                  <a:pt x="142" y="63"/>
                  <a:pt x="142" y="63"/>
                  <a:pt x="141" y="63"/>
                </a:cubicBezTo>
                <a:cubicBezTo>
                  <a:pt x="141" y="63"/>
                  <a:pt x="139" y="63"/>
                  <a:pt x="137" y="63"/>
                </a:cubicBezTo>
                <a:cubicBezTo>
                  <a:pt x="137" y="62"/>
                  <a:pt x="137" y="61"/>
                  <a:pt x="137" y="60"/>
                </a:cubicBezTo>
                <a:cubicBezTo>
                  <a:pt x="138" y="59"/>
                  <a:pt x="140" y="59"/>
                  <a:pt x="141" y="59"/>
                </a:cubicBezTo>
                <a:cubicBezTo>
                  <a:pt x="141" y="59"/>
                  <a:pt x="141" y="58"/>
                  <a:pt x="142" y="58"/>
                </a:cubicBezTo>
                <a:cubicBezTo>
                  <a:pt x="142" y="58"/>
                  <a:pt x="142" y="57"/>
                  <a:pt x="142" y="57"/>
                </a:cubicBezTo>
                <a:cubicBezTo>
                  <a:pt x="142" y="57"/>
                  <a:pt x="142" y="56"/>
                  <a:pt x="141" y="56"/>
                </a:cubicBezTo>
                <a:cubicBezTo>
                  <a:pt x="141" y="56"/>
                  <a:pt x="141" y="56"/>
                  <a:pt x="140" y="56"/>
                </a:cubicBezTo>
                <a:cubicBezTo>
                  <a:pt x="140" y="56"/>
                  <a:pt x="138" y="56"/>
                  <a:pt x="136" y="56"/>
                </a:cubicBezTo>
                <a:cubicBezTo>
                  <a:pt x="135" y="55"/>
                  <a:pt x="135" y="54"/>
                  <a:pt x="135" y="53"/>
                </a:cubicBezTo>
                <a:cubicBezTo>
                  <a:pt x="137" y="53"/>
                  <a:pt x="139" y="52"/>
                  <a:pt x="139" y="52"/>
                </a:cubicBezTo>
                <a:cubicBezTo>
                  <a:pt x="139" y="51"/>
                  <a:pt x="140" y="51"/>
                  <a:pt x="140" y="51"/>
                </a:cubicBezTo>
                <a:cubicBezTo>
                  <a:pt x="140" y="50"/>
                  <a:pt x="140" y="50"/>
                  <a:pt x="140" y="50"/>
                </a:cubicBezTo>
                <a:cubicBezTo>
                  <a:pt x="140" y="49"/>
                  <a:pt x="139" y="49"/>
                  <a:pt x="139" y="49"/>
                </a:cubicBezTo>
                <a:cubicBezTo>
                  <a:pt x="139" y="49"/>
                  <a:pt x="138" y="48"/>
                  <a:pt x="138" y="49"/>
                </a:cubicBezTo>
                <a:cubicBezTo>
                  <a:pt x="138" y="49"/>
                  <a:pt x="136" y="49"/>
                  <a:pt x="134" y="50"/>
                </a:cubicBezTo>
                <a:cubicBezTo>
                  <a:pt x="133" y="49"/>
                  <a:pt x="133" y="48"/>
                  <a:pt x="133" y="47"/>
                </a:cubicBezTo>
                <a:cubicBezTo>
                  <a:pt x="134" y="46"/>
                  <a:pt x="136" y="45"/>
                  <a:pt x="137" y="45"/>
                </a:cubicBezTo>
                <a:cubicBezTo>
                  <a:pt x="137" y="44"/>
                  <a:pt x="137" y="44"/>
                  <a:pt x="137" y="44"/>
                </a:cubicBezTo>
                <a:cubicBezTo>
                  <a:pt x="137" y="43"/>
                  <a:pt x="137" y="43"/>
                  <a:pt x="137" y="43"/>
                </a:cubicBezTo>
                <a:cubicBezTo>
                  <a:pt x="137" y="42"/>
                  <a:pt x="137" y="42"/>
                  <a:pt x="136" y="42"/>
                </a:cubicBezTo>
                <a:cubicBezTo>
                  <a:pt x="136" y="42"/>
                  <a:pt x="136" y="42"/>
                  <a:pt x="135" y="42"/>
                </a:cubicBezTo>
                <a:cubicBezTo>
                  <a:pt x="135" y="42"/>
                  <a:pt x="133" y="43"/>
                  <a:pt x="131" y="43"/>
                </a:cubicBezTo>
                <a:cubicBezTo>
                  <a:pt x="131" y="42"/>
                  <a:pt x="130" y="41"/>
                  <a:pt x="130" y="40"/>
                </a:cubicBezTo>
                <a:cubicBezTo>
                  <a:pt x="131" y="39"/>
                  <a:pt x="133" y="38"/>
                  <a:pt x="133" y="38"/>
                </a:cubicBezTo>
                <a:cubicBezTo>
                  <a:pt x="134" y="38"/>
                  <a:pt x="134" y="37"/>
                  <a:pt x="134" y="37"/>
                </a:cubicBezTo>
                <a:cubicBezTo>
                  <a:pt x="134" y="37"/>
                  <a:pt x="134" y="36"/>
                  <a:pt x="134" y="36"/>
                </a:cubicBezTo>
                <a:cubicBezTo>
                  <a:pt x="134" y="36"/>
                  <a:pt x="133" y="35"/>
                  <a:pt x="133" y="35"/>
                </a:cubicBezTo>
                <a:cubicBezTo>
                  <a:pt x="133" y="35"/>
                  <a:pt x="132" y="35"/>
                  <a:pt x="132" y="35"/>
                </a:cubicBezTo>
                <a:cubicBezTo>
                  <a:pt x="131" y="35"/>
                  <a:pt x="130" y="36"/>
                  <a:pt x="128" y="37"/>
                </a:cubicBezTo>
                <a:cubicBezTo>
                  <a:pt x="127" y="36"/>
                  <a:pt x="127" y="35"/>
                  <a:pt x="126" y="35"/>
                </a:cubicBezTo>
                <a:cubicBezTo>
                  <a:pt x="128" y="33"/>
                  <a:pt x="129" y="32"/>
                  <a:pt x="129" y="32"/>
                </a:cubicBezTo>
                <a:cubicBezTo>
                  <a:pt x="130" y="31"/>
                  <a:pt x="130" y="31"/>
                  <a:pt x="130" y="31"/>
                </a:cubicBezTo>
                <a:cubicBezTo>
                  <a:pt x="130" y="30"/>
                  <a:pt x="130" y="30"/>
                  <a:pt x="130" y="30"/>
                </a:cubicBezTo>
                <a:cubicBezTo>
                  <a:pt x="129" y="29"/>
                  <a:pt x="129" y="29"/>
                  <a:pt x="129" y="29"/>
                </a:cubicBezTo>
                <a:cubicBezTo>
                  <a:pt x="128" y="29"/>
                  <a:pt x="128" y="29"/>
                  <a:pt x="128" y="29"/>
                </a:cubicBezTo>
                <a:cubicBezTo>
                  <a:pt x="127" y="29"/>
                  <a:pt x="125" y="30"/>
                  <a:pt x="124" y="31"/>
                </a:cubicBezTo>
                <a:cubicBezTo>
                  <a:pt x="123" y="31"/>
                  <a:pt x="123" y="30"/>
                  <a:pt x="122" y="29"/>
                </a:cubicBezTo>
                <a:cubicBezTo>
                  <a:pt x="123" y="28"/>
                  <a:pt x="125" y="26"/>
                  <a:pt x="125" y="26"/>
                </a:cubicBezTo>
                <a:cubicBezTo>
                  <a:pt x="125" y="26"/>
                  <a:pt x="125" y="25"/>
                  <a:pt x="125" y="25"/>
                </a:cubicBezTo>
                <a:cubicBezTo>
                  <a:pt x="125" y="24"/>
                  <a:pt x="125" y="24"/>
                  <a:pt x="125" y="24"/>
                </a:cubicBezTo>
                <a:cubicBezTo>
                  <a:pt x="125" y="23"/>
                  <a:pt x="124" y="23"/>
                  <a:pt x="124" y="23"/>
                </a:cubicBezTo>
                <a:cubicBezTo>
                  <a:pt x="124" y="23"/>
                  <a:pt x="123" y="23"/>
                  <a:pt x="123" y="24"/>
                </a:cubicBezTo>
                <a:cubicBezTo>
                  <a:pt x="123" y="24"/>
                  <a:pt x="121" y="25"/>
                  <a:pt x="119" y="26"/>
                </a:cubicBezTo>
                <a:cubicBezTo>
                  <a:pt x="119" y="26"/>
                  <a:pt x="118" y="25"/>
                  <a:pt x="117" y="24"/>
                </a:cubicBezTo>
                <a:cubicBezTo>
                  <a:pt x="118" y="23"/>
                  <a:pt x="120" y="21"/>
                  <a:pt x="120" y="20"/>
                </a:cubicBezTo>
                <a:cubicBezTo>
                  <a:pt x="120" y="20"/>
                  <a:pt x="120" y="20"/>
                  <a:pt x="120" y="19"/>
                </a:cubicBezTo>
                <a:cubicBezTo>
                  <a:pt x="120" y="19"/>
                  <a:pt x="120" y="19"/>
                  <a:pt x="120" y="18"/>
                </a:cubicBezTo>
                <a:cubicBezTo>
                  <a:pt x="119" y="18"/>
                  <a:pt x="119" y="18"/>
                  <a:pt x="119" y="18"/>
                </a:cubicBezTo>
                <a:cubicBezTo>
                  <a:pt x="118" y="18"/>
                  <a:pt x="118" y="18"/>
                  <a:pt x="118" y="18"/>
                </a:cubicBezTo>
                <a:cubicBezTo>
                  <a:pt x="117" y="19"/>
                  <a:pt x="116" y="20"/>
                  <a:pt x="114" y="21"/>
                </a:cubicBezTo>
                <a:cubicBezTo>
                  <a:pt x="114" y="21"/>
                  <a:pt x="113" y="20"/>
                  <a:pt x="112" y="20"/>
                </a:cubicBezTo>
                <a:cubicBezTo>
                  <a:pt x="113" y="18"/>
                  <a:pt x="114" y="16"/>
                  <a:pt x="114" y="16"/>
                </a:cubicBezTo>
                <a:cubicBezTo>
                  <a:pt x="114" y="15"/>
                  <a:pt x="114" y="15"/>
                  <a:pt x="114" y="15"/>
                </a:cubicBezTo>
                <a:cubicBezTo>
                  <a:pt x="114" y="14"/>
                  <a:pt x="114" y="14"/>
                  <a:pt x="114" y="14"/>
                </a:cubicBezTo>
                <a:cubicBezTo>
                  <a:pt x="113" y="14"/>
                  <a:pt x="113" y="13"/>
                  <a:pt x="113" y="13"/>
                </a:cubicBezTo>
                <a:cubicBezTo>
                  <a:pt x="112" y="13"/>
                  <a:pt x="112" y="14"/>
                  <a:pt x="112" y="14"/>
                </a:cubicBezTo>
                <a:cubicBezTo>
                  <a:pt x="111" y="14"/>
                  <a:pt x="110" y="16"/>
                  <a:pt x="109" y="17"/>
                </a:cubicBezTo>
                <a:cubicBezTo>
                  <a:pt x="108" y="17"/>
                  <a:pt x="107" y="16"/>
                  <a:pt x="106" y="16"/>
                </a:cubicBezTo>
                <a:cubicBezTo>
                  <a:pt x="107" y="14"/>
                  <a:pt x="108" y="12"/>
                  <a:pt x="108" y="12"/>
                </a:cubicBezTo>
                <a:cubicBezTo>
                  <a:pt x="108" y="11"/>
                  <a:pt x="108" y="11"/>
                  <a:pt x="108" y="10"/>
                </a:cubicBezTo>
                <a:cubicBezTo>
                  <a:pt x="108" y="10"/>
                  <a:pt x="108" y="10"/>
                  <a:pt x="107" y="10"/>
                </a:cubicBezTo>
                <a:cubicBezTo>
                  <a:pt x="107" y="9"/>
                  <a:pt x="107" y="9"/>
                  <a:pt x="106" y="9"/>
                </a:cubicBezTo>
                <a:cubicBezTo>
                  <a:pt x="106" y="10"/>
                  <a:pt x="106" y="10"/>
                  <a:pt x="105" y="10"/>
                </a:cubicBezTo>
                <a:cubicBezTo>
                  <a:pt x="105" y="10"/>
                  <a:pt x="104" y="12"/>
                  <a:pt x="103" y="14"/>
                </a:cubicBezTo>
                <a:cubicBezTo>
                  <a:pt x="102" y="13"/>
                  <a:pt x="101" y="13"/>
                  <a:pt x="100" y="12"/>
                </a:cubicBezTo>
                <a:cubicBezTo>
                  <a:pt x="101" y="10"/>
                  <a:pt x="102" y="8"/>
                  <a:pt x="102" y="8"/>
                </a:cubicBezTo>
                <a:cubicBezTo>
                  <a:pt x="102" y="8"/>
                  <a:pt x="102" y="7"/>
                  <a:pt x="102" y="7"/>
                </a:cubicBezTo>
                <a:cubicBezTo>
                  <a:pt x="101" y="7"/>
                  <a:pt x="101" y="6"/>
                  <a:pt x="101" y="6"/>
                </a:cubicBezTo>
                <a:cubicBezTo>
                  <a:pt x="100" y="6"/>
                  <a:pt x="100" y="6"/>
                  <a:pt x="100" y="6"/>
                </a:cubicBezTo>
                <a:cubicBezTo>
                  <a:pt x="99" y="6"/>
                  <a:pt x="99" y="6"/>
                  <a:pt x="99" y="7"/>
                </a:cubicBezTo>
                <a:cubicBezTo>
                  <a:pt x="99" y="7"/>
                  <a:pt x="98" y="9"/>
                  <a:pt x="97" y="11"/>
                </a:cubicBezTo>
                <a:cubicBezTo>
                  <a:pt x="96" y="10"/>
                  <a:pt x="95" y="10"/>
                  <a:pt x="94" y="10"/>
                </a:cubicBezTo>
                <a:cubicBezTo>
                  <a:pt x="94" y="8"/>
                  <a:pt x="95" y="6"/>
                  <a:pt x="95" y="5"/>
                </a:cubicBezTo>
                <a:cubicBezTo>
                  <a:pt x="95" y="5"/>
                  <a:pt x="95" y="4"/>
                  <a:pt x="95" y="4"/>
                </a:cubicBezTo>
                <a:cubicBezTo>
                  <a:pt x="94" y="4"/>
                  <a:pt x="94" y="4"/>
                  <a:pt x="94" y="3"/>
                </a:cubicBezTo>
                <a:cubicBezTo>
                  <a:pt x="93" y="3"/>
                  <a:pt x="93" y="3"/>
                  <a:pt x="93" y="4"/>
                </a:cubicBezTo>
                <a:cubicBezTo>
                  <a:pt x="92" y="4"/>
                  <a:pt x="92" y="4"/>
                  <a:pt x="92" y="4"/>
                </a:cubicBezTo>
                <a:cubicBezTo>
                  <a:pt x="92" y="5"/>
                  <a:pt x="91" y="7"/>
                  <a:pt x="90" y="8"/>
                </a:cubicBezTo>
                <a:cubicBezTo>
                  <a:pt x="89" y="8"/>
                  <a:pt x="88" y="8"/>
                  <a:pt x="87" y="8"/>
                </a:cubicBezTo>
                <a:cubicBezTo>
                  <a:pt x="87" y="6"/>
                  <a:pt x="88" y="4"/>
                  <a:pt x="88" y="3"/>
                </a:cubicBezTo>
                <a:cubicBezTo>
                  <a:pt x="88" y="3"/>
                  <a:pt x="88" y="2"/>
                  <a:pt x="87" y="2"/>
                </a:cubicBezTo>
                <a:cubicBezTo>
                  <a:pt x="87" y="2"/>
                  <a:pt x="87" y="2"/>
                  <a:pt x="86" y="2"/>
                </a:cubicBezTo>
                <a:cubicBezTo>
                  <a:pt x="86" y="2"/>
                  <a:pt x="86" y="2"/>
                  <a:pt x="85" y="2"/>
                </a:cubicBezTo>
                <a:cubicBezTo>
                  <a:pt x="85" y="2"/>
                  <a:pt x="85" y="2"/>
                  <a:pt x="85" y="3"/>
                </a:cubicBezTo>
                <a:cubicBezTo>
                  <a:pt x="85" y="3"/>
                  <a:pt x="84" y="5"/>
                  <a:pt x="83" y="7"/>
                </a:cubicBezTo>
                <a:cubicBezTo>
                  <a:pt x="82" y="7"/>
                  <a:pt x="81" y="6"/>
                  <a:pt x="80" y="6"/>
                </a:cubicBezTo>
                <a:cubicBezTo>
                  <a:pt x="81" y="4"/>
                  <a:pt x="81" y="2"/>
                  <a:pt x="81" y="2"/>
                </a:cubicBezTo>
                <a:cubicBezTo>
                  <a:pt x="81" y="2"/>
                  <a:pt x="80" y="1"/>
                  <a:pt x="80" y="1"/>
                </a:cubicBezTo>
                <a:cubicBezTo>
                  <a:pt x="80" y="1"/>
                  <a:pt x="79" y="0"/>
                  <a:pt x="79" y="0"/>
                </a:cubicBezTo>
                <a:cubicBezTo>
                  <a:pt x="79" y="0"/>
                  <a:pt x="78" y="0"/>
                  <a:pt x="78" y="1"/>
                </a:cubicBezTo>
                <a:cubicBezTo>
                  <a:pt x="78" y="1"/>
                  <a:pt x="77" y="1"/>
                  <a:pt x="77" y="2"/>
                </a:cubicBezTo>
                <a:cubicBezTo>
                  <a:pt x="77" y="2"/>
                  <a:pt x="77" y="4"/>
                  <a:pt x="77" y="6"/>
                </a:cubicBezTo>
                <a:cubicBezTo>
                  <a:pt x="75" y="6"/>
                  <a:pt x="75" y="6"/>
                  <a:pt x="74" y="6"/>
                </a:cubicBezTo>
                <a:cubicBezTo>
                  <a:pt x="73" y="4"/>
                  <a:pt x="73" y="2"/>
                  <a:pt x="73" y="1"/>
                </a:cubicBezTo>
                <a:cubicBezTo>
                  <a:pt x="73" y="1"/>
                  <a:pt x="73" y="1"/>
                  <a:pt x="73" y="0"/>
                </a:cubicBezTo>
                <a:cubicBezTo>
                  <a:pt x="72" y="0"/>
                  <a:pt x="72" y="0"/>
                  <a:pt x="72" y="0"/>
                </a:cubicBezTo>
                <a:cubicBezTo>
                  <a:pt x="71" y="0"/>
                  <a:pt x="71" y="0"/>
                  <a:pt x="71" y="0"/>
                </a:cubicBezTo>
                <a:cubicBezTo>
                  <a:pt x="70" y="1"/>
                  <a:pt x="70" y="1"/>
                  <a:pt x="70" y="1"/>
                </a:cubicBezTo>
                <a:cubicBezTo>
                  <a:pt x="70" y="2"/>
                  <a:pt x="70" y="4"/>
                  <a:pt x="70" y="6"/>
                </a:cubicBezTo>
                <a:cubicBezTo>
                  <a:pt x="69" y="6"/>
                  <a:pt x="68" y="6"/>
                  <a:pt x="67" y="6"/>
                </a:cubicBezTo>
                <a:cubicBezTo>
                  <a:pt x="66" y="4"/>
                  <a:pt x="66" y="2"/>
                  <a:pt x="66" y="2"/>
                </a:cubicBezTo>
                <a:cubicBezTo>
                  <a:pt x="66" y="1"/>
                  <a:pt x="65" y="1"/>
                  <a:pt x="65" y="1"/>
                </a:cubicBezTo>
                <a:cubicBezTo>
                  <a:pt x="65" y="0"/>
                  <a:pt x="65" y="0"/>
                  <a:pt x="64" y="0"/>
                </a:cubicBezTo>
                <a:cubicBezTo>
                  <a:pt x="64" y="0"/>
                  <a:pt x="63" y="1"/>
                  <a:pt x="63" y="1"/>
                </a:cubicBezTo>
                <a:cubicBezTo>
                  <a:pt x="63" y="1"/>
                  <a:pt x="63" y="2"/>
                  <a:pt x="63" y="2"/>
                </a:cubicBezTo>
                <a:cubicBezTo>
                  <a:pt x="63" y="2"/>
                  <a:pt x="63" y="4"/>
                  <a:pt x="63" y="6"/>
                </a:cubicBezTo>
                <a:cubicBezTo>
                  <a:pt x="62" y="6"/>
                  <a:pt x="61" y="7"/>
                  <a:pt x="60" y="7"/>
                </a:cubicBezTo>
                <a:cubicBezTo>
                  <a:pt x="59" y="5"/>
                  <a:pt x="59" y="3"/>
                  <a:pt x="58" y="3"/>
                </a:cubicBezTo>
                <a:cubicBezTo>
                  <a:pt x="58" y="2"/>
                  <a:pt x="58" y="2"/>
                  <a:pt x="58" y="2"/>
                </a:cubicBezTo>
                <a:cubicBezTo>
                  <a:pt x="57" y="2"/>
                  <a:pt x="57" y="2"/>
                  <a:pt x="57" y="2"/>
                </a:cubicBezTo>
                <a:cubicBezTo>
                  <a:pt x="56" y="2"/>
                  <a:pt x="56" y="2"/>
                  <a:pt x="56" y="2"/>
                </a:cubicBezTo>
                <a:cubicBezTo>
                  <a:pt x="55" y="2"/>
                  <a:pt x="55" y="3"/>
                  <a:pt x="55" y="3"/>
                </a:cubicBezTo>
                <a:cubicBezTo>
                  <a:pt x="55" y="4"/>
                  <a:pt x="56" y="6"/>
                  <a:pt x="56" y="8"/>
                </a:cubicBezTo>
                <a:cubicBezTo>
                  <a:pt x="55" y="8"/>
                  <a:pt x="54" y="8"/>
                  <a:pt x="53" y="8"/>
                </a:cubicBezTo>
                <a:cubicBezTo>
                  <a:pt x="52" y="7"/>
                  <a:pt x="51" y="5"/>
                  <a:pt x="51" y="4"/>
                </a:cubicBezTo>
                <a:cubicBezTo>
                  <a:pt x="51" y="4"/>
                  <a:pt x="51" y="4"/>
                  <a:pt x="50" y="4"/>
                </a:cubicBezTo>
                <a:cubicBezTo>
                  <a:pt x="50" y="3"/>
                  <a:pt x="50" y="3"/>
                  <a:pt x="49" y="3"/>
                </a:cubicBezTo>
                <a:cubicBezTo>
                  <a:pt x="49" y="4"/>
                  <a:pt x="49" y="4"/>
                  <a:pt x="49" y="4"/>
                </a:cubicBezTo>
                <a:cubicBezTo>
                  <a:pt x="48" y="4"/>
                  <a:pt x="48" y="5"/>
                  <a:pt x="48" y="5"/>
                </a:cubicBezTo>
                <a:cubicBezTo>
                  <a:pt x="48" y="6"/>
                  <a:pt x="49" y="8"/>
                  <a:pt x="49" y="10"/>
                </a:cubicBezTo>
                <a:cubicBezTo>
                  <a:pt x="48" y="10"/>
                  <a:pt x="47" y="10"/>
                  <a:pt x="47" y="11"/>
                </a:cubicBezTo>
                <a:cubicBezTo>
                  <a:pt x="46" y="9"/>
                  <a:pt x="45" y="7"/>
                  <a:pt x="44" y="7"/>
                </a:cubicBezTo>
                <a:cubicBezTo>
                  <a:pt x="44" y="6"/>
                  <a:pt x="44" y="6"/>
                  <a:pt x="43" y="6"/>
                </a:cubicBezTo>
                <a:cubicBezTo>
                  <a:pt x="43" y="6"/>
                  <a:pt x="43" y="6"/>
                  <a:pt x="42" y="6"/>
                </a:cubicBezTo>
                <a:cubicBezTo>
                  <a:pt x="42" y="6"/>
                  <a:pt x="42" y="7"/>
                  <a:pt x="42" y="7"/>
                </a:cubicBezTo>
                <a:cubicBezTo>
                  <a:pt x="41" y="7"/>
                  <a:pt x="41" y="8"/>
                  <a:pt x="42" y="8"/>
                </a:cubicBezTo>
                <a:cubicBezTo>
                  <a:pt x="42" y="8"/>
                  <a:pt x="42" y="10"/>
                  <a:pt x="43" y="12"/>
                </a:cubicBezTo>
                <a:cubicBezTo>
                  <a:pt x="42" y="13"/>
                  <a:pt x="41" y="13"/>
                  <a:pt x="40" y="14"/>
                </a:cubicBezTo>
                <a:cubicBezTo>
                  <a:pt x="39" y="12"/>
                  <a:pt x="38" y="10"/>
                  <a:pt x="38" y="10"/>
                </a:cubicBezTo>
                <a:cubicBezTo>
                  <a:pt x="37" y="10"/>
                  <a:pt x="37" y="10"/>
                  <a:pt x="37" y="9"/>
                </a:cubicBezTo>
                <a:cubicBezTo>
                  <a:pt x="36" y="9"/>
                  <a:pt x="36" y="9"/>
                  <a:pt x="36" y="10"/>
                </a:cubicBezTo>
                <a:cubicBezTo>
                  <a:pt x="35" y="10"/>
                  <a:pt x="35" y="10"/>
                  <a:pt x="35" y="10"/>
                </a:cubicBezTo>
                <a:cubicBezTo>
                  <a:pt x="35" y="11"/>
                  <a:pt x="35" y="11"/>
                  <a:pt x="35" y="12"/>
                </a:cubicBezTo>
                <a:cubicBezTo>
                  <a:pt x="35" y="12"/>
                  <a:pt x="36" y="14"/>
                  <a:pt x="37" y="16"/>
                </a:cubicBezTo>
                <a:cubicBezTo>
                  <a:pt x="36" y="16"/>
                  <a:pt x="35" y="17"/>
                  <a:pt x="34" y="17"/>
                </a:cubicBezTo>
                <a:cubicBezTo>
                  <a:pt x="33" y="16"/>
                  <a:pt x="32" y="14"/>
                  <a:pt x="31" y="14"/>
                </a:cubicBezTo>
                <a:cubicBezTo>
                  <a:pt x="31" y="14"/>
                  <a:pt x="31" y="13"/>
                  <a:pt x="30" y="13"/>
                </a:cubicBezTo>
                <a:cubicBezTo>
                  <a:pt x="30" y="13"/>
                  <a:pt x="30" y="14"/>
                  <a:pt x="29" y="14"/>
                </a:cubicBezTo>
                <a:cubicBezTo>
                  <a:pt x="29" y="14"/>
                  <a:pt x="29" y="14"/>
                  <a:pt x="29" y="15"/>
                </a:cubicBezTo>
                <a:cubicBezTo>
                  <a:pt x="29" y="15"/>
                  <a:pt x="29" y="15"/>
                  <a:pt x="29" y="16"/>
                </a:cubicBezTo>
                <a:cubicBezTo>
                  <a:pt x="29" y="16"/>
                  <a:pt x="30" y="18"/>
                  <a:pt x="31" y="20"/>
                </a:cubicBezTo>
                <a:cubicBezTo>
                  <a:pt x="30" y="20"/>
                  <a:pt x="30" y="21"/>
                  <a:pt x="29" y="21"/>
                </a:cubicBezTo>
                <a:cubicBezTo>
                  <a:pt x="27" y="20"/>
                  <a:pt x="26" y="19"/>
                  <a:pt x="26" y="18"/>
                </a:cubicBezTo>
                <a:cubicBezTo>
                  <a:pt x="25" y="18"/>
                  <a:pt x="25" y="18"/>
                  <a:pt x="24" y="18"/>
                </a:cubicBezTo>
                <a:cubicBezTo>
                  <a:pt x="24" y="18"/>
                  <a:pt x="24" y="18"/>
                  <a:pt x="24" y="18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20"/>
                  <a:pt x="23" y="20"/>
                  <a:pt x="23" y="20"/>
                </a:cubicBezTo>
                <a:cubicBezTo>
                  <a:pt x="24" y="21"/>
                  <a:pt x="25" y="23"/>
                  <a:pt x="26" y="24"/>
                </a:cubicBezTo>
                <a:cubicBezTo>
                  <a:pt x="25" y="25"/>
                  <a:pt x="24" y="26"/>
                  <a:pt x="24" y="26"/>
                </a:cubicBezTo>
                <a:cubicBezTo>
                  <a:pt x="22" y="25"/>
                  <a:pt x="21" y="24"/>
                  <a:pt x="20" y="24"/>
                </a:cubicBezTo>
                <a:cubicBezTo>
                  <a:pt x="20" y="23"/>
                  <a:pt x="20" y="23"/>
                  <a:pt x="19" y="23"/>
                </a:cubicBezTo>
                <a:cubicBezTo>
                  <a:pt x="19" y="23"/>
                  <a:pt x="18" y="23"/>
                  <a:pt x="18" y="24"/>
                </a:cubicBezTo>
                <a:cubicBezTo>
                  <a:pt x="18" y="24"/>
                  <a:pt x="18" y="24"/>
                  <a:pt x="18" y="25"/>
                </a:cubicBezTo>
                <a:cubicBezTo>
                  <a:pt x="18" y="25"/>
                  <a:pt x="18" y="26"/>
                  <a:pt x="18" y="26"/>
                </a:cubicBezTo>
                <a:cubicBezTo>
                  <a:pt x="18" y="26"/>
                  <a:pt x="20" y="28"/>
                  <a:pt x="21" y="29"/>
                </a:cubicBezTo>
                <a:cubicBezTo>
                  <a:pt x="21" y="30"/>
                  <a:pt x="20" y="31"/>
                  <a:pt x="19" y="31"/>
                </a:cubicBezTo>
                <a:cubicBezTo>
                  <a:pt x="18" y="30"/>
                  <a:pt x="16" y="29"/>
                  <a:pt x="15" y="29"/>
                </a:cubicBezTo>
                <a:cubicBezTo>
                  <a:pt x="15" y="29"/>
                  <a:pt x="15" y="29"/>
                  <a:pt x="14" y="29"/>
                </a:cubicBezTo>
                <a:cubicBezTo>
                  <a:pt x="14" y="29"/>
                  <a:pt x="14" y="29"/>
                  <a:pt x="14" y="30"/>
                </a:cubicBezTo>
                <a:cubicBezTo>
                  <a:pt x="13" y="30"/>
                  <a:pt x="13" y="30"/>
                  <a:pt x="13" y="31"/>
                </a:cubicBezTo>
                <a:cubicBezTo>
                  <a:pt x="13" y="31"/>
                  <a:pt x="13" y="31"/>
                  <a:pt x="14" y="32"/>
                </a:cubicBezTo>
                <a:cubicBezTo>
                  <a:pt x="14" y="32"/>
                  <a:pt x="16" y="33"/>
                  <a:pt x="17" y="35"/>
                </a:cubicBezTo>
                <a:cubicBezTo>
                  <a:pt x="16" y="35"/>
                  <a:pt x="16" y="36"/>
                  <a:pt x="15" y="37"/>
                </a:cubicBezTo>
                <a:cubicBezTo>
                  <a:pt x="14" y="36"/>
                  <a:pt x="12" y="35"/>
                  <a:pt x="11" y="35"/>
                </a:cubicBezTo>
                <a:cubicBezTo>
                  <a:pt x="11" y="35"/>
                  <a:pt x="11" y="35"/>
                  <a:pt x="10" y="35"/>
                </a:cubicBezTo>
                <a:cubicBezTo>
                  <a:pt x="10" y="35"/>
                  <a:pt x="10" y="36"/>
                  <a:pt x="9" y="36"/>
                </a:cubicBezTo>
                <a:cubicBezTo>
                  <a:pt x="9" y="36"/>
                  <a:pt x="9" y="37"/>
                  <a:pt x="9" y="37"/>
                </a:cubicBezTo>
                <a:cubicBezTo>
                  <a:pt x="9" y="37"/>
                  <a:pt x="10" y="38"/>
                  <a:pt x="10" y="38"/>
                </a:cubicBezTo>
                <a:cubicBezTo>
                  <a:pt x="10" y="38"/>
                  <a:pt x="12" y="39"/>
                  <a:pt x="13" y="40"/>
                </a:cubicBezTo>
                <a:cubicBezTo>
                  <a:pt x="13" y="41"/>
                  <a:pt x="12" y="42"/>
                  <a:pt x="12" y="43"/>
                </a:cubicBezTo>
                <a:cubicBezTo>
                  <a:pt x="10" y="43"/>
                  <a:pt x="8" y="42"/>
                  <a:pt x="8" y="42"/>
                </a:cubicBezTo>
                <a:cubicBezTo>
                  <a:pt x="7" y="42"/>
                  <a:pt x="7" y="42"/>
                  <a:pt x="7" y="42"/>
                </a:cubicBezTo>
                <a:cubicBezTo>
                  <a:pt x="6" y="42"/>
                  <a:pt x="6" y="42"/>
                  <a:pt x="6" y="43"/>
                </a:cubicBezTo>
                <a:cubicBezTo>
                  <a:pt x="6" y="43"/>
                  <a:pt x="6" y="43"/>
                  <a:pt x="6" y="44"/>
                </a:cubicBezTo>
                <a:cubicBezTo>
                  <a:pt x="6" y="44"/>
                  <a:pt x="6" y="44"/>
                  <a:pt x="7" y="45"/>
                </a:cubicBezTo>
                <a:cubicBezTo>
                  <a:pt x="7" y="45"/>
                  <a:pt x="9" y="46"/>
                  <a:pt x="10" y="47"/>
                </a:cubicBezTo>
                <a:cubicBezTo>
                  <a:pt x="10" y="48"/>
                  <a:pt x="10" y="49"/>
                  <a:pt x="9" y="50"/>
                </a:cubicBezTo>
                <a:cubicBezTo>
                  <a:pt x="7" y="49"/>
                  <a:pt x="6" y="49"/>
                  <a:pt x="5" y="49"/>
                </a:cubicBezTo>
                <a:cubicBezTo>
                  <a:pt x="5" y="48"/>
                  <a:pt x="4" y="49"/>
                  <a:pt x="4" y="49"/>
                </a:cubicBezTo>
                <a:cubicBezTo>
                  <a:pt x="4" y="49"/>
                  <a:pt x="3" y="49"/>
                  <a:pt x="3" y="50"/>
                </a:cubicBezTo>
                <a:cubicBezTo>
                  <a:pt x="3" y="50"/>
                  <a:pt x="3" y="50"/>
                  <a:pt x="3" y="51"/>
                </a:cubicBezTo>
                <a:cubicBezTo>
                  <a:pt x="3" y="51"/>
                  <a:pt x="4" y="51"/>
                  <a:pt x="4" y="52"/>
                </a:cubicBezTo>
                <a:cubicBezTo>
                  <a:pt x="4" y="52"/>
                  <a:pt x="6" y="53"/>
                  <a:pt x="8" y="53"/>
                </a:cubicBezTo>
                <a:cubicBezTo>
                  <a:pt x="8" y="54"/>
                  <a:pt x="8" y="55"/>
                  <a:pt x="7" y="56"/>
                </a:cubicBezTo>
                <a:cubicBezTo>
                  <a:pt x="6" y="56"/>
                  <a:pt x="3" y="56"/>
                  <a:pt x="3" y="56"/>
                </a:cubicBezTo>
                <a:cubicBezTo>
                  <a:pt x="3" y="56"/>
                  <a:pt x="2" y="56"/>
                  <a:pt x="2" y="56"/>
                </a:cubicBezTo>
                <a:cubicBezTo>
                  <a:pt x="2" y="56"/>
                  <a:pt x="1" y="57"/>
                  <a:pt x="1" y="57"/>
                </a:cubicBezTo>
                <a:cubicBezTo>
                  <a:pt x="1" y="57"/>
                  <a:pt x="1" y="58"/>
                  <a:pt x="2" y="58"/>
                </a:cubicBezTo>
                <a:cubicBezTo>
                  <a:pt x="2" y="58"/>
                  <a:pt x="2" y="59"/>
                  <a:pt x="2" y="59"/>
                </a:cubicBezTo>
                <a:cubicBezTo>
                  <a:pt x="3" y="59"/>
                  <a:pt x="5" y="59"/>
                  <a:pt x="7" y="60"/>
                </a:cubicBezTo>
                <a:cubicBezTo>
                  <a:pt x="6" y="61"/>
                  <a:pt x="6" y="62"/>
                  <a:pt x="6" y="63"/>
                </a:cubicBezTo>
                <a:cubicBezTo>
                  <a:pt x="4" y="63"/>
                  <a:pt x="2" y="63"/>
                  <a:pt x="2" y="63"/>
                </a:cubicBezTo>
                <a:cubicBezTo>
                  <a:pt x="1" y="63"/>
                  <a:pt x="1" y="63"/>
                  <a:pt x="1" y="63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65"/>
                  <a:pt x="0" y="65"/>
                  <a:pt x="0" y="65"/>
                </a:cubicBezTo>
                <a:cubicBezTo>
                  <a:pt x="1" y="66"/>
                  <a:pt x="1" y="66"/>
                  <a:pt x="1" y="66"/>
                </a:cubicBezTo>
                <a:cubicBezTo>
                  <a:pt x="2" y="66"/>
                  <a:pt x="4" y="67"/>
                  <a:pt x="6" y="67"/>
                </a:cubicBezTo>
                <a:cubicBezTo>
                  <a:pt x="6" y="68"/>
                  <a:pt x="6" y="69"/>
                  <a:pt x="6" y="70"/>
                </a:cubicBezTo>
                <a:cubicBezTo>
                  <a:pt x="4" y="70"/>
                  <a:pt x="2" y="70"/>
                  <a:pt x="1" y="70"/>
                </a:cubicBezTo>
                <a:cubicBezTo>
                  <a:pt x="1" y="70"/>
                  <a:pt x="0" y="71"/>
                  <a:pt x="0" y="71"/>
                </a:cubicBezTo>
                <a:cubicBezTo>
                  <a:pt x="0" y="71"/>
                  <a:pt x="0" y="71"/>
                  <a:pt x="0" y="72"/>
                </a:cubicBezTo>
                <a:cubicBezTo>
                  <a:pt x="0" y="72"/>
                  <a:pt x="0" y="73"/>
                  <a:pt x="0" y="73"/>
                </a:cubicBezTo>
                <a:cubicBezTo>
                  <a:pt x="0" y="73"/>
                  <a:pt x="1" y="73"/>
                  <a:pt x="1" y="73"/>
                </a:cubicBezTo>
                <a:cubicBezTo>
                  <a:pt x="2" y="74"/>
                  <a:pt x="4" y="74"/>
                  <a:pt x="6" y="74"/>
                </a:cubicBezTo>
                <a:cubicBezTo>
                  <a:pt x="6" y="75"/>
                  <a:pt x="6" y="76"/>
                  <a:pt x="6" y="77"/>
                </a:cubicBezTo>
                <a:cubicBezTo>
                  <a:pt x="4" y="77"/>
                  <a:pt x="2" y="78"/>
                  <a:pt x="1" y="78"/>
                </a:cubicBezTo>
                <a:cubicBezTo>
                  <a:pt x="1" y="78"/>
                  <a:pt x="1" y="78"/>
                  <a:pt x="0" y="78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80"/>
                  <a:pt x="0" y="80"/>
                  <a:pt x="1" y="80"/>
                </a:cubicBezTo>
                <a:cubicBezTo>
                  <a:pt x="1" y="81"/>
                  <a:pt x="1" y="81"/>
                  <a:pt x="2" y="81"/>
                </a:cubicBezTo>
                <a:cubicBezTo>
                  <a:pt x="2" y="81"/>
                  <a:pt x="4" y="81"/>
                  <a:pt x="6" y="81"/>
                </a:cubicBezTo>
                <a:cubicBezTo>
                  <a:pt x="6" y="82"/>
                  <a:pt x="6" y="83"/>
                  <a:pt x="7" y="84"/>
                </a:cubicBezTo>
                <a:cubicBezTo>
                  <a:pt x="5" y="84"/>
                  <a:pt x="3" y="85"/>
                  <a:pt x="2" y="85"/>
                </a:cubicBezTo>
                <a:cubicBezTo>
                  <a:pt x="2" y="85"/>
                  <a:pt x="2" y="85"/>
                  <a:pt x="2" y="86"/>
                </a:cubicBezTo>
                <a:cubicBezTo>
                  <a:pt x="1" y="86"/>
                  <a:pt x="1" y="86"/>
                  <a:pt x="1" y="87"/>
                </a:cubicBezTo>
                <a:cubicBezTo>
                  <a:pt x="1" y="87"/>
                  <a:pt x="2" y="88"/>
                  <a:pt x="2" y="88"/>
                </a:cubicBezTo>
                <a:cubicBezTo>
                  <a:pt x="2" y="88"/>
                  <a:pt x="3" y="88"/>
                  <a:pt x="3" y="88"/>
                </a:cubicBezTo>
                <a:cubicBezTo>
                  <a:pt x="3" y="88"/>
                  <a:pt x="6" y="88"/>
                  <a:pt x="7" y="88"/>
                </a:cubicBezTo>
                <a:cubicBezTo>
                  <a:pt x="8" y="89"/>
                  <a:pt x="8" y="90"/>
                  <a:pt x="8" y="90"/>
                </a:cubicBezTo>
                <a:cubicBezTo>
                  <a:pt x="6" y="91"/>
                  <a:pt x="4" y="92"/>
                  <a:pt x="4" y="92"/>
                </a:cubicBezTo>
                <a:cubicBezTo>
                  <a:pt x="4" y="92"/>
                  <a:pt x="3" y="93"/>
                  <a:pt x="3" y="93"/>
                </a:cubicBezTo>
                <a:cubicBezTo>
                  <a:pt x="3" y="93"/>
                  <a:pt x="3" y="94"/>
                  <a:pt x="3" y="94"/>
                </a:cubicBezTo>
                <a:cubicBezTo>
                  <a:pt x="3" y="95"/>
                  <a:pt x="4" y="95"/>
                  <a:pt x="4" y="95"/>
                </a:cubicBezTo>
                <a:cubicBezTo>
                  <a:pt x="4" y="95"/>
                  <a:pt x="5" y="95"/>
                  <a:pt x="5" y="95"/>
                </a:cubicBezTo>
                <a:cubicBezTo>
                  <a:pt x="6" y="95"/>
                  <a:pt x="7" y="95"/>
                  <a:pt x="9" y="94"/>
                </a:cubicBezTo>
                <a:cubicBezTo>
                  <a:pt x="10" y="95"/>
                  <a:pt x="10" y="96"/>
                  <a:pt x="10" y="97"/>
                </a:cubicBezTo>
                <a:cubicBezTo>
                  <a:pt x="9" y="98"/>
                  <a:pt x="7" y="99"/>
                  <a:pt x="7" y="99"/>
                </a:cubicBezTo>
                <a:cubicBezTo>
                  <a:pt x="6" y="99"/>
                  <a:pt x="6" y="100"/>
                  <a:pt x="6" y="100"/>
                </a:cubicBezTo>
                <a:cubicBezTo>
                  <a:pt x="6" y="100"/>
                  <a:pt x="6" y="101"/>
                  <a:pt x="6" y="101"/>
                </a:cubicBezTo>
                <a:cubicBezTo>
                  <a:pt x="6" y="102"/>
                  <a:pt x="6" y="102"/>
                  <a:pt x="7" y="102"/>
                </a:cubicBezTo>
                <a:cubicBezTo>
                  <a:pt x="7" y="102"/>
                  <a:pt x="7" y="102"/>
                  <a:pt x="8" y="102"/>
                </a:cubicBezTo>
                <a:cubicBezTo>
                  <a:pt x="8" y="102"/>
                  <a:pt x="10" y="101"/>
                  <a:pt x="12" y="101"/>
                </a:cubicBezTo>
                <a:cubicBezTo>
                  <a:pt x="12" y="102"/>
                  <a:pt x="13" y="102"/>
                  <a:pt x="13" y="103"/>
                </a:cubicBezTo>
                <a:cubicBezTo>
                  <a:pt x="12" y="104"/>
                  <a:pt x="10" y="106"/>
                  <a:pt x="10" y="106"/>
                </a:cubicBezTo>
                <a:cubicBezTo>
                  <a:pt x="10" y="106"/>
                  <a:pt x="9" y="106"/>
                  <a:pt x="9" y="107"/>
                </a:cubicBezTo>
                <a:cubicBezTo>
                  <a:pt x="9" y="107"/>
                  <a:pt x="9" y="107"/>
                  <a:pt x="9" y="108"/>
                </a:cubicBezTo>
                <a:cubicBezTo>
                  <a:pt x="10" y="108"/>
                  <a:pt x="10" y="109"/>
                  <a:pt x="10" y="109"/>
                </a:cubicBezTo>
                <a:cubicBezTo>
                  <a:pt x="11" y="109"/>
                  <a:pt x="11" y="109"/>
                  <a:pt x="11" y="109"/>
                </a:cubicBezTo>
                <a:cubicBezTo>
                  <a:pt x="12" y="108"/>
                  <a:pt x="14" y="107"/>
                  <a:pt x="15" y="107"/>
                </a:cubicBezTo>
                <a:cubicBezTo>
                  <a:pt x="16" y="107"/>
                  <a:pt x="16" y="108"/>
                  <a:pt x="17" y="109"/>
                </a:cubicBezTo>
                <a:cubicBezTo>
                  <a:pt x="16" y="110"/>
                  <a:pt x="14" y="112"/>
                  <a:pt x="14" y="112"/>
                </a:cubicBezTo>
                <a:cubicBezTo>
                  <a:pt x="13" y="112"/>
                  <a:pt x="13" y="113"/>
                  <a:pt x="13" y="113"/>
                </a:cubicBezTo>
                <a:cubicBezTo>
                  <a:pt x="13" y="114"/>
                  <a:pt x="13" y="114"/>
                  <a:pt x="14" y="114"/>
                </a:cubicBezTo>
                <a:cubicBezTo>
                  <a:pt x="14" y="114"/>
                  <a:pt x="14" y="115"/>
                  <a:pt x="14" y="115"/>
                </a:cubicBezTo>
                <a:cubicBezTo>
                  <a:pt x="15" y="115"/>
                  <a:pt x="15" y="115"/>
                  <a:pt x="15" y="115"/>
                </a:cubicBezTo>
                <a:cubicBezTo>
                  <a:pt x="16" y="114"/>
                  <a:pt x="18" y="113"/>
                  <a:pt x="19" y="112"/>
                </a:cubicBezTo>
                <a:cubicBezTo>
                  <a:pt x="20" y="113"/>
                  <a:pt x="21" y="114"/>
                  <a:pt x="21" y="115"/>
                </a:cubicBezTo>
                <a:cubicBezTo>
                  <a:pt x="20" y="116"/>
                  <a:pt x="18" y="118"/>
                  <a:pt x="18" y="118"/>
                </a:cubicBezTo>
                <a:cubicBezTo>
                  <a:pt x="18" y="118"/>
                  <a:pt x="18" y="119"/>
                  <a:pt x="18" y="119"/>
                </a:cubicBezTo>
                <a:cubicBezTo>
                  <a:pt x="18" y="119"/>
                  <a:pt x="18" y="120"/>
                  <a:pt x="18" y="120"/>
                </a:cubicBezTo>
                <a:cubicBezTo>
                  <a:pt x="18" y="120"/>
                  <a:pt x="19" y="121"/>
                  <a:pt x="19" y="121"/>
                </a:cubicBezTo>
                <a:cubicBezTo>
                  <a:pt x="20" y="121"/>
                  <a:pt x="20" y="121"/>
                  <a:pt x="20" y="120"/>
                </a:cubicBezTo>
                <a:cubicBezTo>
                  <a:pt x="21" y="120"/>
                  <a:pt x="22" y="119"/>
                  <a:pt x="24" y="118"/>
                </a:cubicBezTo>
                <a:cubicBezTo>
                  <a:pt x="24" y="118"/>
                  <a:pt x="25" y="119"/>
                  <a:pt x="26" y="120"/>
                </a:cubicBezTo>
                <a:cubicBezTo>
                  <a:pt x="25" y="121"/>
                  <a:pt x="24" y="123"/>
                  <a:pt x="23" y="123"/>
                </a:cubicBezTo>
                <a:cubicBezTo>
                  <a:pt x="23" y="124"/>
                  <a:pt x="23" y="124"/>
                  <a:pt x="23" y="124"/>
                </a:cubicBezTo>
                <a:cubicBezTo>
                  <a:pt x="23" y="125"/>
                  <a:pt x="23" y="125"/>
                  <a:pt x="24" y="125"/>
                </a:cubicBezTo>
                <a:cubicBezTo>
                  <a:pt x="24" y="126"/>
                  <a:pt x="24" y="126"/>
                  <a:pt x="24" y="126"/>
                </a:cubicBezTo>
                <a:cubicBezTo>
                  <a:pt x="25" y="126"/>
                  <a:pt x="25" y="126"/>
                  <a:pt x="26" y="125"/>
                </a:cubicBezTo>
                <a:cubicBezTo>
                  <a:pt x="26" y="125"/>
                  <a:pt x="27" y="124"/>
                  <a:pt x="29" y="122"/>
                </a:cubicBezTo>
                <a:cubicBezTo>
                  <a:pt x="30" y="123"/>
                  <a:pt x="30" y="124"/>
                  <a:pt x="31" y="124"/>
                </a:cubicBezTo>
                <a:cubicBezTo>
                  <a:pt x="30" y="126"/>
                  <a:pt x="29" y="128"/>
                  <a:pt x="29" y="128"/>
                </a:cubicBezTo>
                <a:cubicBezTo>
                  <a:pt x="29" y="128"/>
                  <a:pt x="29" y="129"/>
                  <a:pt x="29" y="129"/>
                </a:cubicBezTo>
                <a:cubicBezTo>
                  <a:pt x="29" y="130"/>
                  <a:pt x="29" y="130"/>
                  <a:pt x="29" y="130"/>
                </a:cubicBezTo>
                <a:cubicBezTo>
                  <a:pt x="30" y="130"/>
                  <a:pt x="30" y="130"/>
                  <a:pt x="30" y="130"/>
                </a:cubicBezTo>
                <a:cubicBezTo>
                  <a:pt x="31" y="130"/>
                  <a:pt x="31" y="130"/>
                  <a:pt x="31" y="130"/>
                </a:cubicBezTo>
                <a:cubicBezTo>
                  <a:pt x="32" y="130"/>
                  <a:pt x="33" y="128"/>
                  <a:pt x="34" y="127"/>
                </a:cubicBezTo>
                <a:cubicBezTo>
                  <a:pt x="35" y="127"/>
                  <a:pt x="36" y="128"/>
                  <a:pt x="37" y="128"/>
                </a:cubicBezTo>
                <a:cubicBezTo>
                  <a:pt x="36" y="130"/>
                  <a:pt x="35" y="132"/>
                  <a:pt x="35" y="132"/>
                </a:cubicBezTo>
                <a:cubicBezTo>
                  <a:pt x="35" y="133"/>
                  <a:pt x="35" y="133"/>
                  <a:pt x="35" y="133"/>
                </a:cubicBezTo>
                <a:cubicBezTo>
                  <a:pt x="35" y="134"/>
                  <a:pt x="35" y="134"/>
                  <a:pt x="36" y="134"/>
                </a:cubicBezTo>
                <a:cubicBezTo>
                  <a:pt x="36" y="134"/>
                  <a:pt x="36" y="134"/>
                  <a:pt x="37" y="134"/>
                </a:cubicBezTo>
                <a:cubicBezTo>
                  <a:pt x="37" y="134"/>
                  <a:pt x="37" y="134"/>
                  <a:pt x="38" y="134"/>
                </a:cubicBezTo>
                <a:cubicBezTo>
                  <a:pt x="38" y="133"/>
                  <a:pt x="39" y="132"/>
                  <a:pt x="40" y="130"/>
                </a:cubicBezTo>
                <a:cubicBezTo>
                  <a:pt x="41" y="131"/>
                  <a:pt x="42" y="131"/>
                  <a:pt x="43" y="131"/>
                </a:cubicBezTo>
                <a:cubicBezTo>
                  <a:pt x="42" y="133"/>
                  <a:pt x="42" y="135"/>
                  <a:pt x="42" y="136"/>
                </a:cubicBezTo>
                <a:cubicBezTo>
                  <a:pt x="41" y="136"/>
                  <a:pt x="41" y="137"/>
                  <a:pt x="42" y="137"/>
                </a:cubicBezTo>
                <a:cubicBezTo>
                  <a:pt x="42" y="137"/>
                  <a:pt x="42" y="137"/>
                  <a:pt x="42" y="138"/>
                </a:cubicBezTo>
                <a:cubicBezTo>
                  <a:pt x="43" y="138"/>
                  <a:pt x="43" y="138"/>
                  <a:pt x="43" y="138"/>
                </a:cubicBezTo>
                <a:cubicBezTo>
                  <a:pt x="44" y="138"/>
                  <a:pt x="44" y="137"/>
                  <a:pt x="44" y="137"/>
                </a:cubicBezTo>
                <a:cubicBezTo>
                  <a:pt x="45" y="137"/>
                  <a:pt x="46" y="135"/>
                  <a:pt x="47" y="133"/>
                </a:cubicBezTo>
                <a:cubicBezTo>
                  <a:pt x="47" y="134"/>
                  <a:pt x="48" y="134"/>
                  <a:pt x="49" y="134"/>
                </a:cubicBezTo>
                <a:cubicBezTo>
                  <a:pt x="49" y="136"/>
                  <a:pt x="48" y="138"/>
                  <a:pt x="48" y="139"/>
                </a:cubicBezTo>
                <a:cubicBezTo>
                  <a:pt x="48" y="139"/>
                  <a:pt x="48" y="139"/>
                  <a:pt x="49" y="140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0"/>
                  <a:pt x="50" y="140"/>
                  <a:pt x="50" y="140"/>
                </a:cubicBezTo>
                <a:cubicBezTo>
                  <a:pt x="51" y="140"/>
                  <a:pt x="51" y="140"/>
                  <a:pt x="51" y="139"/>
                </a:cubicBezTo>
                <a:cubicBezTo>
                  <a:pt x="51" y="139"/>
                  <a:pt x="52" y="137"/>
                  <a:pt x="53" y="135"/>
                </a:cubicBezTo>
                <a:cubicBezTo>
                  <a:pt x="54" y="136"/>
                  <a:pt x="55" y="136"/>
                  <a:pt x="56" y="136"/>
                </a:cubicBezTo>
                <a:cubicBezTo>
                  <a:pt x="56" y="138"/>
                  <a:pt x="55" y="140"/>
                  <a:pt x="55" y="141"/>
                </a:cubicBezTo>
                <a:cubicBezTo>
                  <a:pt x="55" y="141"/>
                  <a:pt x="55" y="141"/>
                  <a:pt x="56" y="142"/>
                </a:cubicBezTo>
                <a:cubicBezTo>
                  <a:pt x="56" y="142"/>
                  <a:pt x="56" y="142"/>
                  <a:pt x="57" y="142"/>
                </a:cubicBezTo>
                <a:cubicBezTo>
                  <a:pt x="57" y="142"/>
                  <a:pt x="57" y="142"/>
                  <a:pt x="58" y="142"/>
                </a:cubicBezTo>
                <a:cubicBezTo>
                  <a:pt x="58" y="142"/>
                  <a:pt x="58" y="142"/>
                  <a:pt x="58" y="141"/>
                </a:cubicBezTo>
                <a:cubicBezTo>
                  <a:pt x="59" y="141"/>
                  <a:pt x="59" y="139"/>
                  <a:pt x="60" y="137"/>
                </a:cubicBezTo>
                <a:cubicBezTo>
                  <a:pt x="61" y="137"/>
                  <a:pt x="62" y="137"/>
                  <a:pt x="63" y="137"/>
                </a:cubicBezTo>
                <a:cubicBezTo>
                  <a:pt x="63" y="139"/>
                  <a:pt x="63" y="142"/>
                  <a:pt x="63" y="142"/>
                </a:cubicBezTo>
                <a:cubicBezTo>
                  <a:pt x="63" y="142"/>
                  <a:pt x="63" y="143"/>
                  <a:pt x="63" y="143"/>
                </a:cubicBezTo>
                <a:cubicBezTo>
                  <a:pt x="63" y="143"/>
                  <a:pt x="64" y="143"/>
                  <a:pt x="64" y="143"/>
                </a:cubicBezTo>
                <a:cubicBezTo>
                  <a:pt x="65" y="143"/>
                  <a:pt x="65" y="143"/>
                  <a:pt x="65" y="143"/>
                </a:cubicBezTo>
                <a:cubicBezTo>
                  <a:pt x="65" y="143"/>
                  <a:pt x="66" y="143"/>
                  <a:pt x="66" y="142"/>
                </a:cubicBezTo>
                <a:cubicBezTo>
                  <a:pt x="66" y="142"/>
                  <a:pt x="66" y="140"/>
                  <a:pt x="67" y="138"/>
                </a:cubicBezTo>
                <a:cubicBezTo>
                  <a:pt x="68" y="138"/>
                  <a:pt x="69" y="138"/>
                  <a:pt x="70" y="138"/>
                </a:cubicBezTo>
                <a:cubicBezTo>
                  <a:pt x="70" y="140"/>
                  <a:pt x="70" y="142"/>
                  <a:pt x="70" y="142"/>
                </a:cubicBezTo>
                <a:cubicBezTo>
                  <a:pt x="70" y="143"/>
                  <a:pt x="70" y="143"/>
                  <a:pt x="71" y="143"/>
                </a:cubicBezTo>
                <a:cubicBezTo>
                  <a:pt x="71" y="144"/>
                  <a:pt x="71" y="144"/>
                  <a:pt x="72" y="144"/>
                </a:cubicBezTo>
                <a:cubicBezTo>
                  <a:pt x="72" y="144"/>
                  <a:pt x="72" y="144"/>
                  <a:pt x="73" y="143"/>
                </a:cubicBezTo>
                <a:cubicBezTo>
                  <a:pt x="73" y="143"/>
                  <a:pt x="73" y="143"/>
                  <a:pt x="73" y="142"/>
                </a:cubicBezTo>
                <a:cubicBezTo>
                  <a:pt x="73" y="142"/>
                  <a:pt x="73" y="140"/>
                  <a:pt x="74" y="138"/>
                </a:cubicBezTo>
                <a:cubicBezTo>
                  <a:pt x="75" y="138"/>
                  <a:pt x="75" y="138"/>
                  <a:pt x="77" y="138"/>
                </a:cubicBezTo>
                <a:cubicBezTo>
                  <a:pt x="77" y="140"/>
                  <a:pt x="77" y="142"/>
                  <a:pt x="77" y="142"/>
                </a:cubicBezTo>
                <a:cubicBezTo>
                  <a:pt x="77" y="143"/>
                  <a:pt x="78" y="143"/>
                  <a:pt x="78" y="143"/>
                </a:cubicBezTo>
                <a:cubicBezTo>
                  <a:pt x="78" y="143"/>
                  <a:pt x="79" y="143"/>
                  <a:pt x="79" y="143"/>
                </a:cubicBezTo>
                <a:cubicBezTo>
                  <a:pt x="79" y="143"/>
                  <a:pt x="80" y="143"/>
                  <a:pt x="80" y="143"/>
                </a:cubicBezTo>
                <a:cubicBezTo>
                  <a:pt x="80" y="143"/>
                  <a:pt x="81" y="142"/>
                  <a:pt x="81" y="142"/>
                </a:cubicBezTo>
                <a:cubicBezTo>
                  <a:pt x="81" y="142"/>
                  <a:pt x="81" y="139"/>
                  <a:pt x="80" y="137"/>
                </a:cubicBezTo>
                <a:cubicBezTo>
                  <a:pt x="81" y="137"/>
                  <a:pt x="82" y="137"/>
                  <a:pt x="83" y="137"/>
                </a:cubicBezTo>
                <a:cubicBezTo>
                  <a:pt x="84" y="139"/>
                  <a:pt x="85" y="141"/>
                  <a:pt x="85" y="141"/>
                </a:cubicBezTo>
                <a:cubicBezTo>
                  <a:pt x="85" y="142"/>
                  <a:pt x="85" y="142"/>
                  <a:pt x="85" y="142"/>
                </a:cubicBezTo>
                <a:cubicBezTo>
                  <a:pt x="86" y="142"/>
                  <a:pt x="86" y="142"/>
                  <a:pt x="86" y="142"/>
                </a:cubicBezTo>
                <a:cubicBezTo>
                  <a:pt x="87" y="142"/>
                  <a:pt x="87" y="142"/>
                  <a:pt x="87" y="142"/>
                </a:cubicBezTo>
                <a:cubicBezTo>
                  <a:pt x="88" y="141"/>
                  <a:pt x="88" y="141"/>
                  <a:pt x="88" y="141"/>
                </a:cubicBezTo>
                <a:cubicBezTo>
                  <a:pt x="88" y="140"/>
                  <a:pt x="87" y="138"/>
                  <a:pt x="87" y="136"/>
                </a:cubicBezTo>
                <a:cubicBezTo>
                  <a:pt x="88" y="136"/>
                  <a:pt x="89" y="136"/>
                  <a:pt x="90" y="135"/>
                </a:cubicBezTo>
                <a:cubicBezTo>
                  <a:pt x="91" y="137"/>
                  <a:pt x="92" y="139"/>
                  <a:pt x="92" y="139"/>
                </a:cubicBezTo>
                <a:cubicBezTo>
                  <a:pt x="92" y="140"/>
                  <a:pt x="92" y="140"/>
                  <a:pt x="93" y="140"/>
                </a:cubicBezTo>
                <a:cubicBezTo>
                  <a:pt x="93" y="140"/>
                  <a:pt x="93" y="140"/>
                  <a:pt x="94" y="140"/>
                </a:cubicBezTo>
                <a:cubicBezTo>
                  <a:pt x="94" y="140"/>
                  <a:pt x="94" y="140"/>
                  <a:pt x="95" y="140"/>
                </a:cubicBezTo>
                <a:cubicBezTo>
                  <a:pt x="95" y="139"/>
                  <a:pt x="95" y="139"/>
                  <a:pt x="95" y="139"/>
                </a:cubicBezTo>
                <a:cubicBezTo>
                  <a:pt x="95" y="138"/>
                  <a:pt x="94" y="136"/>
                  <a:pt x="94" y="134"/>
                </a:cubicBezTo>
                <a:cubicBezTo>
                  <a:pt x="95" y="134"/>
                  <a:pt x="96" y="134"/>
                  <a:pt x="97" y="133"/>
                </a:cubicBezTo>
                <a:cubicBezTo>
                  <a:pt x="98" y="135"/>
                  <a:pt x="99" y="137"/>
                  <a:pt x="99" y="137"/>
                </a:cubicBezTo>
                <a:cubicBezTo>
                  <a:pt x="99" y="137"/>
                  <a:pt x="99" y="138"/>
                  <a:pt x="100" y="138"/>
                </a:cubicBezTo>
                <a:cubicBezTo>
                  <a:pt x="100" y="138"/>
                  <a:pt x="100" y="138"/>
                  <a:pt x="101" y="138"/>
                </a:cubicBezTo>
                <a:cubicBezTo>
                  <a:pt x="101" y="137"/>
                  <a:pt x="101" y="137"/>
                  <a:pt x="102" y="137"/>
                </a:cubicBezTo>
                <a:cubicBezTo>
                  <a:pt x="102" y="137"/>
                  <a:pt x="102" y="136"/>
                  <a:pt x="102" y="136"/>
                </a:cubicBezTo>
                <a:cubicBezTo>
                  <a:pt x="102" y="135"/>
                  <a:pt x="101" y="133"/>
                  <a:pt x="100" y="131"/>
                </a:cubicBezTo>
                <a:cubicBezTo>
                  <a:pt x="101" y="131"/>
                  <a:pt x="102" y="131"/>
                  <a:pt x="103" y="130"/>
                </a:cubicBezTo>
                <a:cubicBezTo>
                  <a:pt x="104" y="132"/>
                  <a:pt x="105" y="133"/>
                  <a:pt x="105" y="134"/>
                </a:cubicBezTo>
                <a:cubicBezTo>
                  <a:pt x="106" y="134"/>
                  <a:pt x="106" y="134"/>
                  <a:pt x="106" y="134"/>
                </a:cubicBezTo>
                <a:cubicBezTo>
                  <a:pt x="107" y="134"/>
                  <a:pt x="107" y="134"/>
                  <a:pt x="107" y="134"/>
                </a:cubicBezTo>
                <a:cubicBezTo>
                  <a:pt x="108" y="134"/>
                  <a:pt x="108" y="134"/>
                  <a:pt x="108" y="133"/>
                </a:cubicBezTo>
                <a:cubicBezTo>
                  <a:pt x="108" y="133"/>
                  <a:pt x="108" y="133"/>
                  <a:pt x="108" y="132"/>
                </a:cubicBezTo>
                <a:cubicBezTo>
                  <a:pt x="108" y="132"/>
                  <a:pt x="107" y="130"/>
                  <a:pt x="106" y="128"/>
                </a:cubicBezTo>
                <a:cubicBezTo>
                  <a:pt x="107" y="128"/>
                  <a:pt x="108" y="127"/>
                  <a:pt x="109" y="127"/>
                </a:cubicBezTo>
                <a:cubicBezTo>
                  <a:pt x="110" y="128"/>
                  <a:pt x="111" y="130"/>
                  <a:pt x="112" y="130"/>
                </a:cubicBezTo>
                <a:cubicBezTo>
                  <a:pt x="112" y="130"/>
                  <a:pt x="112" y="130"/>
                  <a:pt x="113" y="130"/>
                </a:cubicBezTo>
                <a:cubicBezTo>
                  <a:pt x="113" y="130"/>
                  <a:pt x="113" y="130"/>
                  <a:pt x="114" y="130"/>
                </a:cubicBezTo>
                <a:cubicBezTo>
                  <a:pt x="114" y="130"/>
                  <a:pt x="114" y="130"/>
                  <a:pt x="114" y="129"/>
                </a:cubicBezTo>
                <a:cubicBezTo>
                  <a:pt x="114" y="129"/>
                  <a:pt x="114" y="128"/>
                  <a:pt x="114" y="128"/>
                </a:cubicBezTo>
                <a:cubicBezTo>
                  <a:pt x="114" y="128"/>
                  <a:pt x="113" y="126"/>
                  <a:pt x="112" y="124"/>
                </a:cubicBezTo>
                <a:cubicBezTo>
                  <a:pt x="113" y="124"/>
                  <a:pt x="114" y="123"/>
                  <a:pt x="114" y="122"/>
                </a:cubicBezTo>
                <a:cubicBezTo>
                  <a:pt x="116" y="124"/>
                  <a:pt x="117" y="125"/>
                  <a:pt x="118" y="125"/>
                </a:cubicBezTo>
                <a:cubicBezTo>
                  <a:pt x="118" y="126"/>
                  <a:pt x="118" y="126"/>
                  <a:pt x="119" y="126"/>
                </a:cubicBezTo>
                <a:cubicBezTo>
                  <a:pt x="119" y="126"/>
                  <a:pt x="119" y="126"/>
                  <a:pt x="120" y="125"/>
                </a:cubicBezTo>
                <a:cubicBezTo>
                  <a:pt x="120" y="125"/>
                  <a:pt x="120" y="125"/>
                  <a:pt x="120" y="124"/>
                </a:cubicBezTo>
                <a:cubicBezTo>
                  <a:pt x="120" y="124"/>
                  <a:pt x="120" y="124"/>
                  <a:pt x="120" y="123"/>
                </a:cubicBezTo>
                <a:cubicBezTo>
                  <a:pt x="120" y="123"/>
                  <a:pt x="118" y="121"/>
                  <a:pt x="117" y="120"/>
                </a:cubicBezTo>
                <a:cubicBezTo>
                  <a:pt x="118" y="119"/>
                  <a:pt x="119" y="118"/>
                  <a:pt x="119" y="118"/>
                </a:cubicBezTo>
                <a:cubicBezTo>
                  <a:pt x="121" y="119"/>
                  <a:pt x="123" y="120"/>
                  <a:pt x="123" y="120"/>
                </a:cubicBezTo>
                <a:cubicBezTo>
                  <a:pt x="123" y="121"/>
                  <a:pt x="124" y="121"/>
                  <a:pt x="124" y="121"/>
                </a:cubicBezTo>
                <a:cubicBezTo>
                  <a:pt x="124" y="121"/>
                  <a:pt x="125" y="120"/>
                  <a:pt x="125" y="120"/>
                </a:cubicBezTo>
                <a:cubicBezTo>
                  <a:pt x="125" y="120"/>
                  <a:pt x="125" y="119"/>
                  <a:pt x="125" y="119"/>
                </a:cubicBezTo>
                <a:cubicBezTo>
                  <a:pt x="125" y="119"/>
                  <a:pt x="125" y="118"/>
                  <a:pt x="125" y="118"/>
                </a:cubicBezTo>
                <a:cubicBezTo>
                  <a:pt x="125" y="118"/>
                  <a:pt x="123" y="116"/>
                  <a:pt x="122" y="115"/>
                </a:cubicBezTo>
                <a:cubicBezTo>
                  <a:pt x="123" y="114"/>
                  <a:pt x="123" y="113"/>
                  <a:pt x="124" y="112"/>
                </a:cubicBezTo>
                <a:cubicBezTo>
                  <a:pt x="125" y="113"/>
                  <a:pt x="127" y="114"/>
                  <a:pt x="128" y="115"/>
                </a:cubicBezTo>
                <a:cubicBezTo>
                  <a:pt x="128" y="115"/>
                  <a:pt x="128" y="115"/>
                  <a:pt x="129" y="115"/>
                </a:cubicBezTo>
                <a:cubicBezTo>
                  <a:pt x="129" y="115"/>
                  <a:pt x="129" y="114"/>
                  <a:pt x="130" y="114"/>
                </a:cubicBezTo>
                <a:cubicBezTo>
                  <a:pt x="130" y="114"/>
                  <a:pt x="130" y="114"/>
                  <a:pt x="130" y="113"/>
                </a:cubicBezTo>
                <a:cubicBezTo>
                  <a:pt x="130" y="113"/>
                  <a:pt x="130" y="112"/>
                  <a:pt x="129" y="112"/>
                </a:cubicBezTo>
                <a:cubicBezTo>
                  <a:pt x="129" y="112"/>
                  <a:pt x="128" y="110"/>
                  <a:pt x="126" y="109"/>
                </a:cubicBezTo>
                <a:cubicBezTo>
                  <a:pt x="127" y="108"/>
                  <a:pt x="127" y="107"/>
                  <a:pt x="128" y="107"/>
                </a:cubicBezTo>
                <a:cubicBezTo>
                  <a:pt x="130" y="107"/>
                  <a:pt x="131" y="108"/>
                  <a:pt x="132" y="109"/>
                </a:cubicBezTo>
                <a:cubicBezTo>
                  <a:pt x="132" y="109"/>
                  <a:pt x="133" y="109"/>
                  <a:pt x="133" y="109"/>
                </a:cubicBezTo>
                <a:cubicBezTo>
                  <a:pt x="133" y="109"/>
                  <a:pt x="134" y="108"/>
                  <a:pt x="134" y="108"/>
                </a:cubicBezTo>
                <a:cubicBezTo>
                  <a:pt x="134" y="107"/>
                  <a:pt x="134" y="107"/>
                  <a:pt x="134" y="107"/>
                </a:cubicBezTo>
                <a:cubicBezTo>
                  <a:pt x="134" y="106"/>
                  <a:pt x="134" y="106"/>
                  <a:pt x="133" y="106"/>
                </a:cubicBezTo>
                <a:cubicBezTo>
                  <a:pt x="133" y="106"/>
                  <a:pt x="131" y="104"/>
                  <a:pt x="130" y="103"/>
                </a:cubicBezTo>
                <a:cubicBezTo>
                  <a:pt x="130" y="102"/>
                  <a:pt x="131" y="102"/>
                  <a:pt x="131" y="101"/>
                </a:cubicBezTo>
                <a:cubicBezTo>
                  <a:pt x="133" y="101"/>
                  <a:pt x="135" y="102"/>
                  <a:pt x="135" y="102"/>
                </a:cubicBezTo>
                <a:cubicBezTo>
                  <a:pt x="136" y="102"/>
                  <a:pt x="136" y="102"/>
                  <a:pt x="136" y="102"/>
                </a:cubicBezTo>
                <a:cubicBezTo>
                  <a:pt x="137" y="102"/>
                  <a:pt x="137" y="102"/>
                  <a:pt x="137" y="101"/>
                </a:cubicBezTo>
                <a:cubicBezTo>
                  <a:pt x="137" y="101"/>
                  <a:pt x="137" y="100"/>
                  <a:pt x="137" y="100"/>
                </a:cubicBezTo>
                <a:cubicBezTo>
                  <a:pt x="137" y="100"/>
                  <a:pt x="137" y="99"/>
                  <a:pt x="137" y="99"/>
                </a:cubicBezTo>
                <a:cubicBezTo>
                  <a:pt x="136" y="99"/>
                  <a:pt x="134" y="98"/>
                  <a:pt x="133" y="97"/>
                </a:cubicBezTo>
                <a:cubicBezTo>
                  <a:pt x="133" y="96"/>
                  <a:pt x="133" y="95"/>
                  <a:pt x="134" y="94"/>
                </a:cubicBezTo>
                <a:cubicBezTo>
                  <a:pt x="136" y="95"/>
                  <a:pt x="138" y="95"/>
                  <a:pt x="138" y="95"/>
                </a:cubicBezTo>
                <a:cubicBezTo>
                  <a:pt x="138" y="95"/>
                  <a:pt x="139" y="95"/>
                  <a:pt x="139" y="95"/>
                </a:cubicBezTo>
                <a:cubicBezTo>
                  <a:pt x="139" y="95"/>
                  <a:pt x="140" y="95"/>
                  <a:pt x="140" y="94"/>
                </a:cubicBezTo>
                <a:cubicBezTo>
                  <a:pt x="140" y="94"/>
                  <a:pt x="140" y="93"/>
                  <a:pt x="140" y="93"/>
                </a:cubicBezTo>
                <a:cubicBezTo>
                  <a:pt x="140" y="93"/>
                  <a:pt x="139" y="92"/>
                  <a:pt x="139" y="92"/>
                </a:cubicBezTo>
                <a:cubicBezTo>
                  <a:pt x="139" y="92"/>
                  <a:pt x="137" y="91"/>
                  <a:pt x="135" y="90"/>
                </a:cubicBezTo>
                <a:cubicBezTo>
                  <a:pt x="135" y="90"/>
                  <a:pt x="135" y="89"/>
                  <a:pt x="136" y="88"/>
                </a:cubicBezTo>
                <a:cubicBezTo>
                  <a:pt x="138" y="88"/>
                  <a:pt x="140" y="88"/>
                  <a:pt x="140" y="88"/>
                </a:cubicBezTo>
                <a:cubicBezTo>
                  <a:pt x="141" y="88"/>
                  <a:pt x="141" y="88"/>
                  <a:pt x="141" y="88"/>
                </a:cubicBezTo>
                <a:cubicBezTo>
                  <a:pt x="142" y="88"/>
                  <a:pt x="142" y="87"/>
                  <a:pt x="142" y="87"/>
                </a:cubicBezTo>
                <a:cubicBezTo>
                  <a:pt x="142" y="86"/>
                  <a:pt x="142" y="86"/>
                  <a:pt x="142" y="86"/>
                </a:cubicBezTo>
                <a:cubicBezTo>
                  <a:pt x="141" y="85"/>
                  <a:pt x="141" y="85"/>
                  <a:pt x="141" y="85"/>
                </a:cubicBezTo>
                <a:cubicBezTo>
                  <a:pt x="140" y="85"/>
                  <a:pt x="138" y="84"/>
                  <a:pt x="137" y="84"/>
                </a:cubicBezTo>
                <a:cubicBezTo>
                  <a:pt x="137" y="83"/>
                  <a:pt x="137" y="82"/>
                  <a:pt x="137" y="81"/>
                </a:cubicBezTo>
                <a:cubicBezTo>
                  <a:pt x="139" y="81"/>
                  <a:pt x="141" y="81"/>
                  <a:pt x="141" y="81"/>
                </a:cubicBezTo>
                <a:cubicBezTo>
                  <a:pt x="142" y="81"/>
                  <a:pt x="142" y="81"/>
                  <a:pt x="142" y="80"/>
                </a:cubicBezTo>
                <a:cubicBezTo>
                  <a:pt x="143" y="80"/>
                  <a:pt x="143" y="80"/>
                  <a:pt x="143" y="79"/>
                </a:cubicBezTo>
                <a:cubicBezTo>
                  <a:pt x="143" y="79"/>
                  <a:pt x="143" y="79"/>
                  <a:pt x="143" y="78"/>
                </a:cubicBezTo>
                <a:cubicBezTo>
                  <a:pt x="142" y="78"/>
                  <a:pt x="142" y="78"/>
                  <a:pt x="142" y="78"/>
                </a:cubicBezTo>
                <a:cubicBezTo>
                  <a:pt x="141" y="78"/>
                  <a:pt x="139" y="77"/>
                  <a:pt x="137" y="77"/>
                </a:cubicBezTo>
                <a:cubicBezTo>
                  <a:pt x="138" y="76"/>
                  <a:pt x="138" y="75"/>
                  <a:pt x="138" y="74"/>
                </a:cubicBezTo>
                <a:cubicBezTo>
                  <a:pt x="139" y="74"/>
                  <a:pt x="142" y="74"/>
                  <a:pt x="142" y="73"/>
                </a:cubicBezTo>
                <a:close/>
                <a:moveTo>
                  <a:pt x="72" y="129"/>
                </a:moveTo>
                <a:cubicBezTo>
                  <a:pt x="40" y="129"/>
                  <a:pt x="14" y="104"/>
                  <a:pt x="14" y="72"/>
                </a:cubicBezTo>
                <a:cubicBezTo>
                  <a:pt x="14" y="40"/>
                  <a:pt x="40" y="15"/>
                  <a:pt x="72" y="15"/>
                </a:cubicBezTo>
                <a:cubicBezTo>
                  <a:pt x="103" y="15"/>
                  <a:pt x="129" y="40"/>
                  <a:pt x="129" y="72"/>
                </a:cubicBezTo>
                <a:cubicBezTo>
                  <a:pt x="129" y="104"/>
                  <a:pt x="103" y="129"/>
                  <a:pt x="72" y="129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1"/>
          <p:cNvSpPr>
            <a:spLocks/>
          </p:cNvSpPr>
          <p:nvPr/>
        </p:nvSpPr>
        <p:spPr bwMode="auto">
          <a:xfrm>
            <a:off x="2279650" y="4564582"/>
            <a:ext cx="615950" cy="614363"/>
          </a:xfrm>
          <a:custGeom>
            <a:avLst/>
            <a:gdLst>
              <a:gd name="T0" fmla="*/ 128 w 174"/>
              <a:gd name="T1" fmla="*/ 162 h 174"/>
              <a:gd name="T2" fmla="*/ 136 w 174"/>
              <a:gd name="T3" fmla="*/ 155 h 174"/>
              <a:gd name="T4" fmla="*/ 141 w 174"/>
              <a:gd name="T5" fmla="*/ 152 h 174"/>
              <a:gd name="T6" fmla="*/ 149 w 174"/>
              <a:gd name="T7" fmla="*/ 146 h 174"/>
              <a:gd name="T8" fmla="*/ 145 w 174"/>
              <a:gd name="T9" fmla="*/ 135 h 174"/>
              <a:gd name="T10" fmla="*/ 160 w 174"/>
              <a:gd name="T11" fmla="*/ 133 h 174"/>
              <a:gd name="T12" fmla="*/ 155 w 174"/>
              <a:gd name="T13" fmla="*/ 119 h 174"/>
              <a:gd name="T14" fmla="*/ 167 w 174"/>
              <a:gd name="T15" fmla="*/ 118 h 174"/>
              <a:gd name="T16" fmla="*/ 168 w 174"/>
              <a:gd name="T17" fmla="*/ 108 h 174"/>
              <a:gd name="T18" fmla="*/ 170 w 174"/>
              <a:gd name="T19" fmla="*/ 102 h 174"/>
              <a:gd name="T20" fmla="*/ 173 w 174"/>
              <a:gd name="T21" fmla="*/ 93 h 174"/>
              <a:gd name="T22" fmla="*/ 162 w 174"/>
              <a:gd name="T23" fmla="*/ 86 h 174"/>
              <a:gd name="T24" fmla="*/ 173 w 174"/>
              <a:gd name="T25" fmla="*/ 75 h 174"/>
              <a:gd name="T26" fmla="*/ 160 w 174"/>
              <a:gd name="T27" fmla="*/ 68 h 174"/>
              <a:gd name="T28" fmla="*/ 168 w 174"/>
              <a:gd name="T29" fmla="*/ 59 h 174"/>
              <a:gd name="T30" fmla="*/ 163 w 174"/>
              <a:gd name="T31" fmla="*/ 51 h 174"/>
              <a:gd name="T32" fmla="*/ 160 w 174"/>
              <a:gd name="T33" fmla="*/ 45 h 174"/>
              <a:gd name="T34" fmla="*/ 156 w 174"/>
              <a:gd name="T35" fmla="*/ 36 h 174"/>
              <a:gd name="T36" fmla="*/ 144 w 174"/>
              <a:gd name="T37" fmla="*/ 38 h 174"/>
              <a:gd name="T38" fmla="*/ 145 w 174"/>
              <a:gd name="T39" fmla="*/ 23 h 174"/>
              <a:gd name="T40" fmla="*/ 131 w 174"/>
              <a:gd name="T41" fmla="*/ 25 h 174"/>
              <a:gd name="T42" fmla="*/ 131 w 174"/>
              <a:gd name="T43" fmla="*/ 13 h 174"/>
              <a:gd name="T44" fmla="*/ 122 w 174"/>
              <a:gd name="T45" fmla="*/ 10 h 174"/>
              <a:gd name="T46" fmla="*/ 116 w 174"/>
              <a:gd name="T47" fmla="*/ 8 h 174"/>
              <a:gd name="T48" fmla="*/ 107 w 174"/>
              <a:gd name="T49" fmla="*/ 3 h 174"/>
              <a:gd name="T50" fmla="*/ 99 w 174"/>
              <a:gd name="T51" fmla="*/ 12 h 174"/>
              <a:gd name="T52" fmla="*/ 91 w 174"/>
              <a:gd name="T53" fmla="*/ 0 h 174"/>
              <a:gd name="T54" fmla="*/ 81 w 174"/>
              <a:gd name="T55" fmla="*/ 12 h 174"/>
              <a:gd name="T56" fmla="*/ 74 w 174"/>
              <a:gd name="T57" fmla="*/ 2 h 174"/>
              <a:gd name="T58" fmla="*/ 65 w 174"/>
              <a:gd name="T59" fmla="*/ 6 h 174"/>
              <a:gd name="T60" fmla="*/ 59 w 174"/>
              <a:gd name="T61" fmla="*/ 7 h 174"/>
              <a:gd name="T62" fmla="*/ 49 w 174"/>
              <a:gd name="T63" fmla="*/ 10 h 174"/>
              <a:gd name="T64" fmla="*/ 49 w 174"/>
              <a:gd name="T65" fmla="*/ 22 h 174"/>
              <a:gd name="T66" fmla="*/ 34 w 174"/>
              <a:gd name="T67" fmla="*/ 18 h 174"/>
              <a:gd name="T68" fmla="*/ 34 w 174"/>
              <a:gd name="T69" fmla="*/ 33 h 174"/>
              <a:gd name="T70" fmla="*/ 22 w 174"/>
              <a:gd name="T71" fmla="*/ 30 h 174"/>
              <a:gd name="T72" fmla="*/ 18 w 174"/>
              <a:gd name="T73" fmla="*/ 39 h 174"/>
              <a:gd name="T74" fmla="*/ 14 w 174"/>
              <a:gd name="T75" fmla="*/ 44 h 174"/>
              <a:gd name="T76" fmla="*/ 8 w 174"/>
              <a:gd name="T77" fmla="*/ 52 h 174"/>
              <a:gd name="T78" fmla="*/ 16 w 174"/>
              <a:gd name="T79" fmla="*/ 62 h 174"/>
              <a:gd name="T80" fmla="*/ 2 w 174"/>
              <a:gd name="T81" fmla="*/ 68 h 174"/>
              <a:gd name="T82" fmla="*/ 12 w 174"/>
              <a:gd name="T83" fmla="*/ 80 h 174"/>
              <a:gd name="T84" fmla="*/ 1 w 174"/>
              <a:gd name="T85" fmla="*/ 85 h 174"/>
              <a:gd name="T86" fmla="*/ 3 w 174"/>
              <a:gd name="T87" fmla="*/ 95 h 174"/>
              <a:gd name="T88" fmla="*/ 4 w 174"/>
              <a:gd name="T89" fmla="*/ 101 h 174"/>
              <a:gd name="T90" fmla="*/ 4 w 174"/>
              <a:gd name="T91" fmla="*/ 111 h 174"/>
              <a:gd name="T92" fmla="*/ 16 w 174"/>
              <a:gd name="T93" fmla="*/ 113 h 174"/>
              <a:gd name="T94" fmla="*/ 10 w 174"/>
              <a:gd name="T95" fmla="*/ 127 h 174"/>
              <a:gd name="T96" fmla="*/ 25 w 174"/>
              <a:gd name="T97" fmla="*/ 130 h 174"/>
              <a:gd name="T98" fmla="*/ 20 w 174"/>
              <a:gd name="T99" fmla="*/ 141 h 174"/>
              <a:gd name="T100" fmla="*/ 28 w 174"/>
              <a:gd name="T101" fmla="*/ 147 h 174"/>
              <a:gd name="T102" fmla="*/ 32 w 174"/>
              <a:gd name="T103" fmla="*/ 151 h 174"/>
              <a:gd name="T104" fmla="*/ 39 w 174"/>
              <a:gd name="T105" fmla="*/ 158 h 174"/>
              <a:gd name="T106" fmla="*/ 50 w 174"/>
              <a:gd name="T107" fmla="*/ 152 h 174"/>
              <a:gd name="T108" fmla="*/ 54 w 174"/>
              <a:gd name="T109" fmla="*/ 167 h 174"/>
              <a:gd name="T110" fmla="*/ 67 w 174"/>
              <a:gd name="T111" fmla="*/ 160 h 174"/>
              <a:gd name="T112" fmla="*/ 70 w 174"/>
              <a:gd name="T113" fmla="*/ 171 h 174"/>
              <a:gd name="T114" fmla="*/ 80 w 174"/>
              <a:gd name="T115" fmla="*/ 171 h 174"/>
              <a:gd name="T116" fmla="*/ 86 w 174"/>
              <a:gd name="T117" fmla="*/ 171 h 174"/>
              <a:gd name="T118" fmla="*/ 96 w 174"/>
              <a:gd name="T119" fmla="*/ 172 h 174"/>
              <a:gd name="T120" fmla="*/ 101 w 174"/>
              <a:gd name="T121" fmla="*/ 161 h 174"/>
              <a:gd name="T122" fmla="*/ 113 w 174"/>
              <a:gd name="T123" fmla="*/ 170 h 174"/>
              <a:gd name="T124" fmla="*/ 118 w 174"/>
              <a:gd name="T125" fmla="*/ 155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74" h="174">
                <a:moveTo>
                  <a:pt x="123" y="163"/>
                </a:moveTo>
                <a:cubicBezTo>
                  <a:pt x="124" y="164"/>
                  <a:pt x="124" y="164"/>
                  <a:pt x="125" y="164"/>
                </a:cubicBezTo>
                <a:cubicBezTo>
                  <a:pt x="126" y="164"/>
                  <a:pt x="126" y="164"/>
                  <a:pt x="127" y="164"/>
                </a:cubicBezTo>
                <a:cubicBezTo>
                  <a:pt x="128" y="163"/>
                  <a:pt x="128" y="163"/>
                  <a:pt x="128" y="162"/>
                </a:cubicBezTo>
                <a:cubicBezTo>
                  <a:pt x="129" y="161"/>
                  <a:pt x="129" y="161"/>
                  <a:pt x="128" y="160"/>
                </a:cubicBezTo>
                <a:cubicBezTo>
                  <a:pt x="128" y="159"/>
                  <a:pt x="127" y="155"/>
                  <a:pt x="125" y="152"/>
                </a:cubicBezTo>
                <a:cubicBezTo>
                  <a:pt x="127" y="151"/>
                  <a:pt x="128" y="150"/>
                  <a:pt x="130" y="149"/>
                </a:cubicBezTo>
                <a:cubicBezTo>
                  <a:pt x="132" y="152"/>
                  <a:pt x="135" y="155"/>
                  <a:pt x="136" y="155"/>
                </a:cubicBezTo>
                <a:cubicBezTo>
                  <a:pt x="136" y="156"/>
                  <a:pt x="137" y="156"/>
                  <a:pt x="138" y="156"/>
                </a:cubicBezTo>
                <a:cubicBezTo>
                  <a:pt x="138" y="156"/>
                  <a:pt x="139" y="156"/>
                  <a:pt x="140" y="156"/>
                </a:cubicBezTo>
                <a:cubicBezTo>
                  <a:pt x="140" y="155"/>
                  <a:pt x="141" y="154"/>
                  <a:pt x="141" y="154"/>
                </a:cubicBezTo>
                <a:cubicBezTo>
                  <a:pt x="141" y="153"/>
                  <a:pt x="141" y="152"/>
                  <a:pt x="141" y="152"/>
                </a:cubicBezTo>
                <a:cubicBezTo>
                  <a:pt x="140" y="151"/>
                  <a:pt x="138" y="147"/>
                  <a:pt x="136" y="144"/>
                </a:cubicBezTo>
                <a:cubicBezTo>
                  <a:pt x="137" y="143"/>
                  <a:pt x="139" y="142"/>
                  <a:pt x="140" y="141"/>
                </a:cubicBezTo>
                <a:cubicBezTo>
                  <a:pt x="143" y="143"/>
                  <a:pt x="146" y="145"/>
                  <a:pt x="147" y="146"/>
                </a:cubicBezTo>
                <a:cubicBezTo>
                  <a:pt x="148" y="146"/>
                  <a:pt x="148" y="146"/>
                  <a:pt x="149" y="146"/>
                </a:cubicBezTo>
                <a:cubicBezTo>
                  <a:pt x="150" y="146"/>
                  <a:pt x="150" y="146"/>
                  <a:pt x="151" y="145"/>
                </a:cubicBezTo>
                <a:cubicBezTo>
                  <a:pt x="151" y="145"/>
                  <a:pt x="152" y="144"/>
                  <a:pt x="152" y="143"/>
                </a:cubicBezTo>
                <a:cubicBezTo>
                  <a:pt x="152" y="143"/>
                  <a:pt x="152" y="142"/>
                  <a:pt x="151" y="141"/>
                </a:cubicBezTo>
                <a:cubicBezTo>
                  <a:pt x="150" y="141"/>
                  <a:pt x="148" y="138"/>
                  <a:pt x="145" y="135"/>
                </a:cubicBezTo>
                <a:cubicBezTo>
                  <a:pt x="146" y="133"/>
                  <a:pt x="147" y="132"/>
                  <a:pt x="148" y="130"/>
                </a:cubicBezTo>
                <a:cubicBezTo>
                  <a:pt x="152" y="132"/>
                  <a:pt x="156" y="134"/>
                  <a:pt x="156" y="134"/>
                </a:cubicBezTo>
                <a:cubicBezTo>
                  <a:pt x="157" y="135"/>
                  <a:pt x="158" y="135"/>
                  <a:pt x="158" y="135"/>
                </a:cubicBezTo>
                <a:cubicBezTo>
                  <a:pt x="159" y="134"/>
                  <a:pt x="160" y="134"/>
                  <a:pt x="160" y="133"/>
                </a:cubicBezTo>
                <a:cubicBezTo>
                  <a:pt x="160" y="133"/>
                  <a:pt x="161" y="132"/>
                  <a:pt x="161" y="131"/>
                </a:cubicBezTo>
                <a:cubicBezTo>
                  <a:pt x="160" y="131"/>
                  <a:pt x="160" y="130"/>
                  <a:pt x="160" y="129"/>
                </a:cubicBezTo>
                <a:cubicBezTo>
                  <a:pt x="159" y="129"/>
                  <a:pt x="156" y="126"/>
                  <a:pt x="153" y="124"/>
                </a:cubicBezTo>
                <a:cubicBezTo>
                  <a:pt x="153" y="122"/>
                  <a:pt x="154" y="121"/>
                  <a:pt x="155" y="119"/>
                </a:cubicBezTo>
                <a:cubicBezTo>
                  <a:pt x="159" y="120"/>
                  <a:pt x="163" y="121"/>
                  <a:pt x="164" y="122"/>
                </a:cubicBezTo>
                <a:cubicBezTo>
                  <a:pt x="164" y="122"/>
                  <a:pt x="165" y="122"/>
                  <a:pt x="166" y="122"/>
                </a:cubicBezTo>
                <a:cubicBezTo>
                  <a:pt x="166" y="121"/>
                  <a:pt x="167" y="121"/>
                  <a:pt x="167" y="120"/>
                </a:cubicBezTo>
                <a:cubicBezTo>
                  <a:pt x="167" y="119"/>
                  <a:pt x="167" y="118"/>
                  <a:pt x="167" y="118"/>
                </a:cubicBezTo>
                <a:cubicBezTo>
                  <a:pt x="167" y="117"/>
                  <a:pt x="166" y="117"/>
                  <a:pt x="166" y="116"/>
                </a:cubicBezTo>
                <a:cubicBezTo>
                  <a:pt x="165" y="116"/>
                  <a:pt x="161" y="114"/>
                  <a:pt x="158" y="112"/>
                </a:cubicBezTo>
                <a:cubicBezTo>
                  <a:pt x="159" y="110"/>
                  <a:pt x="159" y="109"/>
                  <a:pt x="160" y="107"/>
                </a:cubicBezTo>
                <a:cubicBezTo>
                  <a:pt x="163" y="107"/>
                  <a:pt x="168" y="108"/>
                  <a:pt x="168" y="108"/>
                </a:cubicBezTo>
                <a:cubicBezTo>
                  <a:pt x="169" y="108"/>
                  <a:pt x="170" y="108"/>
                  <a:pt x="170" y="107"/>
                </a:cubicBezTo>
                <a:cubicBezTo>
                  <a:pt x="171" y="107"/>
                  <a:pt x="171" y="106"/>
                  <a:pt x="172" y="106"/>
                </a:cubicBezTo>
                <a:cubicBezTo>
                  <a:pt x="172" y="105"/>
                  <a:pt x="172" y="104"/>
                  <a:pt x="171" y="103"/>
                </a:cubicBezTo>
                <a:cubicBezTo>
                  <a:pt x="171" y="103"/>
                  <a:pt x="170" y="102"/>
                  <a:pt x="170" y="102"/>
                </a:cubicBezTo>
                <a:cubicBezTo>
                  <a:pt x="169" y="102"/>
                  <a:pt x="165" y="101"/>
                  <a:pt x="161" y="99"/>
                </a:cubicBezTo>
                <a:cubicBezTo>
                  <a:pt x="162" y="98"/>
                  <a:pt x="162" y="96"/>
                  <a:pt x="162" y="94"/>
                </a:cubicBezTo>
                <a:cubicBezTo>
                  <a:pt x="166" y="94"/>
                  <a:pt x="170" y="93"/>
                  <a:pt x="171" y="93"/>
                </a:cubicBezTo>
                <a:cubicBezTo>
                  <a:pt x="172" y="93"/>
                  <a:pt x="172" y="93"/>
                  <a:pt x="173" y="93"/>
                </a:cubicBezTo>
                <a:cubicBezTo>
                  <a:pt x="173" y="92"/>
                  <a:pt x="173" y="91"/>
                  <a:pt x="174" y="91"/>
                </a:cubicBezTo>
                <a:cubicBezTo>
                  <a:pt x="174" y="90"/>
                  <a:pt x="173" y="89"/>
                  <a:pt x="173" y="89"/>
                </a:cubicBezTo>
                <a:cubicBezTo>
                  <a:pt x="172" y="88"/>
                  <a:pt x="172" y="87"/>
                  <a:pt x="171" y="87"/>
                </a:cubicBezTo>
                <a:cubicBezTo>
                  <a:pt x="170" y="87"/>
                  <a:pt x="166" y="87"/>
                  <a:pt x="162" y="86"/>
                </a:cubicBezTo>
                <a:cubicBezTo>
                  <a:pt x="162" y="84"/>
                  <a:pt x="162" y="83"/>
                  <a:pt x="162" y="81"/>
                </a:cubicBezTo>
                <a:cubicBezTo>
                  <a:pt x="166" y="80"/>
                  <a:pt x="170" y="79"/>
                  <a:pt x="171" y="79"/>
                </a:cubicBezTo>
                <a:cubicBezTo>
                  <a:pt x="171" y="79"/>
                  <a:pt x="172" y="78"/>
                  <a:pt x="172" y="78"/>
                </a:cubicBezTo>
                <a:cubicBezTo>
                  <a:pt x="173" y="77"/>
                  <a:pt x="173" y="76"/>
                  <a:pt x="173" y="75"/>
                </a:cubicBezTo>
                <a:cubicBezTo>
                  <a:pt x="173" y="75"/>
                  <a:pt x="172" y="74"/>
                  <a:pt x="172" y="74"/>
                </a:cubicBezTo>
                <a:cubicBezTo>
                  <a:pt x="171" y="73"/>
                  <a:pt x="171" y="73"/>
                  <a:pt x="170" y="73"/>
                </a:cubicBezTo>
                <a:cubicBezTo>
                  <a:pt x="169" y="73"/>
                  <a:pt x="165" y="73"/>
                  <a:pt x="161" y="73"/>
                </a:cubicBezTo>
                <a:cubicBezTo>
                  <a:pt x="161" y="71"/>
                  <a:pt x="160" y="70"/>
                  <a:pt x="160" y="68"/>
                </a:cubicBezTo>
                <a:cubicBezTo>
                  <a:pt x="163" y="66"/>
                  <a:pt x="167" y="65"/>
                  <a:pt x="168" y="64"/>
                </a:cubicBezTo>
                <a:cubicBezTo>
                  <a:pt x="169" y="64"/>
                  <a:pt x="169" y="63"/>
                  <a:pt x="169" y="63"/>
                </a:cubicBezTo>
                <a:cubicBezTo>
                  <a:pt x="170" y="62"/>
                  <a:pt x="170" y="61"/>
                  <a:pt x="170" y="61"/>
                </a:cubicBezTo>
                <a:cubicBezTo>
                  <a:pt x="169" y="60"/>
                  <a:pt x="169" y="59"/>
                  <a:pt x="168" y="59"/>
                </a:cubicBezTo>
                <a:cubicBezTo>
                  <a:pt x="168" y="59"/>
                  <a:pt x="167" y="58"/>
                  <a:pt x="166" y="59"/>
                </a:cubicBezTo>
                <a:cubicBezTo>
                  <a:pt x="165" y="59"/>
                  <a:pt x="161" y="60"/>
                  <a:pt x="158" y="60"/>
                </a:cubicBezTo>
                <a:cubicBezTo>
                  <a:pt x="157" y="59"/>
                  <a:pt x="156" y="57"/>
                  <a:pt x="156" y="55"/>
                </a:cubicBezTo>
                <a:cubicBezTo>
                  <a:pt x="159" y="53"/>
                  <a:pt x="162" y="51"/>
                  <a:pt x="163" y="51"/>
                </a:cubicBezTo>
                <a:cubicBezTo>
                  <a:pt x="164" y="50"/>
                  <a:pt x="164" y="49"/>
                  <a:pt x="164" y="49"/>
                </a:cubicBezTo>
                <a:cubicBezTo>
                  <a:pt x="164" y="48"/>
                  <a:pt x="164" y="47"/>
                  <a:pt x="164" y="47"/>
                </a:cubicBezTo>
                <a:cubicBezTo>
                  <a:pt x="163" y="46"/>
                  <a:pt x="163" y="46"/>
                  <a:pt x="162" y="45"/>
                </a:cubicBezTo>
                <a:cubicBezTo>
                  <a:pt x="162" y="45"/>
                  <a:pt x="161" y="45"/>
                  <a:pt x="160" y="45"/>
                </a:cubicBezTo>
                <a:cubicBezTo>
                  <a:pt x="159" y="46"/>
                  <a:pt x="155" y="47"/>
                  <a:pt x="152" y="49"/>
                </a:cubicBezTo>
                <a:cubicBezTo>
                  <a:pt x="151" y="47"/>
                  <a:pt x="150" y="45"/>
                  <a:pt x="149" y="44"/>
                </a:cubicBezTo>
                <a:cubicBezTo>
                  <a:pt x="152" y="41"/>
                  <a:pt x="155" y="38"/>
                  <a:pt x="155" y="38"/>
                </a:cubicBezTo>
                <a:cubicBezTo>
                  <a:pt x="156" y="37"/>
                  <a:pt x="156" y="37"/>
                  <a:pt x="156" y="36"/>
                </a:cubicBezTo>
                <a:cubicBezTo>
                  <a:pt x="156" y="35"/>
                  <a:pt x="156" y="35"/>
                  <a:pt x="156" y="34"/>
                </a:cubicBezTo>
                <a:cubicBezTo>
                  <a:pt x="155" y="33"/>
                  <a:pt x="155" y="33"/>
                  <a:pt x="154" y="33"/>
                </a:cubicBezTo>
                <a:cubicBezTo>
                  <a:pt x="153" y="33"/>
                  <a:pt x="152" y="33"/>
                  <a:pt x="152" y="33"/>
                </a:cubicBezTo>
                <a:cubicBezTo>
                  <a:pt x="151" y="34"/>
                  <a:pt x="148" y="36"/>
                  <a:pt x="144" y="38"/>
                </a:cubicBezTo>
                <a:cubicBezTo>
                  <a:pt x="143" y="36"/>
                  <a:pt x="142" y="35"/>
                  <a:pt x="141" y="34"/>
                </a:cubicBezTo>
                <a:cubicBezTo>
                  <a:pt x="143" y="31"/>
                  <a:pt x="145" y="27"/>
                  <a:pt x="146" y="27"/>
                </a:cubicBezTo>
                <a:cubicBezTo>
                  <a:pt x="146" y="26"/>
                  <a:pt x="146" y="25"/>
                  <a:pt x="146" y="25"/>
                </a:cubicBezTo>
                <a:cubicBezTo>
                  <a:pt x="146" y="24"/>
                  <a:pt x="146" y="23"/>
                  <a:pt x="145" y="23"/>
                </a:cubicBezTo>
                <a:cubicBezTo>
                  <a:pt x="145" y="22"/>
                  <a:pt x="144" y="22"/>
                  <a:pt x="144" y="22"/>
                </a:cubicBezTo>
                <a:cubicBezTo>
                  <a:pt x="143" y="22"/>
                  <a:pt x="142" y="22"/>
                  <a:pt x="142" y="23"/>
                </a:cubicBezTo>
                <a:cubicBezTo>
                  <a:pt x="141" y="23"/>
                  <a:pt x="138" y="26"/>
                  <a:pt x="135" y="29"/>
                </a:cubicBezTo>
                <a:cubicBezTo>
                  <a:pt x="134" y="27"/>
                  <a:pt x="132" y="26"/>
                  <a:pt x="131" y="25"/>
                </a:cubicBezTo>
                <a:cubicBezTo>
                  <a:pt x="132" y="22"/>
                  <a:pt x="134" y="18"/>
                  <a:pt x="135" y="17"/>
                </a:cubicBezTo>
                <a:cubicBezTo>
                  <a:pt x="135" y="17"/>
                  <a:pt x="135" y="16"/>
                  <a:pt x="135" y="15"/>
                </a:cubicBezTo>
                <a:cubicBezTo>
                  <a:pt x="135" y="15"/>
                  <a:pt x="134" y="14"/>
                  <a:pt x="133" y="14"/>
                </a:cubicBezTo>
                <a:cubicBezTo>
                  <a:pt x="133" y="13"/>
                  <a:pt x="132" y="13"/>
                  <a:pt x="131" y="13"/>
                </a:cubicBezTo>
                <a:cubicBezTo>
                  <a:pt x="131" y="13"/>
                  <a:pt x="130" y="14"/>
                  <a:pt x="130" y="14"/>
                </a:cubicBezTo>
                <a:cubicBezTo>
                  <a:pt x="129" y="15"/>
                  <a:pt x="126" y="18"/>
                  <a:pt x="124" y="21"/>
                </a:cubicBezTo>
                <a:cubicBezTo>
                  <a:pt x="123" y="20"/>
                  <a:pt x="121" y="19"/>
                  <a:pt x="119" y="19"/>
                </a:cubicBezTo>
                <a:cubicBezTo>
                  <a:pt x="120" y="15"/>
                  <a:pt x="122" y="11"/>
                  <a:pt x="122" y="10"/>
                </a:cubicBezTo>
                <a:cubicBezTo>
                  <a:pt x="122" y="9"/>
                  <a:pt x="122" y="9"/>
                  <a:pt x="122" y="8"/>
                </a:cubicBezTo>
                <a:cubicBezTo>
                  <a:pt x="121" y="7"/>
                  <a:pt x="121" y="7"/>
                  <a:pt x="120" y="7"/>
                </a:cubicBezTo>
                <a:cubicBezTo>
                  <a:pt x="119" y="6"/>
                  <a:pt x="119" y="6"/>
                  <a:pt x="118" y="7"/>
                </a:cubicBezTo>
                <a:cubicBezTo>
                  <a:pt x="117" y="7"/>
                  <a:pt x="117" y="7"/>
                  <a:pt x="116" y="8"/>
                </a:cubicBezTo>
                <a:cubicBezTo>
                  <a:pt x="116" y="9"/>
                  <a:pt x="114" y="12"/>
                  <a:pt x="112" y="16"/>
                </a:cubicBezTo>
                <a:cubicBezTo>
                  <a:pt x="110" y="15"/>
                  <a:pt x="109" y="15"/>
                  <a:pt x="107" y="14"/>
                </a:cubicBezTo>
                <a:cubicBezTo>
                  <a:pt x="107" y="10"/>
                  <a:pt x="108" y="6"/>
                  <a:pt x="108" y="5"/>
                </a:cubicBezTo>
                <a:cubicBezTo>
                  <a:pt x="108" y="4"/>
                  <a:pt x="108" y="4"/>
                  <a:pt x="107" y="3"/>
                </a:cubicBezTo>
                <a:cubicBezTo>
                  <a:pt x="107" y="3"/>
                  <a:pt x="106" y="2"/>
                  <a:pt x="106" y="2"/>
                </a:cubicBezTo>
                <a:cubicBezTo>
                  <a:pt x="105" y="2"/>
                  <a:pt x="104" y="2"/>
                  <a:pt x="104" y="2"/>
                </a:cubicBezTo>
                <a:cubicBezTo>
                  <a:pt x="103" y="3"/>
                  <a:pt x="102" y="3"/>
                  <a:pt x="102" y="4"/>
                </a:cubicBezTo>
                <a:cubicBezTo>
                  <a:pt x="102" y="5"/>
                  <a:pt x="101" y="9"/>
                  <a:pt x="99" y="12"/>
                </a:cubicBezTo>
                <a:cubicBezTo>
                  <a:pt x="98" y="12"/>
                  <a:pt x="96" y="12"/>
                  <a:pt x="94" y="12"/>
                </a:cubicBezTo>
                <a:cubicBezTo>
                  <a:pt x="94" y="8"/>
                  <a:pt x="94" y="4"/>
                  <a:pt x="94" y="3"/>
                </a:cubicBezTo>
                <a:cubicBezTo>
                  <a:pt x="94" y="2"/>
                  <a:pt x="93" y="1"/>
                  <a:pt x="93" y="1"/>
                </a:cubicBezTo>
                <a:cubicBezTo>
                  <a:pt x="92" y="0"/>
                  <a:pt x="91" y="0"/>
                  <a:pt x="91" y="0"/>
                </a:cubicBezTo>
                <a:cubicBezTo>
                  <a:pt x="90" y="0"/>
                  <a:pt x="89" y="0"/>
                  <a:pt x="89" y="1"/>
                </a:cubicBezTo>
                <a:cubicBezTo>
                  <a:pt x="88" y="1"/>
                  <a:pt x="88" y="2"/>
                  <a:pt x="88" y="3"/>
                </a:cubicBezTo>
                <a:cubicBezTo>
                  <a:pt x="87" y="3"/>
                  <a:pt x="87" y="8"/>
                  <a:pt x="86" y="11"/>
                </a:cubicBezTo>
                <a:cubicBezTo>
                  <a:pt x="85" y="11"/>
                  <a:pt x="83" y="11"/>
                  <a:pt x="81" y="12"/>
                </a:cubicBezTo>
                <a:cubicBezTo>
                  <a:pt x="80" y="8"/>
                  <a:pt x="79" y="4"/>
                  <a:pt x="79" y="3"/>
                </a:cubicBezTo>
                <a:cubicBezTo>
                  <a:pt x="79" y="2"/>
                  <a:pt x="78" y="2"/>
                  <a:pt x="78" y="1"/>
                </a:cubicBezTo>
                <a:cubicBezTo>
                  <a:pt x="77" y="1"/>
                  <a:pt x="76" y="1"/>
                  <a:pt x="76" y="1"/>
                </a:cubicBezTo>
                <a:cubicBezTo>
                  <a:pt x="75" y="1"/>
                  <a:pt x="74" y="1"/>
                  <a:pt x="74" y="2"/>
                </a:cubicBezTo>
                <a:cubicBezTo>
                  <a:pt x="73" y="2"/>
                  <a:pt x="73" y="3"/>
                  <a:pt x="73" y="4"/>
                </a:cubicBezTo>
                <a:cubicBezTo>
                  <a:pt x="73" y="5"/>
                  <a:pt x="73" y="9"/>
                  <a:pt x="73" y="12"/>
                </a:cubicBezTo>
                <a:cubicBezTo>
                  <a:pt x="71" y="13"/>
                  <a:pt x="70" y="13"/>
                  <a:pt x="68" y="14"/>
                </a:cubicBezTo>
                <a:cubicBezTo>
                  <a:pt x="66" y="10"/>
                  <a:pt x="65" y="6"/>
                  <a:pt x="65" y="6"/>
                </a:cubicBezTo>
                <a:cubicBezTo>
                  <a:pt x="64" y="5"/>
                  <a:pt x="64" y="4"/>
                  <a:pt x="63" y="4"/>
                </a:cubicBezTo>
                <a:cubicBezTo>
                  <a:pt x="62" y="4"/>
                  <a:pt x="62" y="4"/>
                  <a:pt x="61" y="4"/>
                </a:cubicBezTo>
                <a:cubicBezTo>
                  <a:pt x="60" y="4"/>
                  <a:pt x="60" y="5"/>
                  <a:pt x="59" y="5"/>
                </a:cubicBezTo>
                <a:cubicBezTo>
                  <a:pt x="59" y="6"/>
                  <a:pt x="59" y="7"/>
                  <a:pt x="59" y="7"/>
                </a:cubicBezTo>
                <a:cubicBezTo>
                  <a:pt x="59" y="8"/>
                  <a:pt x="60" y="12"/>
                  <a:pt x="61" y="16"/>
                </a:cubicBezTo>
                <a:cubicBezTo>
                  <a:pt x="59" y="17"/>
                  <a:pt x="57" y="17"/>
                  <a:pt x="56" y="18"/>
                </a:cubicBezTo>
                <a:cubicBezTo>
                  <a:pt x="54" y="15"/>
                  <a:pt x="51" y="11"/>
                  <a:pt x="51" y="11"/>
                </a:cubicBezTo>
                <a:cubicBezTo>
                  <a:pt x="50" y="10"/>
                  <a:pt x="50" y="10"/>
                  <a:pt x="49" y="10"/>
                </a:cubicBezTo>
                <a:cubicBezTo>
                  <a:pt x="48" y="9"/>
                  <a:pt x="48" y="9"/>
                  <a:pt x="47" y="10"/>
                </a:cubicBezTo>
                <a:cubicBezTo>
                  <a:pt x="46" y="10"/>
                  <a:pt x="46" y="11"/>
                  <a:pt x="46" y="11"/>
                </a:cubicBezTo>
                <a:cubicBezTo>
                  <a:pt x="45" y="12"/>
                  <a:pt x="45" y="13"/>
                  <a:pt x="46" y="14"/>
                </a:cubicBezTo>
                <a:cubicBezTo>
                  <a:pt x="46" y="14"/>
                  <a:pt x="47" y="18"/>
                  <a:pt x="49" y="22"/>
                </a:cubicBezTo>
                <a:cubicBezTo>
                  <a:pt x="47" y="23"/>
                  <a:pt x="46" y="24"/>
                  <a:pt x="44" y="25"/>
                </a:cubicBezTo>
                <a:cubicBezTo>
                  <a:pt x="42" y="22"/>
                  <a:pt x="39" y="19"/>
                  <a:pt x="38" y="18"/>
                </a:cubicBezTo>
                <a:cubicBezTo>
                  <a:pt x="38" y="18"/>
                  <a:pt x="37" y="17"/>
                  <a:pt x="36" y="17"/>
                </a:cubicBezTo>
                <a:cubicBezTo>
                  <a:pt x="35" y="17"/>
                  <a:pt x="35" y="18"/>
                  <a:pt x="34" y="18"/>
                </a:cubicBezTo>
                <a:cubicBezTo>
                  <a:pt x="34" y="18"/>
                  <a:pt x="33" y="19"/>
                  <a:pt x="33" y="20"/>
                </a:cubicBezTo>
                <a:cubicBezTo>
                  <a:pt x="33" y="20"/>
                  <a:pt x="33" y="21"/>
                  <a:pt x="33" y="22"/>
                </a:cubicBezTo>
                <a:cubicBezTo>
                  <a:pt x="34" y="23"/>
                  <a:pt x="36" y="26"/>
                  <a:pt x="38" y="29"/>
                </a:cubicBezTo>
                <a:cubicBezTo>
                  <a:pt x="37" y="31"/>
                  <a:pt x="35" y="32"/>
                  <a:pt x="34" y="33"/>
                </a:cubicBezTo>
                <a:cubicBezTo>
                  <a:pt x="31" y="31"/>
                  <a:pt x="28" y="28"/>
                  <a:pt x="27" y="28"/>
                </a:cubicBezTo>
                <a:cubicBezTo>
                  <a:pt x="26" y="27"/>
                  <a:pt x="26" y="27"/>
                  <a:pt x="25" y="27"/>
                </a:cubicBezTo>
                <a:cubicBezTo>
                  <a:pt x="24" y="27"/>
                  <a:pt x="24" y="28"/>
                  <a:pt x="23" y="28"/>
                </a:cubicBezTo>
                <a:cubicBezTo>
                  <a:pt x="23" y="29"/>
                  <a:pt x="22" y="29"/>
                  <a:pt x="22" y="30"/>
                </a:cubicBezTo>
                <a:cubicBezTo>
                  <a:pt x="22" y="31"/>
                  <a:pt x="22" y="32"/>
                  <a:pt x="23" y="32"/>
                </a:cubicBezTo>
                <a:cubicBezTo>
                  <a:pt x="24" y="33"/>
                  <a:pt x="26" y="36"/>
                  <a:pt x="29" y="39"/>
                </a:cubicBezTo>
                <a:cubicBezTo>
                  <a:pt x="28" y="40"/>
                  <a:pt x="27" y="42"/>
                  <a:pt x="26" y="43"/>
                </a:cubicBezTo>
                <a:cubicBezTo>
                  <a:pt x="22" y="41"/>
                  <a:pt x="18" y="39"/>
                  <a:pt x="18" y="39"/>
                </a:cubicBezTo>
                <a:cubicBezTo>
                  <a:pt x="17" y="39"/>
                  <a:pt x="16" y="39"/>
                  <a:pt x="16" y="39"/>
                </a:cubicBezTo>
                <a:cubicBezTo>
                  <a:pt x="15" y="39"/>
                  <a:pt x="14" y="40"/>
                  <a:pt x="14" y="40"/>
                </a:cubicBezTo>
                <a:cubicBezTo>
                  <a:pt x="14" y="41"/>
                  <a:pt x="13" y="42"/>
                  <a:pt x="13" y="42"/>
                </a:cubicBezTo>
                <a:cubicBezTo>
                  <a:pt x="14" y="43"/>
                  <a:pt x="14" y="44"/>
                  <a:pt x="14" y="44"/>
                </a:cubicBezTo>
                <a:cubicBezTo>
                  <a:pt x="15" y="45"/>
                  <a:pt x="18" y="47"/>
                  <a:pt x="21" y="50"/>
                </a:cubicBezTo>
                <a:cubicBezTo>
                  <a:pt x="21" y="51"/>
                  <a:pt x="20" y="53"/>
                  <a:pt x="19" y="54"/>
                </a:cubicBezTo>
                <a:cubicBezTo>
                  <a:pt x="15" y="53"/>
                  <a:pt x="11" y="52"/>
                  <a:pt x="10" y="52"/>
                </a:cubicBezTo>
                <a:cubicBezTo>
                  <a:pt x="10" y="52"/>
                  <a:pt x="9" y="52"/>
                  <a:pt x="8" y="52"/>
                </a:cubicBezTo>
                <a:cubicBezTo>
                  <a:pt x="8" y="52"/>
                  <a:pt x="7" y="53"/>
                  <a:pt x="7" y="54"/>
                </a:cubicBezTo>
                <a:cubicBezTo>
                  <a:pt x="7" y="54"/>
                  <a:pt x="7" y="55"/>
                  <a:pt x="7" y="56"/>
                </a:cubicBezTo>
                <a:cubicBezTo>
                  <a:pt x="7" y="56"/>
                  <a:pt x="7" y="57"/>
                  <a:pt x="8" y="57"/>
                </a:cubicBezTo>
                <a:cubicBezTo>
                  <a:pt x="9" y="58"/>
                  <a:pt x="13" y="60"/>
                  <a:pt x="16" y="62"/>
                </a:cubicBezTo>
                <a:cubicBezTo>
                  <a:pt x="15" y="63"/>
                  <a:pt x="15" y="65"/>
                  <a:pt x="14" y="67"/>
                </a:cubicBezTo>
                <a:cubicBezTo>
                  <a:pt x="11" y="66"/>
                  <a:pt x="6" y="66"/>
                  <a:pt x="6" y="66"/>
                </a:cubicBezTo>
                <a:cubicBezTo>
                  <a:pt x="5" y="66"/>
                  <a:pt x="4" y="66"/>
                  <a:pt x="4" y="66"/>
                </a:cubicBezTo>
                <a:cubicBezTo>
                  <a:pt x="3" y="67"/>
                  <a:pt x="3" y="67"/>
                  <a:pt x="2" y="68"/>
                </a:cubicBezTo>
                <a:cubicBezTo>
                  <a:pt x="2" y="69"/>
                  <a:pt x="2" y="70"/>
                  <a:pt x="3" y="70"/>
                </a:cubicBezTo>
                <a:cubicBezTo>
                  <a:pt x="3" y="71"/>
                  <a:pt x="4" y="71"/>
                  <a:pt x="4" y="71"/>
                </a:cubicBezTo>
                <a:cubicBezTo>
                  <a:pt x="5" y="72"/>
                  <a:pt x="9" y="73"/>
                  <a:pt x="13" y="74"/>
                </a:cubicBezTo>
                <a:cubicBezTo>
                  <a:pt x="12" y="76"/>
                  <a:pt x="12" y="78"/>
                  <a:pt x="12" y="80"/>
                </a:cubicBezTo>
                <a:cubicBezTo>
                  <a:pt x="8" y="80"/>
                  <a:pt x="4" y="80"/>
                  <a:pt x="3" y="80"/>
                </a:cubicBezTo>
                <a:cubicBezTo>
                  <a:pt x="2" y="80"/>
                  <a:pt x="2" y="81"/>
                  <a:pt x="1" y="81"/>
                </a:cubicBezTo>
                <a:cubicBezTo>
                  <a:pt x="1" y="82"/>
                  <a:pt x="0" y="82"/>
                  <a:pt x="0" y="83"/>
                </a:cubicBezTo>
                <a:cubicBezTo>
                  <a:pt x="0" y="84"/>
                  <a:pt x="1" y="85"/>
                  <a:pt x="1" y="85"/>
                </a:cubicBezTo>
                <a:cubicBezTo>
                  <a:pt x="2" y="86"/>
                  <a:pt x="2" y="86"/>
                  <a:pt x="3" y="86"/>
                </a:cubicBezTo>
                <a:cubicBezTo>
                  <a:pt x="4" y="86"/>
                  <a:pt x="8" y="87"/>
                  <a:pt x="12" y="87"/>
                </a:cubicBezTo>
                <a:cubicBezTo>
                  <a:pt x="12" y="89"/>
                  <a:pt x="12" y="91"/>
                  <a:pt x="12" y="93"/>
                </a:cubicBezTo>
                <a:cubicBezTo>
                  <a:pt x="8" y="94"/>
                  <a:pt x="4" y="95"/>
                  <a:pt x="3" y="95"/>
                </a:cubicBezTo>
                <a:cubicBezTo>
                  <a:pt x="3" y="95"/>
                  <a:pt x="2" y="95"/>
                  <a:pt x="2" y="96"/>
                </a:cubicBezTo>
                <a:cubicBezTo>
                  <a:pt x="1" y="97"/>
                  <a:pt x="1" y="97"/>
                  <a:pt x="1" y="98"/>
                </a:cubicBezTo>
                <a:cubicBezTo>
                  <a:pt x="1" y="99"/>
                  <a:pt x="2" y="99"/>
                  <a:pt x="2" y="100"/>
                </a:cubicBezTo>
                <a:cubicBezTo>
                  <a:pt x="3" y="101"/>
                  <a:pt x="3" y="101"/>
                  <a:pt x="4" y="101"/>
                </a:cubicBezTo>
                <a:cubicBezTo>
                  <a:pt x="5" y="101"/>
                  <a:pt x="9" y="101"/>
                  <a:pt x="13" y="100"/>
                </a:cubicBezTo>
                <a:cubicBezTo>
                  <a:pt x="13" y="102"/>
                  <a:pt x="14" y="104"/>
                  <a:pt x="14" y="106"/>
                </a:cubicBezTo>
                <a:cubicBezTo>
                  <a:pt x="11" y="107"/>
                  <a:pt x="7" y="109"/>
                  <a:pt x="6" y="109"/>
                </a:cubicBezTo>
                <a:cubicBezTo>
                  <a:pt x="5" y="110"/>
                  <a:pt x="5" y="110"/>
                  <a:pt x="4" y="111"/>
                </a:cubicBezTo>
                <a:cubicBezTo>
                  <a:pt x="4" y="111"/>
                  <a:pt x="4" y="112"/>
                  <a:pt x="4" y="113"/>
                </a:cubicBezTo>
                <a:cubicBezTo>
                  <a:pt x="5" y="114"/>
                  <a:pt x="5" y="114"/>
                  <a:pt x="6" y="115"/>
                </a:cubicBezTo>
                <a:cubicBezTo>
                  <a:pt x="6" y="115"/>
                  <a:pt x="7" y="115"/>
                  <a:pt x="8" y="115"/>
                </a:cubicBezTo>
                <a:cubicBezTo>
                  <a:pt x="9" y="115"/>
                  <a:pt x="13" y="114"/>
                  <a:pt x="16" y="113"/>
                </a:cubicBezTo>
                <a:cubicBezTo>
                  <a:pt x="17" y="115"/>
                  <a:pt x="18" y="117"/>
                  <a:pt x="18" y="118"/>
                </a:cubicBezTo>
                <a:cubicBezTo>
                  <a:pt x="15" y="120"/>
                  <a:pt x="12" y="123"/>
                  <a:pt x="11" y="123"/>
                </a:cubicBezTo>
                <a:cubicBezTo>
                  <a:pt x="10" y="123"/>
                  <a:pt x="10" y="124"/>
                  <a:pt x="10" y="125"/>
                </a:cubicBezTo>
                <a:cubicBezTo>
                  <a:pt x="10" y="125"/>
                  <a:pt x="10" y="126"/>
                  <a:pt x="10" y="127"/>
                </a:cubicBezTo>
                <a:cubicBezTo>
                  <a:pt x="10" y="127"/>
                  <a:pt x="11" y="128"/>
                  <a:pt x="12" y="128"/>
                </a:cubicBezTo>
                <a:cubicBezTo>
                  <a:pt x="12" y="129"/>
                  <a:pt x="13" y="129"/>
                  <a:pt x="14" y="128"/>
                </a:cubicBezTo>
                <a:cubicBezTo>
                  <a:pt x="15" y="128"/>
                  <a:pt x="19" y="126"/>
                  <a:pt x="22" y="125"/>
                </a:cubicBezTo>
                <a:cubicBezTo>
                  <a:pt x="23" y="127"/>
                  <a:pt x="24" y="128"/>
                  <a:pt x="25" y="130"/>
                </a:cubicBezTo>
                <a:cubicBezTo>
                  <a:pt x="22" y="132"/>
                  <a:pt x="19" y="135"/>
                  <a:pt x="19" y="136"/>
                </a:cubicBezTo>
                <a:cubicBezTo>
                  <a:pt x="18" y="136"/>
                  <a:pt x="18" y="137"/>
                  <a:pt x="18" y="138"/>
                </a:cubicBezTo>
                <a:cubicBezTo>
                  <a:pt x="18" y="138"/>
                  <a:pt x="18" y="139"/>
                  <a:pt x="18" y="140"/>
                </a:cubicBezTo>
                <a:cubicBezTo>
                  <a:pt x="19" y="140"/>
                  <a:pt x="19" y="141"/>
                  <a:pt x="20" y="141"/>
                </a:cubicBezTo>
                <a:cubicBezTo>
                  <a:pt x="21" y="141"/>
                  <a:pt x="22" y="141"/>
                  <a:pt x="22" y="140"/>
                </a:cubicBezTo>
                <a:cubicBezTo>
                  <a:pt x="23" y="140"/>
                  <a:pt x="26" y="138"/>
                  <a:pt x="30" y="136"/>
                </a:cubicBezTo>
                <a:cubicBezTo>
                  <a:pt x="31" y="137"/>
                  <a:pt x="32" y="138"/>
                  <a:pt x="33" y="140"/>
                </a:cubicBezTo>
                <a:cubicBezTo>
                  <a:pt x="31" y="143"/>
                  <a:pt x="29" y="146"/>
                  <a:pt x="28" y="147"/>
                </a:cubicBezTo>
                <a:cubicBezTo>
                  <a:pt x="28" y="147"/>
                  <a:pt x="27" y="148"/>
                  <a:pt x="27" y="149"/>
                </a:cubicBezTo>
                <a:cubicBezTo>
                  <a:pt x="28" y="150"/>
                  <a:pt x="28" y="150"/>
                  <a:pt x="29" y="151"/>
                </a:cubicBezTo>
                <a:cubicBezTo>
                  <a:pt x="29" y="151"/>
                  <a:pt x="30" y="152"/>
                  <a:pt x="30" y="152"/>
                </a:cubicBezTo>
                <a:cubicBezTo>
                  <a:pt x="31" y="152"/>
                  <a:pt x="32" y="151"/>
                  <a:pt x="32" y="151"/>
                </a:cubicBezTo>
                <a:cubicBezTo>
                  <a:pt x="33" y="150"/>
                  <a:pt x="36" y="148"/>
                  <a:pt x="39" y="145"/>
                </a:cubicBezTo>
                <a:cubicBezTo>
                  <a:pt x="40" y="146"/>
                  <a:pt x="42" y="147"/>
                  <a:pt x="43" y="148"/>
                </a:cubicBezTo>
                <a:cubicBezTo>
                  <a:pt x="42" y="152"/>
                  <a:pt x="40" y="155"/>
                  <a:pt x="39" y="156"/>
                </a:cubicBezTo>
                <a:cubicBezTo>
                  <a:pt x="39" y="157"/>
                  <a:pt x="39" y="158"/>
                  <a:pt x="39" y="158"/>
                </a:cubicBezTo>
                <a:cubicBezTo>
                  <a:pt x="39" y="159"/>
                  <a:pt x="40" y="160"/>
                  <a:pt x="41" y="160"/>
                </a:cubicBezTo>
                <a:cubicBezTo>
                  <a:pt x="41" y="160"/>
                  <a:pt x="42" y="161"/>
                  <a:pt x="43" y="160"/>
                </a:cubicBezTo>
                <a:cubicBezTo>
                  <a:pt x="43" y="160"/>
                  <a:pt x="44" y="160"/>
                  <a:pt x="44" y="159"/>
                </a:cubicBezTo>
                <a:cubicBezTo>
                  <a:pt x="45" y="159"/>
                  <a:pt x="47" y="155"/>
                  <a:pt x="50" y="152"/>
                </a:cubicBezTo>
                <a:cubicBezTo>
                  <a:pt x="51" y="153"/>
                  <a:pt x="53" y="154"/>
                  <a:pt x="55" y="155"/>
                </a:cubicBezTo>
                <a:cubicBezTo>
                  <a:pt x="54" y="159"/>
                  <a:pt x="52" y="163"/>
                  <a:pt x="52" y="163"/>
                </a:cubicBezTo>
                <a:cubicBezTo>
                  <a:pt x="52" y="164"/>
                  <a:pt x="52" y="165"/>
                  <a:pt x="52" y="166"/>
                </a:cubicBezTo>
                <a:cubicBezTo>
                  <a:pt x="53" y="166"/>
                  <a:pt x="53" y="167"/>
                  <a:pt x="54" y="167"/>
                </a:cubicBezTo>
                <a:cubicBezTo>
                  <a:pt x="55" y="167"/>
                  <a:pt x="55" y="167"/>
                  <a:pt x="56" y="167"/>
                </a:cubicBezTo>
                <a:cubicBezTo>
                  <a:pt x="57" y="167"/>
                  <a:pt x="57" y="166"/>
                  <a:pt x="58" y="166"/>
                </a:cubicBezTo>
                <a:cubicBezTo>
                  <a:pt x="58" y="165"/>
                  <a:pt x="60" y="161"/>
                  <a:pt x="62" y="158"/>
                </a:cubicBezTo>
                <a:cubicBezTo>
                  <a:pt x="63" y="158"/>
                  <a:pt x="65" y="159"/>
                  <a:pt x="67" y="160"/>
                </a:cubicBezTo>
                <a:cubicBezTo>
                  <a:pt x="67" y="163"/>
                  <a:pt x="66" y="168"/>
                  <a:pt x="66" y="168"/>
                </a:cubicBezTo>
                <a:cubicBezTo>
                  <a:pt x="66" y="169"/>
                  <a:pt x="66" y="170"/>
                  <a:pt x="66" y="170"/>
                </a:cubicBezTo>
                <a:cubicBezTo>
                  <a:pt x="67" y="171"/>
                  <a:pt x="67" y="171"/>
                  <a:pt x="68" y="172"/>
                </a:cubicBezTo>
                <a:cubicBezTo>
                  <a:pt x="69" y="172"/>
                  <a:pt x="70" y="172"/>
                  <a:pt x="70" y="171"/>
                </a:cubicBezTo>
                <a:cubicBezTo>
                  <a:pt x="71" y="171"/>
                  <a:pt x="71" y="170"/>
                  <a:pt x="72" y="170"/>
                </a:cubicBezTo>
                <a:cubicBezTo>
                  <a:pt x="72" y="169"/>
                  <a:pt x="73" y="165"/>
                  <a:pt x="74" y="161"/>
                </a:cubicBezTo>
                <a:cubicBezTo>
                  <a:pt x="76" y="161"/>
                  <a:pt x="78" y="162"/>
                  <a:pt x="80" y="162"/>
                </a:cubicBezTo>
                <a:cubicBezTo>
                  <a:pt x="80" y="166"/>
                  <a:pt x="80" y="170"/>
                  <a:pt x="80" y="171"/>
                </a:cubicBezTo>
                <a:cubicBezTo>
                  <a:pt x="80" y="172"/>
                  <a:pt x="81" y="172"/>
                  <a:pt x="81" y="173"/>
                </a:cubicBezTo>
                <a:cubicBezTo>
                  <a:pt x="82" y="173"/>
                  <a:pt x="82" y="173"/>
                  <a:pt x="83" y="173"/>
                </a:cubicBezTo>
                <a:cubicBezTo>
                  <a:pt x="84" y="174"/>
                  <a:pt x="85" y="173"/>
                  <a:pt x="85" y="173"/>
                </a:cubicBezTo>
                <a:cubicBezTo>
                  <a:pt x="86" y="172"/>
                  <a:pt x="86" y="172"/>
                  <a:pt x="86" y="171"/>
                </a:cubicBezTo>
                <a:cubicBezTo>
                  <a:pt x="86" y="170"/>
                  <a:pt x="87" y="166"/>
                  <a:pt x="87" y="162"/>
                </a:cubicBezTo>
                <a:cubicBezTo>
                  <a:pt x="89" y="162"/>
                  <a:pt x="91" y="162"/>
                  <a:pt x="93" y="162"/>
                </a:cubicBezTo>
                <a:cubicBezTo>
                  <a:pt x="94" y="166"/>
                  <a:pt x="95" y="170"/>
                  <a:pt x="95" y="171"/>
                </a:cubicBezTo>
                <a:cubicBezTo>
                  <a:pt x="95" y="171"/>
                  <a:pt x="96" y="172"/>
                  <a:pt x="96" y="172"/>
                </a:cubicBezTo>
                <a:cubicBezTo>
                  <a:pt x="97" y="173"/>
                  <a:pt x="98" y="173"/>
                  <a:pt x="98" y="173"/>
                </a:cubicBezTo>
                <a:cubicBezTo>
                  <a:pt x="99" y="173"/>
                  <a:pt x="100" y="172"/>
                  <a:pt x="100" y="172"/>
                </a:cubicBezTo>
                <a:cubicBezTo>
                  <a:pt x="101" y="171"/>
                  <a:pt x="101" y="171"/>
                  <a:pt x="101" y="170"/>
                </a:cubicBezTo>
                <a:cubicBezTo>
                  <a:pt x="101" y="169"/>
                  <a:pt x="101" y="165"/>
                  <a:pt x="101" y="161"/>
                </a:cubicBezTo>
                <a:cubicBezTo>
                  <a:pt x="102" y="161"/>
                  <a:pt x="104" y="160"/>
                  <a:pt x="106" y="160"/>
                </a:cubicBezTo>
                <a:cubicBezTo>
                  <a:pt x="107" y="163"/>
                  <a:pt x="109" y="167"/>
                  <a:pt x="109" y="168"/>
                </a:cubicBezTo>
                <a:cubicBezTo>
                  <a:pt x="110" y="169"/>
                  <a:pt x="110" y="169"/>
                  <a:pt x="111" y="169"/>
                </a:cubicBezTo>
                <a:cubicBezTo>
                  <a:pt x="112" y="170"/>
                  <a:pt x="112" y="170"/>
                  <a:pt x="113" y="170"/>
                </a:cubicBezTo>
                <a:cubicBezTo>
                  <a:pt x="114" y="169"/>
                  <a:pt x="114" y="169"/>
                  <a:pt x="115" y="168"/>
                </a:cubicBezTo>
                <a:cubicBezTo>
                  <a:pt x="115" y="168"/>
                  <a:pt x="115" y="167"/>
                  <a:pt x="115" y="166"/>
                </a:cubicBezTo>
                <a:cubicBezTo>
                  <a:pt x="115" y="165"/>
                  <a:pt x="114" y="161"/>
                  <a:pt x="113" y="157"/>
                </a:cubicBezTo>
                <a:cubicBezTo>
                  <a:pt x="115" y="157"/>
                  <a:pt x="117" y="156"/>
                  <a:pt x="118" y="155"/>
                </a:cubicBezTo>
                <a:cubicBezTo>
                  <a:pt x="120" y="159"/>
                  <a:pt x="123" y="162"/>
                  <a:pt x="123" y="163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2"/>
          <p:cNvSpPr>
            <a:spLocks noEditPoints="1"/>
          </p:cNvSpPr>
          <p:nvPr/>
        </p:nvSpPr>
        <p:spPr bwMode="auto">
          <a:xfrm>
            <a:off x="2592388" y="4058169"/>
            <a:ext cx="558800" cy="558800"/>
          </a:xfrm>
          <a:custGeom>
            <a:avLst/>
            <a:gdLst>
              <a:gd name="T0" fmla="*/ 152 w 158"/>
              <a:gd name="T1" fmla="*/ 73 h 158"/>
              <a:gd name="T2" fmla="*/ 151 w 158"/>
              <a:gd name="T3" fmla="*/ 66 h 158"/>
              <a:gd name="T4" fmla="*/ 149 w 158"/>
              <a:gd name="T5" fmla="*/ 58 h 158"/>
              <a:gd name="T6" fmla="*/ 146 w 158"/>
              <a:gd name="T7" fmla="*/ 51 h 158"/>
              <a:gd name="T8" fmla="*/ 143 w 158"/>
              <a:gd name="T9" fmla="*/ 44 h 158"/>
              <a:gd name="T10" fmla="*/ 139 w 158"/>
              <a:gd name="T11" fmla="*/ 38 h 158"/>
              <a:gd name="T12" fmla="*/ 135 w 158"/>
              <a:gd name="T13" fmla="*/ 32 h 158"/>
              <a:gd name="T14" fmla="*/ 129 w 158"/>
              <a:gd name="T15" fmla="*/ 26 h 158"/>
              <a:gd name="T16" fmla="*/ 124 w 158"/>
              <a:gd name="T17" fmla="*/ 21 h 158"/>
              <a:gd name="T18" fmla="*/ 117 w 158"/>
              <a:gd name="T19" fmla="*/ 17 h 158"/>
              <a:gd name="T20" fmla="*/ 111 w 158"/>
              <a:gd name="T21" fmla="*/ 13 h 158"/>
              <a:gd name="T22" fmla="*/ 104 w 158"/>
              <a:gd name="T23" fmla="*/ 10 h 158"/>
              <a:gd name="T24" fmla="*/ 96 w 158"/>
              <a:gd name="T25" fmla="*/ 8 h 158"/>
              <a:gd name="T26" fmla="*/ 89 w 158"/>
              <a:gd name="T27" fmla="*/ 7 h 158"/>
              <a:gd name="T28" fmla="*/ 81 w 158"/>
              <a:gd name="T29" fmla="*/ 6 h 158"/>
              <a:gd name="T30" fmla="*/ 74 w 158"/>
              <a:gd name="T31" fmla="*/ 6 h 158"/>
              <a:gd name="T32" fmla="*/ 66 w 158"/>
              <a:gd name="T33" fmla="*/ 7 h 158"/>
              <a:gd name="T34" fmla="*/ 59 w 158"/>
              <a:gd name="T35" fmla="*/ 9 h 158"/>
              <a:gd name="T36" fmla="*/ 52 w 158"/>
              <a:gd name="T37" fmla="*/ 11 h 158"/>
              <a:gd name="T38" fmla="*/ 45 w 158"/>
              <a:gd name="T39" fmla="*/ 15 h 158"/>
              <a:gd name="T40" fmla="*/ 38 w 158"/>
              <a:gd name="T41" fmla="*/ 19 h 158"/>
              <a:gd name="T42" fmla="*/ 32 w 158"/>
              <a:gd name="T43" fmla="*/ 23 h 158"/>
              <a:gd name="T44" fmla="*/ 27 w 158"/>
              <a:gd name="T45" fmla="*/ 28 h 158"/>
              <a:gd name="T46" fmla="*/ 22 w 158"/>
              <a:gd name="T47" fmla="*/ 34 h 158"/>
              <a:gd name="T48" fmla="*/ 17 w 158"/>
              <a:gd name="T49" fmla="*/ 40 h 158"/>
              <a:gd name="T50" fmla="*/ 14 w 158"/>
              <a:gd name="T51" fmla="*/ 47 h 158"/>
              <a:gd name="T52" fmla="*/ 11 w 158"/>
              <a:gd name="T53" fmla="*/ 54 h 158"/>
              <a:gd name="T54" fmla="*/ 9 w 158"/>
              <a:gd name="T55" fmla="*/ 61 h 158"/>
              <a:gd name="T56" fmla="*/ 7 w 158"/>
              <a:gd name="T57" fmla="*/ 69 h 158"/>
              <a:gd name="T58" fmla="*/ 7 w 158"/>
              <a:gd name="T59" fmla="*/ 76 h 158"/>
              <a:gd name="T60" fmla="*/ 7 w 158"/>
              <a:gd name="T61" fmla="*/ 84 h 158"/>
              <a:gd name="T62" fmla="*/ 8 w 158"/>
              <a:gd name="T63" fmla="*/ 92 h 158"/>
              <a:gd name="T64" fmla="*/ 10 w 158"/>
              <a:gd name="T65" fmla="*/ 99 h 158"/>
              <a:gd name="T66" fmla="*/ 12 w 158"/>
              <a:gd name="T67" fmla="*/ 106 h 158"/>
              <a:gd name="T68" fmla="*/ 15 w 158"/>
              <a:gd name="T69" fmla="*/ 113 h 158"/>
              <a:gd name="T70" fmla="*/ 19 w 158"/>
              <a:gd name="T71" fmla="*/ 120 h 158"/>
              <a:gd name="T72" fmla="*/ 24 w 158"/>
              <a:gd name="T73" fmla="*/ 126 h 158"/>
              <a:gd name="T74" fmla="*/ 29 w 158"/>
              <a:gd name="T75" fmla="*/ 131 h 158"/>
              <a:gd name="T76" fmla="*/ 35 w 158"/>
              <a:gd name="T77" fmla="*/ 136 h 158"/>
              <a:gd name="T78" fmla="*/ 41 w 158"/>
              <a:gd name="T79" fmla="*/ 140 h 158"/>
              <a:gd name="T80" fmla="*/ 48 w 158"/>
              <a:gd name="T81" fmla="*/ 144 h 158"/>
              <a:gd name="T82" fmla="*/ 55 w 158"/>
              <a:gd name="T83" fmla="*/ 147 h 158"/>
              <a:gd name="T84" fmla="*/ 62 w 158"/>
              <a:gd name="T85" fmla="*/ 149 h 158"/>
              <a:gd name="T86" fmla="*/ 69 w 158"/>
              <a:gd name="T87" fmla="*/ 151 h 158"/>
              <a:gd name="T88" fmla="*/ 77 w 158"/>
              <a:gd name="T89" fmla="*/ 151 h 158"/>
              <a:gd name="T90" fmla="*/ 85 w 158"/>
              <a:gd name="T91" fmla="*/ 151 h 158"/>
              <a:gd name="T92" fmla="*/ 92 w 158"/>
              <a:gd name="T93" fmla="*/ 150 h 158"/>
              <a:gd name="T94" fmla="*/ 100 w 158"/>
              <a:gd name="T95" fmla="*/ 148 h 158"/>
              <a:gd name="T96" fmla="*/ 107 w 158"/>
              <a:gd name="T97" fmla="*/ 146 h 158"/>
              <a:gd name="T98" fmla="*/ 114 w 158"/>
              <a:gd name="T99" fmla="*/ 143 h 158"/>
              <a:gd name="T100" fmla="*/ 120 w 158"/>
              <a:gd name="T101" fmla="*/ 139 h 158"/>
              <a:gd name="T102" fmla="*/ 126 w 158"/>
              <a:gd name="T103" fmla="*/ 134 h 158"/>
              <a:gd name="T104" fmla="*/ 132 w 158"/>
              <a:gd name="T105" fmla="*/ 129 h 158"/>
              <a:gd name="T106" fmla="*/ 137 w 158"/>
              <a:gd name="T107" fmla="*/ 123 h 158"/>
              <a:gd name="T108" fmla="*/ 141 w 158"/>
              <a:gd name="T109" fmla="*/ 117 h 158"/>
              <a:gd name="T110" fmla="*/ 145 w 158"/>
              <a:gd name="T111" fmla="*/ 110 h 158"/>
              <a:gd name="T112" fmla="*/ 148 w 158"/>
              <a:gd name="T113" fmla="*/ 103 h 158"/>
              <a:gd name="T114" fmla="*/ 150 w 158"/>
              <a:gd name="T115" fmla="*/ 96 h 158"/>
              <a:gd name="T116" fmla="*/ 151 w 158"/>
              <a:gd name="T117" fmla="*/ 88 h 158"/>
              <a:gd name="T118" fmla="*/ 152 w 158"/>
              <a:gd name="T119" fmla="*/ 81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8" h="158">
                <a:moveTo>
                  <a:pt x="157" y="80"/>
                </a:moveTo>
                <a:cubicBezTo>
                  <a:pt x="157" y="80"/>
                  <a:pt x="157" y="80"/>
                  <a:pt x="158" y="80"/>
                </a:cubicBezTo>
                <a:cubicBezTo>
                  <a:pt x="158" y="79"/>
                  <a:pt x="158" y="79"/>
                  <a:pt x="158" y="79"/>
                </a:cubicBezTo>
                <a:cubicBezTo>
                  <a:pt x="158" y="78"/>
                  <a:pt x="158" y="78"/>
                  <a:pt x="158" y="77"/>
                </a:cubicBezTo>
                <a:cubicBezTo>
                  <a:pt x="157" y="77"/>
                  <a:pt x="157" y="77"/>
                  <a:pt x="157" y="77"/>
                </a:cubicBezTo>
                <a:cubicBezTo>
                  <a:pt x="156" y="77"/>
                  <a:pt x="154" y="77"/>
                  <a:pt x="152" y="76"/>
                </a:cubicBezTo>
                <a:cubicBezTo>
                  <a:pt x="152" y="75"/>
                  <a:pt x="152" y="74"/>
                  <a:pt x="152" y="73"/>
                </a:cubicBezTo>
                <a:cubicBezTo>
                  <a:pt x="154" y="73"/>
                  <a:pt x="156" y="72"/>
                  <a:pt x="156" y="72"/>
                </a:cubicBezTo>
                <a:cubicBezTo>
                  <a:pt x="157" y="72"/>
                  <a:pt x="157" y="72"/>
                  <a:pt x="157" y="71"/>
                </a:cubicBezTo>
                <a:cubicBezTo>
                  <a:pt x="158" y="71"/>
                  <a:pt x="158" y="71"/>
                  <a:pt x="158" y="70"/>
                </a:cubicBezTo>
                <a:cubicBezTo>
                  <a:pt x="158" y="70"/>
                  <a:pt x="157" y="70"/>
                  <a:pt x="157" y="69"/>
                </a:cubicBezTo>
                <a:cubicBezTo>
                  <a:pt x="157" y="69"/>
                  <a:pt x="156" y="69"/>
                  <a:pt x="156" y="69"/>
                </a:cubicBezTo>
                <a:cubicBezTo>
                  <a:pt x="156" y="69"/>
                  <a:pt x="153" y="69"/>
                  <a:pt x="151" y="69"/>
                </a:cubicBezTo>
                <a:cubicBezTo>
                  <a:pt x="151" y="68"/>
                  <a:pt x="151" y="67"/>
                  <a:pt x="151" y="66"/>
                </a:cubicBezTo>
                <a:cubicBezTo>
                  <a:pt x="153" y="65"/>
                  <a:pt x="155" y="64"/>
                  <a:pt x="155" y="64"/>
                </a:cubicBezTo>
                <a:cubicBezTo>
                  <a:pt x="156" y="64"/>
                  <a:pt x="156" y="64"/>
                  <a:pt x="156" y="63"/>
                </a:cubicBezTo>
                <a:cubicBezTo>
                  <a:pt x="156" y="63"/>
                  <a:pt x="156" y="63"/>
                  <a:pt x="156" y="62"/>
                </a:cubicBezTo>
                <a:cubicBezTo>
                  <a:pt x="156" y="62"/>
                  <a:pt x="156" y="61"/>
                  <a:pt x="156" y="61"/>
                </a:cubicBezTo>
                <a:cubicBezTo>
                  <a:pt x="155" y="61"/>
                  <a:pt x="155" y="61"/>
                  <a:pt x="155" y="61"/>
                </a:cubicBezTo>
                <a:cubicBezTo>
                  <a:pt x="154" y="61"/>
                  <a:pt x="152" y="61"/>
                  <a:pt x="150" y="61"/>
                </a:cubicBezTo>
                <a:cubicBezTo>
                  <a:pt x="149" y="60"/>
                  <a:pt x="149" y="59"/>
                  <a:pt x="149" y="58"/>
                </a:cubicBezTo>
                <a:cubicBezTo>
                  <a:pt x="151" y="57"/>
                  <a:pt x="153" y="56"/>
                  <a:pt x="153" y="56"/>
                </a:cubicBezTo>
                <a:cubicBezTo>
                  <a:pt x="154" y="56"/>
                  <a:pt x="154" y="56"/>
                  <a:pt x="154" y="55"/>
                </a:cubicBezTo>
                <a:cubicBezTo>
                  <a:pt x="154" y="55"/>
                  <a:pt x="154" y="55"/>
                  <a:pt x="154" y="54"/>
                </a:cubicBezTo>
                <a:cubicBezTo>
                  <a:pt x="154" y="54"/>
                  <a:pt x="154" y="53"/>
                  <a:pt x="153" y="53"/>
                </a:cubicBezTo>
                <a:cubicBezTo>
                  <a:pt x="153" y="53"/>
                  <a:pt x="153" y="53"/>
                  <a:pt x="152" y="53"/>
                </a:cubicBezTo>
                <a:cubicBezTo>
                  <a:pt x="152" y="53"/>
                  <a:pt x="150" y="54"/>
                  <a:pt x="148" y="54"/>
                </a:cubicBezTo>
                <a:cubicBezTo>
                  <a:pt x="147" y="53"/>
                  <a:pt x="147" y="52"/>
                  <a:pt x="146" y="51"/>
                </a:cubicBezTo>
                <a:cubicBezTo>
                  <a:pt x="148" y="50"/>
                  <a:pt x="150" y="49"/>
                  <a:pt x="151" y="49"/>
                </a:cubicBezTo>
                <a:cubicBezTo>
                  <a:pt x="151" y="48"/>
                  <a:pt x="151" y="48"/>
                  <a:pt x="151" y="48"/>
                </a:cubicBezTo>
                <a:cubicBezTo>
                  <a:pt x="152" y="47"/>
                  <a:pt x="151" y="47"/>
                  <a:pt x="151" y="46"/>
                </a:cubicBezTo>
                <a:cubicBezTo>
                  <a:pt x="151" y="46"/>
                  <a:pt x="151" y="46"/>
                  <a:pt x="150" y="46"/>
                </a:cubicBezTo>
                <a:cubicBezTo>
                  <a:pt x="150" y="45"/>
                  <a:pt x="150" y="45"/>
                  <a:pt x="149" y="46"/>
                </a:cubicBezTo>
                <a:cubicBezTo>
                  <a:pt x="149" y="46"/>
                  <a:pt x="147" y="46"/>
                  <a:pt x="145" y="47"/>
                </a:cubicBezTo>
                <a:cubicBezTo>
                  <a:pt x="144" y="46"/>
                  <a:pt x="144" y="45"/>
                  <a:pt x="143" y="44"/>
                </a:cubicBezTo>
                <a:cubicBezTo>
                  <a:pt x="145" y="43"/>
                  <a:pt x="147" y="42"/>
                  <a:pt x="147" y="41"/>
                </a:cubicBezTo>
                <a:cubicBezTo>
                  <a:pt x="147" y="41"/>
                  <a:pt x="148" y="41"/>
                  <a:pt x="148" y="40"/>
                </a:cubicBezTo>
                <a:cubicBezTo>
                  <a:pt x="148" y="40"/>
                  <a:pt x="148" y="39"/>
                  <a:pt x="148" y="39"/>
                </a:cubicBezTo>
                <a:cubicBezTo>
                  <a:pt x="147" y="39"/>
                  <a:pt x="147" y="38"/>
                  <a:pt x="147" y="38"/>
                </a:cubicBezTo>
                <a:cubicBezTo>
                  <a:pt x="146" y="38"/>
                  <a:pt x="146" y="38"/>
                  <a:pt x="145" y="38"/>
                </a:cubicBezTo>
                <a:cubicBezTo>
                  <a:pt x="145" y="39"/>
                  <a:pt x="143" y="39"/>
                  <a:pt x="141" y="40"/>
                </a:cubicBezTo>
                <a:cubicBezTo>
                  <a:pt x="140" y="39"/>
                  <a:pt x="140" y="39"/>
                  <a:pt x="139" y="38"/>
                </a:cubicBezTo>
                <a:cubicBezTo>
                  <a:pt x="141" y="36"/>
                  <a:pt x="142" y="35"/>
                  <a:pt x="143" y="34"/>
                </a:cubicBezTo>
                <a:cubicBezTo>
                  <a:pt x="143" y="34"/>
                  <a:pt x="143" y="34"/>
                  <a:pt x="143" y="33"/>
                </a:cubicBezTo>
                <a:cubicBezTo>
                  <a:pt x="143" y="33"/>
                  <a:pt x="143" y="32"/>
                  <a:pt x="143" y="32"/>
                </a:cubicBezTo>
                <a:cubicBezTo>
                  <a:pt x="143" y="32"/>
                  <a:pt x="142" y="32"/>
                  <a:pt x="142" y="31"/>
                </a:cubicBezTo>
                <a:cubicBezTo>
                  <a:pt x="142" y="31"/>
                  <a:pt x="141" y="31"/>
                  <a:pt x="141" y="32"/>
                </a:cubicBezTo>
                <a:cubicBezTo>
                  <a:pt x="140" y="32"/>
                  <a:pt x="138" y="33"/>
                  <a:pt x="137" y="34"/>
                </a:cubicBezTo>
                <a:cubicBezTo>
                  <a:pt x="136" y="33"/>
                  <a:pt x="135" y="32"/>
                  <a:pt x="135" y="32"/>
                </a:cubicBezTo>
                <a:cubicBezTo>
                  <a:pt x="136" y="30"/>
                  <a:pt x="138" y="28"/>
                  <a:pt x="138" y="28"/>
                </a:cubicBezTo>
                <a:cubicBezTo>
                  <a:pt x="138" y="28"/>
                  <a:pt x="138" y="27"/>
                  <a:pt x="138" y="27"/>
                </a:cubicBezTo>
                <a:cubicBezTo>
                  <a:pt x="138" y="26"/>
                  <a:pt x="138" y="26"/>
                  <a:pt x="138" y="26"/>
                </a:cubicBezTo>
                <a:cubicBezTo>
                  <a:pt x="138" y="25"/>
                  <a:pt x="137" y="25"/>
                  <a:pt x="137" y="25"/>
                </a:cubicBezTo>
                <a:cubicBezTo>
                  <a:pt x="136" y="25"/>
                  <a:pt x="136" y="25"/>
                  <a:pt x="136" y="25"/>
                </a:cubicBezTo>
                <a:cubicBezTo>
                  <a:pt x="135" y="26"/>
                  <a:pt x="133" y="27"/>
                  <a:pt x="132" y="28"/>
                </a:cubicBezTo>
                <a:cubicBezTo>
                  <a:pt x="131" y="28"/>
                  <a:pt x="130" y="27"/>
                  <a:pt x="129" y="26"/>
                </a:cubicBezTo>
                <a:cubicBezTo>
                  <a:pt x="131" y="24"/>
                  <a:pt x="132" y="22"/>
                  <a:pt x="132" y="22"/>
                </a:cubicBezTo>
                <a:cubicBezTo>
                  <a:pt x="133" y="22"/>
                  <a:pt x="133" y="21"/>
                  <a:pt x="133" y="21"/>
                </a:cubicBezTo>
                <a:cubicBezTo>
                  <a:pt x="133" y="20"/>
                  <a:pt x="132" y="20"/>
                  <a:pt x="132" y="20"/>
                </a:cubicBezTo>
                <a:cubicBezTo>
                  <a:pt x="132" y="20"/>
                  <a:pt x="131" y="19"/>
                  <a:pt x="131" y="19"/>
                </a:cubicBezTo>
                <a:cubicBezTo>
                  <a:pt x="130" y="19"/>
                  <a:pt x="130" y="19"/>
                  <a:pt x="130" y="20"/>
                </a:cubicBezTo>
                <a:cubicBezTo>
                  <a:pt x="129" y="20"/>
                  <a:pt x="128" y="22"/>
                  <a:pt x="126" y="23"/>
                </a:cubicBezTo>
                <a:cubicBezTo>
                  <a:pt x="125" y="22"/>
                  <a:pt x="124" y="22"/>
                  <a:pt x="124" y="21"/>
                </a:cubicBezTo>
                <a:cubicBezTo>
                  <a:pt x="125" y="19"/>
                  <a:pt x="126" y="17"/>
                  <a:pt x="126" y="17"/>
                </a:cubicBezTo>
                <a:cubicBezTo>
                  <a:pt x="126" y="16"/>
                  <a:pt x="126" y="16"/>
                  <a:pt x="126" y="16"/>
                </a:cubicBezTo>
                <a:cubicBezTo>
                  <a:pt x="126" y="15"/>
                  <a:pt x="126" y="15"/>
                  <a:pt x="126" y="15"/>
                </a:cubicBezTo>
                <a:cubicBezTo>
                  <a:pt x="125" y="14"/>
                  <a:pt x="125" y="14"/>
                  <a:pt x="124" y="14"/>
                </a:cubicBezTo>
                <a:cubicBezTo>
                  <a:pt x="124" y="14"/>
                  <a:pt x="124" y="15"/>
                  <a:pt x="123" y="15"/>
                </a:cubicBezTo>
                <a:cubicBezTo>
                  <a:pt x="123" y="15"/>
                  <a:pt x="121" y="17"/>
                  <a:pt x="120" y="19"/>
                </a:cubicBezTo>
                <a:cubicBezTo>
                  <a:pt x="119" y="18"/>
                  <a:pt x="118" y="17"/>
                  <a:pt x="117" y="17"/>
                </a:cubicBezTo>
                <a:cubicBezTo>
                  <a:pt x="118" y="15"/>
                  <a:pt x="119" y="13"/>
                  <a:pt x="119" y="12"/>
                </a:cubicBezTo>
                <a:cubicBezTo>
                  <a:pt x="120" y="12"/>
                  <a:pt x="120" y="11"/>
                  <a:pt x="119" y="11"/>
                </a:cubicBezTo>
                <a:cubicBezTo>
                  <a:pt x="119" y="11"/>
                  <a:pt x="119" y="10"/>
                  <a:pt x="119" y="10"/>
                </a:cubicBezTo>
                <a:cubicBezTo>
                  <a:pt x="118" y="10"/>
                  <a:pt x="118" y="10"/>
                  <a:pt x="117" y="10"/>
                </a:cubicBezTo>
                <a:cubicBezTo>
                  <a:pt x="117" y="10"/>
                  <a:pt x="117" y="10"/>
                  <a:pt x="116" y="11"/>
                </a:cubicBezTo>
                <a:cubicBezTo>
                  <a:pt x="116" y="11"/>
                  <a:pt x="115" y="13"/>
                  <a:pt x="114" y="15"/>
                </a:cubicBezTo>
                <a:cubicBezTo>
                  <a:pt x="113" y="14"/>
                  <a:pt x="112" y="14"/>
                  <a:pt x="111" y="13"/>
                </a:cubicBezTo>
                <a:cubicBezTo>
                  <a:pt x="111" y="11"/>
                  <a:pt x="112" y="9"/>
                  <a:pt x="112" y="8"/>
                </a:cubicBezTo>
                <a:cubicBezTo>
                  <a:pt x="112" y="8"/>
                  <a:pt x="112" y="8"/>
                  <a:pt x="112" y="7"/>
                </a:cubicBezTo>
                <a:cubicBezTo>
                  <a:pt x="112" y="7"/>
                  <a:pt x="112" y="7"/>
                  <a:pt x="111" y="6"/>
                </a:cubicBezTo>
                <a:cubicBezTo>
                  <a:pt x="111" y="6"/>
                  <a:pt x="110" y="6"/>
                  <a:pt x="110" y="6"/>
                </a:cubicBezTo>
                <a:cubicBezTo>
                  <a:pt x="110" y="6"/>
                  <a:pt x="109" y="7"/>
                  <a:pt x="109" y="7"/>
                </a:cubicBezTo>
                <a:cubicBezTo>
                  <a:pt x="109" y="7"/>
                  <a:pt x="108" y="9"/>
                  <a:pt x="107" y="11"/>
                </a:cubicBezTo>
                <a:cubicBezTo>
                  <a:pt x="106" y="11"/>
                  <a:pt x="105" y="10"/>
                  <a:pt x="104" y="10"/>
                </a:cubicBezTo>
                <a:cubicBezTo>
                  <a:pt x="104" y="8"/>
                  <a:pt x="105" y="6"/>
                  <a:pt x="105" y="5"/>
                </a:cubicBezTo>
                <a:cubicBezTo>
                  <a:pt x="105" y="5"/>
                  <a:pt x="105" y="4"/>
                  <a:pt x="105" y="4"/>
                </a:cubicBezTo>
                <a:cubicBezTo>
                  <a:pt x="104" y="4"/>
                  <a:pt x="104" y="4"/>
                  <a:pt x="104" y="3"/>
                </a:cubicBezTo>
                <a:cubicBezTo>
                  <a:pt x="103" y="3"/>
                  <a:pt x="103" y="3"/>
                  <a:pt x="102" y="3"/>
                </a:cubicBezTo>
                <a:cubicBezTo>
                  <a:pt x="102" y="4"/>
                  <a:pt x="102" y="4"/>
                  <a:pt x="101" y="4"/>
                </a:cubicBezTo>
                <a:cubicBezTo>
                  <a:pt x="101" y="5"/>
                  <a:pt x="100" y="7"/>
                  <a:pt x="100" y="9"/>
                </a:cubicBezTo>
                <a:cubicBezTo>
                  <a:pt x="98" y="8"/>
                  <a:pt x="97" y="8"/>
                  <a:pt x="96" y="8"/>
                </a:cubicBezTo>
                <a:cubicBezTo>
                  <a:pt x="97" y="6"/>
                  <a:pt x="97" y="4"/>
                  <a:pt x="97" y="3"/>
                </a:cubicBezTo>
                <a:cubicBezTo>
                  <a:pt x="97" y="3"/>
                  <a:pt x="97" y="2"/>
                  <a:pt x="97" y="2"/>
                </a:cubicBezTo>
                <a:cubicBezTo>
                  <a:pt x="96" y="2"/>
                  <a:pt x="96" y="1"/>
                  <a:pt x="96" y="1"/>
                </a:cubicBezTo>
                <a:cubicBezTo>
                  <a:pt x="95" y="1"/>
                  <a:pt x="95" y="1"/>
                  <a:pt x="94" y="1"/>
                </a:cubicBezTo>
                <a:cubicBezTo>
                  <a:pt x="94" y="2"/>
                  <a:pt x="94" y="2"/>
                  <a:pt x="94" y="2"/>
                </a:cubicBezTo>
                <a:cubicBezTo>
                  <a:pt x="93" y="3"/>
                  <a:pt x="93" y="5"/>
                  <a:pt x="92" y="7"/>
                </a:cubicBezTo>
                <a:cubicBezTo>
                  <a:pt x="91" y="7"/>
                  <a:pt x="90" y="7"/>
                  <a:pt x="89" y="7"/>
                </a:cubicBezTo>
                <a:cubicBezTo>
                  <a:pt x="89" y="4"/>
                  <a:pt x="89" y="2"/>
                  <a:pt x="89" y="2"/>
                </a:cubicBezTo>
                <a:cubicBezTo>
                  <a:pt x="89" y="1"/>
                  <a:pt x="89" y="1"/>
                  <a:pt x="89" y="0"/>
                </a:cubicBezTo>
                <a:cubicBezTo>
                  <a:pt x="88" y="0"/>
                  <a:pt x="88" y="0"/>
                  <a:pt x="87" y="0"/>
                </a:cubicBezTo>
                <a:cubicBezTo>
                  <a:pt x="87" y="0"/>
                  <a:pt x="87" y="0"/>
                  <a:pt x="86" y="0"/>
                </a:cubicBezTo>
                <a:cubicBezTo>
                  <a:pt x="86" y="0"/>
                  <a:pt x="86" y="1"/>
                  <a:pt x="86" y="1"/>
                </a:cubicBezTo>
                <a:cubicBezTo>
                  <a:pt x="85" y="2"/>
                  <a:pt x="85" y="4"/>
                  <a:pt x="85" y="6"/>
                </a:cubicBezTo>
                <a:cubicBezTo>
                  <a:pt x="84" y="6"/>
                  <a:pt x="82" y="6"/>
                  <a:pt x="81" y="6"/>
                </a:cubicBezTo>
                <a:cubicBezTo>
                  <a:pt x="81" y="4"/>
                  <a:pt x="81" y="2"/>
                  <a:pt x="81" y="1"/>
                </a:cubicBezTo>
                <a:cubicBezTo>
                  <a:pt x="81" y="1"/>
                  <a:pt x="81" y="0"/>
                  <a:pt x="80" y="0"/>
                </a:cubicBezTo>
                <a:cubicBezTo>
                  <a:pt x="80" y="0"/>
                  <a:pt x="80" y="0"/>
                  <a:pt x="79" y="0"/>
                </a:cubicBezTo>
                <a:cubicBezTo>
                  <a:pt x="79" y="0"/>
                  <a:pt x="78" y="0"/>
                  <a:pt x="78" y="0"/>
                </a:cubicBezTo>
                <a:cubicBezTo>
                  <a:pt x="78" y="0"/>
                  <a:pt x="78" y="1"/>
                  <a:pt x="77" y="1"/>
                </a:cubicBezTo>
                <a:cubicBezTo>
                  <a:pt x="77" y="2"/>
                  <a:pt x="77" y="4"/>
                  <a:pt x="77" y="6"/>
                </a:cubicBezTo>
                <a:cubicBezTo>
                  <a:pt x="76" y="6"/>
                  <a:pt x="75" y="6"/>
                  <a:pt x="74" y="6"/>
                </a:cubicBezTo>
                <a:cubicBezTo>
                  <a:pt x="73" y="4"/>
                  <a:pt x="73" y="2"/>
                  <a:pt x="73" y="1"/>
                </a:cubicBezTo>
                <a:cubicBezTo>
                  <a:pt x="73" y="1"/>
                  <a:pt x="72" y="0"/>
                  <a:pt x="72" y="0"/>
                </a:cubicBezTo>
                <a:cubicBezTo>
                  <a:pt x="72" y="0"/>
                  <a:pt x="71" y="0"/>
                  <a:pt x="71" y="0"/>
                </a:cubicBezTo>
                <a:cubicBezTo>
                  <a:pt x="70" y="0"/>
                  <a:pt x="70" y="0"/>
                  <a:pt x="70" y="0"/>
                </a:cubicBezTo>
                <a:cubicBezTo>
                  <a:pt x="70" y="1"/>
                  <a:pt x="69" y="1"/>
                  <a:pt x="69" y="2"/>
                </a:cubicBezTo>
                <a:cubicBezTo>
                  <a:pt x="69" y="2"/>
                  <a:pt x="69" y="4"/>
                  <a:pt x="69" y="7"/>
                </a:cubicBezTo>
                <a:cubicBezTo>
                  <a:pt x="68" y="7"/>
                  <a:pt x="67" y="7"/>
                  <a:pt x="66" y="7"/>
                </a:cubicBezTo>
                <a:cubicBezTo>
                  <a:pt x="66" y="5"/>
                  <a:pt x="65" y="3"/>
                  <a:pt x="65" y="2"/>
                </a:cubicBezTo>
                <a:cubicBezTo>
                  <a:pt x="65" y="2"/>
                  <a:pt x="64" y="2"/>
                  <a:pt x="64" y="1"/>
                </a:cubicBezTo>
                <a:cubicBezTo>
                  <a:pt x="64" y="1"/>
                  <a:pt x="63" y="1"/>
                  <a:pt x="63" y="1"/>
                </a:cubicBezTo>
                <a:cubicBezTo>
                  <a:pt x="62" y="1"/>
                  <a:pt x="62" y="2"/>
                  <a:pt x="62" y="2"/>
                </a:cubicBezTo>
                <a:cubicBezTo>
                  <a:pt x="62" y="2"/>
                  <a:pt x="61" y="3"/>
                  <a:pt x="61" y="3"/>
                </a:cubicBezTo>
                <a:cubicBezTo>
                  <a:pt x="61" y="4"/>
                  <a:pt x="62" y="6"/>
                  <a:pt x="62" y="8"/>
                </a:cubicBezTo>
                <a:cubicBezTo>
                  <a:pt x="61" y="8"/>
                  <a:pt x="60" y="8"/>
                  <a:pt x="59" y="9"/>
                </a:cubicBezTo>
                <a:cubicBezTo>
                  <a:pt x="58" y="7"/>
                  <a:pt x="57" y="5"/>
                  <a:pt x="57" y="4"/>
                </a:cubicBezTo>
                <a:cubicBezTo>
                  <a:pt x="57" y="4"/>
                  <a:pt x="56" y="4"/>
                  <a:pt x="56" y="3"/>
                </a:cubicBezTo>
                <a:cubicBezTo>
                  <a:pt x="56" y="3"/>
                  <a:pt x="55" y="3"/>
                  <a:pt x="55" y="3"/>
                </a:cubicBezTo>
                <a:cubicBezTo>
                  <a:pt x="54" y="4"/>
                  <a:pt x="54" y="4"/>
                  <a:pt x="54" y="4"/>
                </a:cubicBezTo>
                <a:cubicBezTo>
                  <a:pt x="54" y="4"/>
                  <a:pt x="54" y="5"/>
                  <a:pt x="54" y="5"/>
                </a:cubicBezTo>
                <a:cubicBezTo>
                  <a:pt x="54" y="6"/>
                  <a:pt x="54" y="8"/>
                  <a:pt x="55" y="10"/>
                </a:cubicBezTo>
                <a:cubicBezTo>
                  <a:pt x="54" y="10"/>
                  <a:pt x="53" y="11"/>
                  <a:pt x="52" y="11"/>
                </a:cubicBezTo>
                <a:cubicBezTo>
                  <a:pt x="51" y="9"/>
                  <a:pt x="49" y="7"/>
                  <a:pt x="49" y="7"/>
                </a:cubicBezTo>
                <a:cubicBezTo>
                  <a:pt x="49" y="7"/>
                  <a:pt x="49" y="6"/>
                  <a:pt x="48" y="6"/>
                </a:cubicBezTo>
                <a:cubicBezTo>
                  <a:pt x="48" y="6"/>
                  <a:pt x="47" y="6"/>
                  <a:pt x="47" y="6"/>
                </a:cubicBezTo>
                <a:cubicBezTo>
                  <a:pt x="47" y="7"/>
                  <a:pt x="46" y="7"/>
                  <a:pt x="46" y="7"/>
                </a:cubicBezTo>
                <a:cubicBezTo>
                  <a:pt x="46" y="8"/>
                  <a:pt x="46" y="8"/>
                  <a:pt x="46" y="8"/>
                </a:cubicBezTo>
                <a:cubicBezTo>
                  <a:pt x="46" y="9"/>
                  <a:pt x="47" y="11"/>
                  <a:pt x="48" y="13"/>
                </a:cubicBezTo>
                <a:cubicBezTo>
                  <a:pt x="47" y="14"/>
                  <a:pt x="46" y="14"/>
                  <a:pt x="45" y="15"/>
                </a:cubicBezTo>
                <a:cubicBezTo>
                  <a:pt x="44" y="13"/>
                  <a:pt x="42" y="11"/>
                  <a:pt x="42" y="11"/>
                </a:cubicBezTo>
                <a:cubicBezTo>
                  <a:pt x="42" y="10"/>
                  <a:pt x="41" y="10"/>
                  <a:pt x="41" y="10"/>
                </a:cubicBezTo>
                <a:cubicBezTo>
                  <a:pt x="41" y="10"/>
                  <a:pt x="40" y="10"/>
                  <a:pt x="40" y="10"/>
                </a:cubicBezTo>
                <a:cubicBezTo>
                  <a:pt x="39" y="10"/>
                  <a:pt x="39" y="11"/>
                  <a:pt x="39" y="11"/>
                </a:cubicBezTo>
                <a:cubicBezTo>
                  <a:pt x="39" y="11"/>
                  <a:pt x="39" y="12"/>
                  <a:pt x="39" y="12"/>
                </a:cubicBezTo>
                <a:cubicBezTo>
                  <a:pt x="39" y="13"/>
                  <a:pt x="40" y="15"/>
                  <a:pt x="41" y="17"/>
                </a:cubicBezTo>
                <a:cubicBezTo>
                  <a:pt x="40" y="17"/>
                  <a:pt x="39" y="18"/>
                  <a:pt x="38" y="19"/>
                </a:cubicBezTo>
                <a:cubicBezTo>
                  <a:pt x="37" y="17"/>
                  <a:pt x="35" y="15"/>
                  <a:pt x="35" y="15"/>
                </a:cubicBezTo>
                <a:cubicBezTo>
                  <a:pt x="35" y="15"/>
                  <a:pt x="34" y="14"/>
                  <a:pt x="34" y="14"/>
                </a:cubicBezTo>
                <a:cubicBezTo>
                  <a:pt x="34" y="14"/>
                  <a:pt x="33" y="14"/>
                  <a:pt x="33" y="15"/>
                </a:cubicBezTo>
                <a:cubicBezTo>
                  <a:pt x="32" y="15"/>
                  <a:pt x="32" y="15"/>
                  <a:pt x="32" y="16"/>
                </a:cubicBezTo>
                <a:cubicBezTo>
                  <a:pt x="32" y="16"/>
                  <a:pt x="32" y="16"/>
                  <a:pt x="32" y="17"/>
                </a:cubicBezTo>
                <a:cubicBezTo>
                  <a:pt x="33" y="17"/>
                  <a:pt x="34" y="19"/>
                  <a:pt x="35" y="21"/>
                </a:cubicBezTo>
                <a:cubicBezTo>
                  <a:pt x="34" y="22"/>
                  <a:pt x="33" y="22"/>
                  <a:pt x="32" y="23"/>
                </a:cubicBezTo>
                <a:cubicBezTo>
                  <a:pt x="31" y="22"/>
                  <a:pt x="29" y="20"/>
                  <a:pt x="29" y="20"/>
                </a:cubicBezTo>
                <a:cubicBezTo>
                  <a:pt x="28" y="19"/>
                  <a:pt x="28" y="19"/>
                  <a:pt x="27" y="19"/>
                </a:cubicBezTo>
                <a:cubicBezTo>
                  <a:pt x="27" y="19"/>
                  <a:pt x="27" y="20"/>
                  <a:pt x="26" y="20"/>
                </a:cubicBezTo>
                <a:cubicBezTo>
                  <a:pt x="26" y="20"/>
                  <a:pt x="26" y="20"/>
                  <a:pt x="26" y="21"/>
                </a:cubicBezTo>
                <a:cubicBezTo>
                  <a:pt x="26" y="21"/>
                  <a:pt x="26" y="22"/>
                  <a:pt x="26" y="22"/>
                </a:cubicBezTo>
                <a:cubicBezTo>
                  <a:pt x="26" y="22"/>
                  <a:pt x="28" y="24"/>
                  <a:pt x="29" y="26"/>
                </a:cubicBezTo>
                <a:cubicBezTo>
                  <a:pt x="28" y="27"/>
                  <a:pt x="27" y="28"/>
                  <a:pt x="27" y="28"/>
                </a:cubicBezTo>
                <a:cubicBezTo>
                  <a:pt x="25" y="27"/>
                  <a:pt x="23" y="26"/>
                  <a:pt x="23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1" y="25"/>
                  <a:pt x="21" y="25"/>
                  <a:pt x="21" y="26"/>
                </a:cubicBezTo>
                <a:cubicBezTo>
                  <a:pt x="20" y="26"/>
                  <a:pt x="20" y="26"/>
                  <a:pt x="20" y="27"/>
                </a:cubicBezTo>
                <a:cubicBezTo>
                  <a:pt x="20" y="27"/>
                  <a:pt x="20" y="28"/>
                  <a:pt x="21" y="28"/>
                </a:cubicBezTo>
                <a:cubicBezTo>
                  <a:pt x="21" y="28"/>
                  <a:pt x="22" y="30"/>
                  <a:pt x="24" y="32"/>
                </a:cubicBezTo>
                <a:cubicBezTo>
                  <a:pt x="23" y="32"/>
                  <a:pt x="22" y="33"/>
                  <a:pt x="22" y="34"/>
                </a:cubicBezTo>
                <a:cubicBezTo>
                  <a:pt x="20" y="33"/>
                  <a:pt x="18" y="32"/>
                  <a:pt x="18" y="32"/>
                </a:cubicBezTo>
                <a:cubicBezTo>
                  <a:pt x="17" y="31"/>
                  <a:pt x="17" y="31"/>
                  <a:pt x="16" y="31"/>
                </a:cubicBezTo>
                <a:cubicBezTo>
                  <a:pt x="16" y="32"/>
                  <a:pt x="16" y="32"/>
                  <a:pt x="15" y="32"/>
                </a:cubicBezTo>
                <a:cubicBezTo>
                  <a:pt x="15" y="32"/>
                  <a:pt x="15" y="33"/>
                  <a:pt x="15" y="33"/>
                </a:cubicBezTo>
                <a:cubicBezTo>
                  <a:pt x="15" y="34"/>
                  <a:pt x="15" y="34"/>
                  <a:pt x="16" y="34"/>
                </a:cubicBezTo>
                <a:cubicBezTo>
                  <a:pt x="16" y="35"/>
                  <a:pt x="18" y="36"/>
                  <a:pt x="19" y="38"/>
                </a:cubicBezTo>
                <a:cubicBezTo>
                  <a:pt x="19" y="39"/>
                  <a:pt x="18" y="39"/>
                  <a:pt x="17" y="40"/>
                </a:cubicBezTo>
                <a:cubicBezTo>
                  <a:pt x="15" y="39"/>
                  <a:pt x="13" y="39"/>
                  <a:pt x="13" y="38"/>
                </a:cubicBezTo>
                <a:cubicBezTo>
                  <a:pt x="13" y="38"/>
                  <a:pt x="12" y="38"/>
                  <a:pt x="12" y="38"/>
                </a:cubicBezTo>
                <a:cubicBezTo>
                  <a:pt x="11" y="38"/>
                  <a:pt x="11" y="39"/>
                  <a:pt x="11" y="39"/>
                </a:cubicBezTo>
                <a:cubicBezTo>
                  <a:pt x="11" y="39"/>
                  <a:pt x="11" y="40"/>
                  <a:pt x="11" y="40"/>
                </a:cubicBezTo>
                <a:cubicBezTo>
                  <a:pt x="11" y="41"/>
                  <a:pt x="11" y="41"/>
                  <a:pt x="11" y="41"/>
                </a:cubicBezTo>
                <a:cubicBezTo>
                  <a:pt x="12" y="42"/>
                  <a:pt x="14" y="43"/>
                  <a:pt x="15" y="44"/>
                </a:cubicBezTo>
                <a:cubicBezTo>
                  <a:pt x="15" y="45"/>
                  <a:pt x="14" y="46"/>
                  <a:pt x="14" y="47"/>
                </a:cubicBezTo>
                <a:cubicBezTo>
                  <a:pt x="12" y="46"/>
                  <a:pt x="10" y="46"/>
                  <a:pt x="9" y="46"/>
                </a:cubicBezTo>
                <a:cubicBezTo>
                  <a:pt x="9" y="45"/>
                  <a:pt x="8" y="45"/>
                  <a:pt x="8" y="46"/>
                </a:cubicBezTo>
                <a:cubicBezTo>
                  <a:pt x="8" y="46"/>
                  <a:pt x="7" y="46"/>
                  <a:pt x="7" y="46"/>
                </a:cubicBezTo>
                <a:cubicBezTo>
                  <a:pt x="7" y="47"/>
                  <a:pt x="7" y="47"/>
                  <a:pt x="7" y="48"/>
                </a:cubicBezTo>
                <a:cubicBezTo>
                  <a:pt x="7" y="48"/>
                  <a:pt x="7" y="48"/>
                  <a:pt x="8" y="49"/>
                </a:cubicBezTo>
                <a:cubicBezTo>
                  <a:pt x="8" y="49"/>
                  <a:pt x="10" y="50"/>
                  <a:pt x="12" y="51"/>
                </a:cubicBezTo>
                <a:cubicBezTo>
                  <a:pt x="12" y="52"/>
                  <a:pt x="11" y="53"/>
                  <a:pt x="11" y="54"/>
                </a:cubicBezTo>
                <a:cubicBezTo>
                  <a:pt x="9" y="54"/>
                  <a:pt x="7" y="53"/>
                  <a:pt x="6" y="53"/>
                </a:cubicBezTo>
                <a:cubicBezTo>
                  <a:pt x="6" y="53"/>
                  <a:pt x="5" y="53"/>
                  <a:pt x="5" y="53"/>
                </a:cubicBezTo>
                <a:cubicBezTo>
                  <a:pt x="5" y="53"/>
                  <a:pt x="4" y="54"/>
                  <a:pt x="4" y="54"/>
                </a:cubicBezTo>
                <a:cubicBezTo>
                  <a:pt x="4" y="55"/>
                  <a:pt x="4" y="55"/>
                  <a:pt x="4" y="55"/>
                </a:cubicBezTo>
                <a:cubicBezTo>
                  <a:pt x="4" y="56"/>
                  <a:pt x="5" y="56"/>
                  <a:pt x="5" y="56"/>
                </a:cubicBezTo>
                <a:cubicBezTo>
                  <a:pt x="5" y="56"/>
                  <a:pt x="8" y="57"/>
                  <a:pt x="10" y="58"/>
                </a:cubicBezTo>
                <a:cubicBezTo>
                  <a:pt x="9" y="59"/>
                  <a:pt x="9" y="60"/>
                  <a:pt x="9" y="61"/>
                </a:cubicBezTo>
                <a:cubicBezTo>
                  <a:pt x="7" y="61"/>
                  <a:pt x="4" y="61"/>
                  <a:pt x="4" y="61"/>
                </a:cubicBezTo>
                <a:cubicBezTo>
                  <a:pt x="3" y="61"/>
                  <a:pt x="3" y="61"/>
                  <a:pt x="3" y="61"/>
                </a:cubicBezTo>
                <a:cubicBezTo>
                  <a:pt x="2" y="61"/>
                  <a:pt x="2" y="62"/>
                  <a:pt x="2" y="62"/>
                </a:cubicBezTo>
                <a:cubicBezTo>
                  <a:pt x="2" y="63"/>
                  <a:pt x="2" y="63"/>
                  <a:pt x="2" y="63"/>
                </a:cubicBezTo>
                <a:cubicBezTo>
                  <a:pt x="2" y="64"/>
                  <a:pt x="3" y="64"/>
                  <a:pt x="3" y="64"/>
                </a:cubicBezTo>
                <a:cubicBezTo>
                  <a:pt x="4" y="64"/>
                  <a:pt x="6" y="65"/>
                  <a:pt x="8" y="66"/>
                </a:cubicBezTo>
                <a:cubicBezTo>
                  <a:pt x="8" y="67"/>
                  <a:pt x="7" y="68"/>
                  <a:pt x="7" y="69"/>
                </a:cubicBezTo>
                <a:cubicBezTo>
                  <a:pt x="5" y="69"/>
                  <a:pt x="3" y="69"/>
                  <a:pt x="2" y="69"/>
                </a:cubicBezTo>
                <a:cubicBezTo>
                  <a:pt x="2" y="69"/>
                  <a:pt x="2" y="69"/>
                  <a:pt x="1" y="69"/>
                </a:cubicBezTo>
                <a:cubicBezTo>
                  <a:pt x="1" y="70"/>
                  <a:pt x="1" y="70"/>
                  <a:pt x="1" y="70"/>
                </a:cubicBezTo>
                <a:cubicBezTo>
                  <a:pt x="1" y="71"/>
                  <a:pt x="1" y="71"/>
                  <a:pt x="1" y="71"/>
                </a:cubicBezTo>
                <a:cubicBezTo>
                  <a:pt x="1" y="72"/>
                  <a:pt x="2" y="72"/>
                  <a:pt x="2" y="72"/>
                </a:cubicBezTo>
                <a:cubicBezTo>
                  <a:pt x="2" y="72"/>
                  <a:pt x="5" y="73"/>
                  <a:pt x="7" y="73"/>
                </a:cubicBezTo>
                <a:cubicBezTo>
                  <a:pt x="7" y="74"/>
                  <a:pt x="7" y="75"/>
                  <a:pt x="7" y="76"/>
                </a:cubicBezTo>
                <a:cubicBezTo>
                  <a:pt x="5" y="77"/>
                  <a:pt x="2" y="77"/>
                  <a:pt x="2" y="77"/>
                </a:cubicBezTo>
                <a:cubicBezTo>
                  <a:pt x="1" y="77"/>
                  <a:pt x="1" y="77"/>
                  <a:pt x="1" y="77"/>
                </a:cubicBezTo>
                <a:cubicBezTo>
                  <a:pt x="0" y="78"/>
                  <a:pt x="0" y="78"/>
                  <a:pt x="0" y="79"/>
                </a:cubicBezTo>
                <a:cubicBezTo>
                  <a:pt x="0" y="79"/>
                  <a:pt x="0" y="79"/>
                  <a:pt x="1" y="80"/>
                </a:cubicBezTo>
                <a:cubicBezTo>
                  <a:pt x="1" y="80"/>
                  <a:pt x="1" y="80"/>
                  <a:pt x="2" y="80"/>
                </a:cubicBezTo>
                <a:cubicBezTo>
                  <a:pt x="2" y="80"/>
                  <a:pt x="5" y="81"/>
                  <a:pt x="7" y="81"/>
                </a:cubicBezTo>
                <a:cubicBezTo>
                  <a:pt x="7" y="82"/>
                  <a:pt x="7" y="83"/>
                  <a:pt x="7" y="84"/>
                </a:cubicBezTo>
                <a:cubicBezTo>
                  <a:pt x="5" y="84"/>
                  <a:pt x="2" y="85"/>
                  <a:pt x="2" y="85"/>
                </a:cubicBezTo>
                <a:cubicBezTo>
                  <a:pt x="2" y="85"/>
                  <a:pt x="1" y="85"/>
                  <a:pt x="1" y="86"/>
                </a:cubicBezTo>
                <a:cubicBezTo>
                  <a:pt x="1" y="86"/>
                  <a:pt x="1" y="86"/>
                  <a:pt x="1" y="87"/>
                </a:cubicBezTo>
                <a:cubicBezTo>
                  <a:pt x="1" y="87"/>
                  <a:pt x="1" y="88"/>
                  <a:pt x="1" y="88"/>
                </a:cubicBezTo>
                <a:cubicBezTo>
                  <a:pt x="2" y="88"/>
                  <a:pt x="2" y="88"/>
                  <a:pt x="2" y="88"/>
                </a:cubicBezTo>
                <a:cubicBezTo>
                  <a:pt x="3" y="88"/>
                  <a:pt x="5" y="88"/>
                  <a:pt x="7" y="88"/>
                </a:cubicBezTo>
                <a:cubicBezTo>
                  <a:pt x="7" y="89"/>
                  <a:pt x="8" y="90"/>
                  <a:pt x="8" y="92"/>
                </a:cubicBezTo>
                <a:cubicBezTo>
                  <a:pt x="6" y="92"/>
                  <a:pt x="4" y="93"/>
                  <a:pt x="3" y="93"/>
                </a:cubicBezTo>
                <a:cubicBezTo>
                  <a:pt x="3" y="93"/>
                  <a:pt x="2" y="93"/>
                  <a:pt x="2" y="94"/>
                </a:cubicBezTo>
                <a:cubicBezTo>
                  <a:pt x="2" y="94"/>
                  <a:pt x="2" y="95"/>
                  <a:pt x="2" y="95"/>
                </a:cubicBezTo>
                <a:cubicBezTo>
                  <a:pt x="2" y="95"/>
                  <a:pt x="2" y="96"/>
                  <a:pt x="3" y="96"/>
                </a:cubicBezTo>
                <a:cubicBezTo>
                  <a:pt x="3" y="96"/>
                  <a:pt x="3" y="96"/>
                  <a:pt x="4" y="96"/>
                </a:cubicBezTo>
                <a:cubicBezTo>
                  <a:pt x="4" y="96"/>
                  <a:pt x="7" y="96"/>
                  <a:pt x="9" y="96"/>
                </a:cubicBezTo>
                <a:cubicBezTo>
                  <a:pt x="9" y="97"/>
                  <a:pt x="9" y="98"/>
                  <a:pt x="10" y="99"/>
                </a:cubicBezTo>
                <a:cubicBezTo>
                  <a:pt x="8" y="100"/>
                  <a:pt x="5" y="101"/>
                  <a:pt x="5" y="101"/>
                </a:cubicBezTo>
                <a:cubicBezTo>
                  <a:pt x="5" y="101"/>
                  <a:pt x="4" y="101"/>
                  <a:pt x="4" y="102"/>
                </a:cubicBezTo>
                <a:cubicBezTo>
                  <a:pt x="4" y="102"/>
                  <a:pt x="4" y="103"/>
                  <a:pt x="4" y="103"/>
                </a:cubicBezTo>
                <a:cubicBezTo>
                  <a:pt x="4" y="103"/>
                  <a:pt x="5" y="104"/>
                  <a:pt x="5" y="104"/>
                </a:cubicBezTo>
                <a:cubicBezTo>
                  <a:pt x="5" y="104"/>
                  <a:pt x="6" y="104"/>
                  <a:pt x="6" y="104"/>
                </a:cubicBezTo>
                <a:cubicBezTo>
                  <a:pt x="7" y="104"/>
                  <a:pt x="9" y="104"/>
                  <a:pt x="11" y="103"/>
                </a:cubicBezTo>
                <a:cubicBezTo>
                  <a:pt x="11" y="104"/>
                  <a:pt x="12" y="105"/>
                  <a:pt x="12" y="106"/>
                </a:cubicBezTo>
                <a:cubicBezTo>
                  <a:pt x="10" y="107"/>
                  <a:pt x="8" y="108"/>
                  <a:pt x="8" y="109"/>
                </a:cubicBezTo>
                <a:cubicBezTo>
                  <a:pt x="7" y="109"/>
                  <a:pt x="7" y="109"/>
                  <a:pt x="7" y="110"/>
                </a:cubicBezTo>
                <a:cubicBezTo>
                  <a:pt x="7" y="110"/>
                  <a:pt x="7" y="110"/>
                  <a:pt x="7" y="111"/>
                </a:cubicBezTo>
                <a:cubicBezTo>
                  <a:pt x="7" y="111"/>
                  <a:pt x="8" y="111"/>
                  <a:pt x="8" y="112"/>
                </a:cubicBezTo>
                <a:cubicBezTo>
                  <a:pt x="8" y="112"/>
                  <a:pt x="9" y="112"/>
                  <a:pt x="9" y="112"/>
                </a:cubicBezTo>
                <a:cubicBezTo>
                  <a:pt x="10" y="111"/>
                  <a:pt x="12" y="111"/>
                  <a:pt x="14" y="110"/>
                </a:cubicBezTo>
                <a:cubicBezTo>
                  <a:pt x="14" y="111"/>
                  <a:pt x="15" y="112"/>
                  <a:pt x="15" y="113"/>
                </a:cubicBezTo>
                <a:cubicBezTo>
                  <a:pt x="14" y="114"/>
                  <a:pt x="12" y="116"/>
                  <a:pt x="11" y="116"/>
                </a:cubicBezTo>
                <a:cubicBezTo>
                  <a:pt x="11" y="116"/>
                  <a:pt x="11" y="117"/>
                  <a:pt x="11" y="117"/>
                </a:cubicBezTo>
                <a:cubicBezTo>
                  <a:pt x="11" y="117"/>
                  <a:pt x="11" y="118"/>
                  <a:pt x="11" y="118"/>
                </a:cubicBezTo>
                <a:cubicBezTo>
                  <a:pt x="11" y="118"/>
                  <a:pt x="11" y="119"/>
                  <a:pt x="12" y="119"/>
                </a:cubicBezTo>
                <a:cubicBezTo>
                  <a:pt x="12" y="119"/>
                  <a:pt x="13" y="119"/>
                  <a:pt x="13" y="119"/>
                </a:cubicBezTo>
                <a:cubicBezTo>
                  <a:pt x="13" y="119"/>
                  <a:pt x="15" y="118"/>
                  <a:pt x="17" y="117"/>
                </a:cubicBezTo>
                <a:cubicBezTo>
                  <a:pt x="18" y="118"/>
                  <a:pt x="19" y="119"/>
                  <a:pt x="19" y="120"/>
                </a:cubicBezTo>
                <a:cubicBezTo>
                  <a:pt x="18" y="121"/>
                  <a:pt x="16" y="122"/>
                  <a:pt x="16" y="123"/>
                </a:cubicBezTo>
                <a:cubicBezTo>
                  <a:pt x="15" y="123"/>
                  <a:pt x="15" y="123"/>
                  <a:pt x="15" y="124"/>
                </a:cubicBezTo>
                <a:cubicBezTo>
                  <a:pt x="15" y="124"/>
                  <a:pt x="15" y="125"/>
                  <a:pt x="15" y="125"/>
                </a:cubicBezTo>
                <a:cubicBezTo>
                  <a:pt x="16" y="125"/>
                  <a:pt x="16" y="126"/>
                  <a:pt x="16" y="126"/>
                </a:cubicBezTo>
                <a:cubicBezTo>
                  <a:pt x="17" y="126"/>
                  <a:pt x="17" y="126"/>
                  <a:pt x="18" y="126"/>
                </a:cubicBezTo>
                <a:cubicBezTo>
                  <a:pt x="18" y="125"/>
                  <a:pt x="20" y="124"/>
                  <a:pt x="22" y="123"/>
                </a:cubicBezTo>
                <a:cubicBezTo>
                  <a:pt x="22" y="124"/>
                  <a:pt x="23" y="125"/>
                  <a:pt x="24" y="126"/>
                </a:cubicBezTo>
                <a:cubicBezTo>
                  <a:pt x="22" y="127"/>
                  <a:pt x="21" y="129"/>
                  <a:pt x="21" y="129"/>
                </a:cubicBezTo>
                <a:cubicBezTo>
                  <a:pt x="20" y="130"/>
                  <a:pt x="20" y="130"/>
                  <a:pt x="20" y="130"/>
                </a:cubicBezTo>
                <a:cubicBezTo>
                  <a:pt x="20" y="131"/>
                  <a:pt x="20" y="131"/>
                  <a:pt x="21" y="131"/>
                </a:cubicBezTo>
                <a:cubicBezTo>
                  <a:pt x="21" y="132"/>
                  <a:pt x="21" y="132"/>
                  <a:pt x="22" y="132"/>
                </a:cubicBezTo>
                <a:cubicBezTo>
                  <a:pt x="22" y="132"/>
                  <a:pt x="22" y="132"/>
                  <a:pt x="23" y="132"/>
                </a:cubicBezTo>
                <a:cubicBezTo>
                  <a:pt x="23" y="131"/>
                  <a:pt x="25" y="130"/>
                  <a:pt x="27" y="129"/>
                </a:cubicBezTo>
                <a:cubicBezTo>
                  <a:pt x="27" y="130"/>
                  <a:pt x="28" y="130"/>
                  <a:pt x="29" y="131"/>
                </a:cubicBezTo>
                <a:cubicBezTo>
                  <a:pt x="28" y="133"/>
                  <a:pt x="26" y="135"/>
                  <a:pt x="26" y="135"/>
                </a:cubicBezTo>
                <a:cubicBezTo>
                  <a:pt x="26" y="135"/>
                  <a:pt x="26" y="136"/>
                  <a:pt x="26" y="136"/>
                </a:cubicBezTo>
                <a:cubicBezTo>
                  <a:pt x="26" y="137"/>
                  <a:pt x="26" y="137"/>
                  <a:pt x="26" y="137"/>
                </a:cubicBezTo>
                <a:cubicBezTo>
                  <a:pt x="27" y="138"/>
                  <a:pt x="27" y="138"/>
                  <a:pt x="27" y="138"/>
                </a:cubicBezTo>
                <a:cubicBezTo>
                  <a:pt x="28" y="138"/>
                  <a:pt x="28" y="138"/>
                  <a:pt x="29" y="137"/>
                </a:cubicBezTo>
                <a:cubicBezTo>
                  <a:pt x="29" y="137"/>
                  <a:pt x="31" y="135"/>
                  <a:pt x="32" y="134"/>
                </a:cubicBezTo>
                <a:cubicBezTo>
                  <a:pt x="33" y="135"/>
                  <a:pt x="34" y="135"/>
                  <a:pt x="35" y="136"/>
                </a:cubicBezTo>
                <a:cubicBezTo>
                  <a:pt x="34" y="138"/>
                  <a:pt x="33" y="140"/>
                  <a:pt x="32" y="140"/>
                </a:cubicBezTo>
                <a:cubicBezTo>
                  <a:pt x="32" y="141"/>
                  <a:pt x="32" y="141"/>
                  <a:pt x="32" y="142"/>
                </a:cubicBezTo>
                <a:cubicBezTo>
                  <a:pt x="32" y="142"/>
                  <a:pt x="32" y="142"/>
                  <a:pt x="33" y="143"/>
                </a:cubicBezTo>
                <a:cubicBezTo>
                  <a:pt x="33" y="143"/>
                  <a:pt x="34" y="143"/>
                  <a:pt x="34" y="143"/>
                </a:cubicBezTo>
                <a:cubicBezTo>
                  <a:pt x="34" y="143"/>
                  <a:pt x="35" y="143"/>
                  <a:pt x="35" y="142"/>
                </a:cubicBezTo>
                <a:cubicBezTo>
                  <a:pt x="35" y="142"/>
                  <a:pt x="37" y="140"/>
                  <a:pt x="38" y="139"/>
                </a:cubicBezTo>
                <a:cubicBezTo>
                  <a:pt x="39" y="139"/>
                  <a:pt x="40" y="140"/>
                  <a:pt x="41" y="140"/>
                </a:cubicBezTo>
                <a:cubicBezTo>
                  <a:pt x="40" y="142"/>
                  <a:pt x="39" y="145"/>
                  <a:pt x="39" y="145"/>
                </a:cubicBezTo>
                <a:cubicBezTo>
                  <a:pt x="39" y="145"/>
                  <a:pt x="39" y="146"/>
                  <a:pt x="39" y="146"/>
                </a:cubicBezTo>
                <a:cubicBezTo>
                  <a:pt x="39" y="146"/>
                  <a:pt x="39" y="147"/>
                  <a:pt x="40" y="147"/>
                </a:cubicBezTo>
                <a:cubicBezTo>
                  <a:pt x="40" y="147"/>
                  <a:pt x="41" y="147"/>
                  <a:pt x="41" y="147"/>
                </a:cubicBezTo>
                <a:cubicBezTo>
                  <a:pt x="41" y="147"/>
                  <a:pt x="42" y="147"/>
                  <a:pt x="42" y="147"/>
                </a:cubicBezTo>
                <a:cubicBezTo>
                  <a:pt x="42" y="146"/>
                  <a:pt x="44" y="144"/>
                  <a:pt x="45" y="143"/>
                </a:cubicBezTo>
                <a:cubicBezTo>
                  <a:pt x="46" y="143"/>
                  <a:pt x="47" y="144"/>
                  <a:pt x="48" y="144"/>
                </a:cubicBezTo>
                <a:cubicBezTo>
                  <a:pt x="47" y="146"/>
                  <a:pt x="46" y="148"/>
                  <a:pt x="46" y="149"/>
                </a:cubicBezTo>
                <a:cubicBezTo>
                  <a:pt x="46" y="149"/>
                  <a:pt x="46" y="150"/>
                  <a:pt x="46" y="150"/>
                </a:cubicBezTo>
                <a:cubicBezTo>
                  <a:pt x="46" y="150"/>
                  <a:pt x="47" y="151"/>
                  <a:pt x="47" y="151"/>
                </a:cubicBezTo>
                <a:cubicBezTo>
                  <a:pt x="47" y="151"/>
                  <a:pt x="48" y="151"/>
                  <a:pt x="48" y="151"/>
                </a:cubicBezTo>
                <a:cubicBezTo>
                  <a:pt x="49" y="151"/>
                  <a:pt x="49" y="150"/>
                  <a:pt x="49" y="150"/>
                </a:cubicBezTo>
                <a:cubicBezTo>
                  <a:pt x="49" y="150"/>
                  <a:pt x="51" y="148"/>
                  <a:pt x="52" y="146"/>
                </a:cubicBezTo>
                <a:cubicBezTo>
                  <a:pt x="53" y="146"/>
                  <a:pt x="54" y="147"/>
                  <a:pt x="55" y="147"/>
                </a:cubicBezTo>
                <a:cubicBezTo>
                  <a:pt x="54" y="149"/>
                  <a:pt x="54" y="151"/>
                  <a:pt x="54" y="152"/>
                </a:cubicBezTo>
                <a:cubicBezTo>
                  <a:pt x="54" y="152"/>
                  <a:pt x="54" y="153"/>
                  <a:pt x="54" y="153"/>
                </a:cubicBezTo>
                <a:cubicBezTo>
                  <a:pt x="54" y="153"/>
                  <a:pt x="54" y="154"/>
                  <a:pt x="55" y="154"/>
                </a:cubicBezTo>
                <a:cubicBezTo>
                  <a:pt x="55" y="154"/>
                  <a:pt x="56" y="154"/>
                  <a:pt x="56" y="154"/>
                </a:cubicBezTo>
                <a:cubicBezTo>
                  <a:pt x="56" y="154"/>
                  <a:pt x="57" y="153"/>
                  <a:pt x="57" y="153"/>
                </a:cubicBezTo>
                <a:cubicBezTo>
                  <a:pt x="57" y="152"/>
                  <a:pt x="58" y="150"/>
                  <a:pt x="59" y="148"/>
                </a:cubicBezTo>
                <a:cubicBezTo>
                  <a:pt x="60" y="149"/>
                  <a:pt x="61" y="149"/>
                  <a:pt x="62" y="149"/>
                </a:cubicBezTo>
                <a:cubicBezTo>
                  <a:pt x="62" y="151"/>
                  <a:pt x="61" y="154"/>
                  <a:pt x="61" y="154"/>
                </a:cubicBezTo>
                <a:cubicBezTo>
                  <a:pt x="61" y="155"/>
                  <a:pt x="62" y="155"/>
                  <a:pt x="62" y="155"/>
                </a:cubicBezTo>
                <a:cubicBezTo>
                  <a:pt x="62" y="156"/>
                  <a:pt x="62" y="156"/>
                  <a:pt x="63" y="156"/>
                </a:cubicBezTo>
                <a:cubicBezTo>
                  <a:pt x="63" y="156"/>
                  <a:pt x="64" y="156"/>
                  <a:pt x="64" y="156"/>
                </a:cubicBezTo>
                <a:cubicBezTo>
                  <a:pt x="64" y="155"/>
                  <a:pt x="65" y="155"/>
                  <a:pt x="65" y="155"/>
                </a:cubicBezTo>
                <a:cubicBezTo>
                  <a:pt x="65" y="154"/>
                  <a:pt x="66" y="152"/>
                  <a:pt x="66" y="150"/>
                </a:cubicBezTo>
                <a:cubicBezTo>
                  <a:pt x="67" y="150"/>
                  <a:pt x="68" y="150"/>
                  <a:pt x="69" y="151"/>
                </a:cubicBezTo>
                <a:cubicBezTo>
                  <a:pt x="69" y="153"/>
                  <a:pt x="69" y="155"/>
                  <a:pt x="69" y="155"/>
                </a:cubicBezTo>
                <a:cubicBezTo>
                  <a:pt x="69" y="156"/>
                  <a:pt x="70" y="156"/>
                  <a:pt x="70" y="157"/>
                </a:cubicBezTo>
                <a:cubicBezTo>
                  <a:pt x="70" y="157"/>
                  <a:pt x="70" y="157"/>
                  <a:pt x="71" y="157"/>
                </a:cubicBezTo>
                <a:cubicBezTo>
                  <a:pt x="71" y="157"/>
                  <a:pt x="72" y="157"/>
                  <a:pt x="72" y="157"/>
                </a:cubicBezTo>
                <a:cubicBezTo>
                  <a:pt x="72" y="157"/>
                  <a:pt x="73" y="156"/>
                  <a:pt x="73" y="156"/>
                </a:cubicBezTo>
                <a:cubicBezTo>
                  <a:pt x="73" y="155"/>
                  <a:pt x="73" y="153"/>
                  <a:pt x="74" y="151"/>
                </a:cubicBezTo>
                <a:cubicBezTo>
                  <a:pt x="75" y="151"/>
                  <a:pt x="76" y="151"/>
                  <a:pt x="77" y="151"/>
                </a:cubicBezTo>
                <a:cubicBezTo>
                  <a:pt x="77" y="153"/>
                  <a:pt x="77" y="156"/>
                  <a:pt x="77" y="156"/>
                </a:cubicBezTo>
                <a:cubicBezTo>
                  <a:pt x="78" y="157"/>
                  <a:pt x="78" y="157"/>
                  <a:pt x="78" y="157"/>
                </a:cubicBezTo>
                <a:cubicBezTo>
                  <a:pt x="78" y="157"/>
                  <a:pt x="79" y="158"/>
                  <a:pt x="79" y="158"/>
                </a:cubicBezTo>
                <a:cubicBezTo>
                  <a:pt x="80" y="158"/>
                  <a:pt x="80" y="157"/>
                  <a:pt x="80" y="157"/>
                </a:cubicBezTo>
                <a:cubicBezTo>
                  <a:pt x="81" y="157"/>
                  <a:pt x="81" y="157"/>
                  <a:pt x="81" y="156"/>
                </a:cubicBezTo>
                <a:cubicBezTo>
                  <a:pt x="81" y="156"/>
                  <a:pt x="81" y="153"/>
                  <a:pt x="81" y="151"/>
                </a:cubicBezTo>
                <a:cubicBezTo>
                  <a:pt x="82" y="151"/>
                  <a:pt x="84" y="151"/>
                  <a:pt x="85" y="151"/>
                </a:cubicBezTo>
                <a:cubicBezTo>
                  <a:pt x="85" y="153"/>
                  <a:pt x="85" y="155"/>
                  <a:pt x="86" y="156"/>
                </a:cubicBezTo>
                <a:cubicBezTo>
                  <a:pt x="86" y="156"/>
                  <a:pt x="86" y="157"/>
                  <a:pt x="86" y="157"/>
                </a:cubicBezTo>
                <a:cubicBezTo>
                  <a:pt x="87" y="157"/>
                  <a:pt x="87" y="157"/>
                  <a:pt x="87" y="157"/>
                </a:cubicBezTo>
                <a:cubicBezTo>
                  <a:pt x="88" y="157"/>
                  <a:pt x="88" y="157"/>
                  <a:pt x="89" y="157"/>
                </a:cubicBezTo>
                <a:cubicBezTo>
                  <a:pt x="89" y="156"/>
                  <a:pt x="89" y="156"/>
                  <a:pt x="89" y="155"/>
                </a:cubicBezTo>
                <a:cubicBezTo>
                  <a:pt x="89" y="155"/>
                  <a:pt x="89" y="153"/>
                  <a:pt x="89" y="151"/>
                </a:cubicBezTo>
                <a:cubicBezTo>
                  <a:pt x="90" y="150"/>
                  <a:pt x="91" y="150"/>
                  <a:pt x="92" y="150"/>
                </a:cubicBezTo>
                <a:cubicBezTo>
                  <a:pt x="93" y="152"/>
                  <a:pt x="93" y="154"/>
                  <a:pt x="94" y="155"/>
                </a:cubicBezTo>
                <a:cubicBezTo>
                  <a:pt x="94" y="155"/>
                  <a:pt x="94" y="155"/>
                  <a:pt x="94" y="156"/>
                </a:cubicBezTo>
                <a:cubicBezTo>
                  <a:pt x="95" y="156"/>
                  <a:pt x="95" y="156"/>
                  <a:pt x="96" y="156"/>
                </a:cubicBezTo>
                <a:cubicBezTo>
                  <a:pt x="96" y="156"/>
                  <a:pt x="96" y="156"/>
                  <a:pt x="97" y="155"/>
                </a:cubicBezTo>
                <a:cubicBezTo>
                  <a:pt x="97" y="155"/>
                  <a:pt x="97" y="155"/>
                  <a:pt x="97" y="154"/>
                </a:cubicBezTo>
                <a:cubicBezTo>
                  <a:pt x="97" y="154"/>
                  <a:pt x="97" y="151"/>
                  <a:pt x="96" y="149"/>
                </a:cubicBezTo>
                <a:cubicBezTo>
                  <a:pt x="97" y="149"/>
                  <a:pt x="98" y="149"/>
                  <a:pt x="100" y="148"/>
                </a:cubicBezTo>
                <a:cubicBezTo>
                  <a:pt x="100" y="150"/>
                  <a:pt x="101" y="152"/>
                  <a:pt x="101" y="153"/>
                </a:cubicBezTo>
                <a:cubicBezTo>
                  <a:pt x="102" y="153"/>
                  <a:pt x="102" y="154"/>
                  <a:pt x="102" y="154"/>
                </a:cubicBezTo>
                <a:cubicBezTo>
                  <a:pt x="103" y="154"/>
                  <a:pt x="103" y="154"/>
                  <a:pt x="104" y="154"/>
                </a:cubicBezTo>
                <a:cubicBezTo>
                  <a:pt x="104" y="154"/>
                  <a:pt x="104" y="153"/>
                  <a:pt x="105" y="153"/>
                </a:cubicBezTo>
                <a:cubicBezTo>
                  <a:pt x="105" y="153"/>
                  <a:pt x="105" y="152"/>
                  <a:pt x="105" y="152"/>
                </a:cubicBezTo>
                <a:cubicBezTo>
                  <a:pt x="105" y="151"/>
                  <a:pt x="104" y="149"/>
                  <a:pt x="104" y="147"/>
                </a:cubicBezTo>
                <a:cubicBezTo>
                  <a:pt x="105" y="147"/>
                  <a:pt x="106" y="146"/>
                  <a:pt x="107" y="146"/>
                </a:cubicBezTo>
                <a:cubicBezTo>
                  <a:pt x="108" y="148"/>
                  <a:pt x="109" y="150"/>
                  <a:pt x="109" y="150"/>
                </a:cubicBezTo>
                <a:cubicBezTo>
                  <a:pt x="109" y="150"/>
                  <a:pt x="110" y="151"/>
                  <a:pt x="110" y="151"/>
                </a:cubicBezTo>
                <a:cubicBezTo>
                  <a:pt x="110" y="151"/>
                  <a:pt x="111" y="151"/>
                  <a:pt x="111" y="151"/>
                </a:cubicBezTo>
                <a:cubicBezTo>
                  <a:pt x="112" y="151"/>
                  <a:pt x="112" y="150"/>
                  <a:pt x="112" y="150"/>
                </a:cubicBezTo>
                <a:cubicBezTo>
                  <a:pt x="112" y="150"/>
                  <a:pt x="112" y="149"/>
                  <a:pt x="112" y="149"/>
                </a:cubicBezTo>
                <a:cubicBezTo>
                  <a:pt x="112" y="148"/>
                  <a:pt x="111" y="146"/>
                  <a:pt x="111" y="144"/>
                </a:cubicBezTo>
                <a:cubicBezTo>
                  <a:pt x="112" y="144"/>
                  <a:pt x="113" y="143"/>
                  <a:pt x="114" y="143"/>
                </a:cubicBezTo>
                <a:cubicBezTo>
                  <a:pt x="115" y="144"/>
                  <a:pt x="116" y="146"/>
                  <a:pt x="116" y="147"/>
                </a:cubicBezTo>
                <a:cubicBezTo>
                  <a:pt x="117" y="147"/>
                  <a:pt x="117" y="147"/>
                  <a:pt x="117" y="147"/>
                </a:cubicBezTo>
                <a:cubicBezTo>
                  <a:pt x="118" y="147"/>
                  <a:pt x="118" y="147"/>
                  <a:pt x="119" y="147"/>
                </a:cubicBezTo>
                <a:cubicBezTo>
                  <a:pt x="119" y="147"/>
                  <a:pt x="119" y="146"/>
                  <a:pt x="119" y="146"/>
                </a:cubicBezTo>
                <a:cubicBezTo>
                  <a:pt x="120" y="146"/>
                  <a:pt x="120" y="145"/>
                  <a:pt x="119" y="145"/>
                </a:cubicBezTo>
                <a:cubicBezTo>
                  <a:pt x="119" y="145"/>
                  <a:pt x="118" y="142"/>
                  <a:pt x="117" y="140"/>
                </a:cubicBezTo>
                <a:cubicBezTo>
                  <a:pt x="118" y="140"/>
                  <a:pt x="119" y="139"/>
                  <a:pt x="120" y="139"/>
                </a:cubicBezTo>
                <a:cubicBezTo>
                  <a:pt x="121" y="140"/>
                  <a:pt x="123" y="142"/>
                  <a:pt x="123" y="142"/>
                </a:cubicBezTo>
                <a:cubicBezTo>
                  <a:pt x="124" y="143"/>
                  <a:pt x="124" y="143"/>
                  <a:pt x="124" y="143"/>
                </a:cubicBezTo>
                <a:cubicBezTo>
                  <a:pt x="125" y="143"/>
                  <a:pt x="125" y="143"/>
                  <a:pt x="126" y="143"/>
                </a:cubicBezTo>
                <a:cubicBezTo>
                  <a:pt x="126" y="142"/>
                  <a:pt x="126" y="142"/>
                  <a:pt x="126" y="142"/>
                </a:cubicBezTo>
                <a:cubicBezTo>
                  <a:pt x="126" y="141"/>
                  <a:pt x="126" y="141"/>
                  <a:pt x="126" y="140"/>
                </a:cubicBezTo>
                <a:cubicBezTo>
                  <a:pt x="126" y="140"/>
                  <a:pt x="125" y="138"/>
                  <a:pt x="124" y="136"/>
                </a:cubicBezTo>
                <a:cubicBezTo>
                  <a:pt x="124" y="135"/>
                  <a:pt x="125" y="135"/>
                  <a:pt x="126" y="134"/>
                </a:cubicBezTo>
                <a:cubicBezTo>
                  <a:pt x="128" y="135"/>
                  <a:pt x="129" y="137"/>
                  <a:pt x="130" y="137"/>
                </a:cubicBezTo>
                <a:cubicBezTo>
                  <a:pt x="130" y="138"/>
                  <a:pt x="130" y="138"/>
                  <a:pt x="131" y="138"/>
                </a:cubicBezTo>
                <a:cubicBezTo>
                  <a:pt x="131" y="138"/>
                  <a:pt x="132" y="138"/>
                  <a:pt x="132" y="137"/>
                </a:cubicBezTo>
                <a:cubicBezTo>
                  <a:pt x="132" y="137"/>
                  <a:pt x="133" y="137"/>
                  <a:pt x="133" y="136"/>
                </a:cubicBezTo>
                <a:cubicBezTo>
                  <a:pt x="133" y="136"/>
                  <a:pt x="133" y="135"/>
                  <a:pt x="132" y="135"/>
                </a:cubicBezTo>
                <a:cubicBezTo>
                  <a:pt x="132" y="135"/>
                  <a:pt x="131" y="133"/>
                  <a:pt x="129" y="131"/>
                </a:cubicBezTo>
                <a:cubicBezTo>
                  <a:pt x="130" y="130"/>
                  <a:pt x="131" y="130"/>
                  <a:pt x="132" y="129"/>
                </a:cubicBezTo>
                <a:cubicBezTo>
                  <a:pt x="133" y="130"/>
                  <a:pt x="135" y="131"/>
                  <a:pt x="136" y="132"/>
                </a:cubicBezTo>
                <a:cubicBezTo>
                  <a:pt x="136" y="132"/>
                  <a:pt x="136" y="132"/>
                  <a:pt x="137" y="132"/>
                </a:cubicBezTo>
                <a:cubicBezTo>
                  <a:pt x="137" y="132"/>
                  <a:pt x="138" y="132"/>
                  <a:pt x="138" y="131"/>
                </a:cubicBezTo>
                <a:cubicBezTo>
                  <a:pt x="138" y="131"/>
                  <a:pt x="138" y="131"/>
                  <a:pt x="138" y="130"/>
                </a:cubicBezTo>
                <a:cubicBezTo>
                  <a:pt x="138" y="130"/>
                  <a:pt x="138" y="130"/>
                  <a:pt x="138" y="129"/>
                </a:cubicBezTo>
                <a:cubicBezTo>
                  <a:pt x="138" y="129"/>
                  <a:pt x="136" y="127"/>
                  <a:pt x="135" y="126"/>
                </a:cubicBezTo>
                <a:cubicBezTo>
                  <a:pt x="135" y="125"/>
                  <a:pt x="136" y="124"/>
                  <a:pt x="137" y="123"/>
                </a:cubicBezTo>
                <a:cubicBezTo>
                  <a:pt x="138" y="124"/>
                  <a:pt x="140" y="125"/>
                  <a:pt x="141" y="126"/>
                </a:cubicBezTo>
                <a:cubicBezTo>
                  <a:pt x="141" y="126"/>
                  <a:pt x="142" y="126"/>
                  <a:pt x="142" y="126"/>
                </a:cubicBezTo>
                <a:cubicBezTo>
                  <a:pt x="142" y="126"/>
                  <a:pt x="143" y="125"/>
                  <a:pt x="143" y="125"/>
                </a:cubicBezTo>
                <a:cubicBezTo>
                  <a:pt x="143" y="125"/>
                  <a:pt x="143" y="124"/>
                  <a:pt x="143" y="124"/>
                </a:cubicBezTo>
                <a:cubicBezTo>
                  <a:pt x="143" y="123"/>
                  <a:pt x="143" y="123"/>
                  <a:pt x="143" y="123"/>
                </a:cubicBezTo>
                <a:cubicBezTo>
                  <a:pt x="142" y="122"/>
                  <a:pt x="141" y="121"/>
                  <a:pt x="139" y="120"/>
                </a:cubicBezTo>
                <a:cubicBezTo>
                  <a:pt x="140" y="119"/>
                  <a:pt x="140" y="118"/>
                  <a:pt x="141" y="117"/>
                </a:cubicBezTo>
                <a:cubicBezTo>
                  <a:pt x="143" y="118"/>
                  <a:pt x="145" y="119"/>
                  <a:pt x="145" y="119"/>
                </a:cubicBezTo>
                <a:cubicBezTo>
                  <a:pt x="146" y="119"/>
                  <a:pt x="146" y="119"/>
                  <a:pt x="147" y="119"/>
                </a:cubicBezTo>
                <a:cubicBezTo>
                  <a:pt x="147" y="119"/>
                  <a:pt x="147" y="118"/>
                  <a:pt x="148" y="118"/>
                </a:cubicBezTo>
                <a:cubicBezTo>
                  <a:pt x="148" y="118"/>
                  <a:pt x="148" y="117"/>
                  <a:pt x="148" y="117"/>
                </a:cubicBezTo>
                <a:cubicBezTo>
                  <a:pt x="148" y="117"/>
                  <a:pt x="147" y="116"/>
                  <a:pt x="147" y="116"/>
                </a:cubicBezTo>
                <a:cubicBezTo>
                  <a:pt x="147" y="116"/>
                  <a:pt x="145" y="114"/>
                  <a:pt x="143" y="113"/>
                </a:cubicBezTo>
                <a:cubicBezTo>
                  <a:pt x="144" y="112"/>
                  <a:pt x="144" y="111"/>
                  <a:pt x="145" y="110"/>
                </a:cubicBezTo>
                <a:cubicBezTo>
                  <a:pt x="147" y="111"/>
                  <a:pt x="149" y="111"/>
                  <a:pt x="149" y="112"/>
                </a:cubicBezTo>
                <a:cubicBezTo>
                  <a:pt x="150" y="112"/>
                  <a:pt x="150" y="112"/>
                  <a:pt x="150" y="112"/>
                </a:cubicBezTo>
                <a:cubicBezTo>
                  <a:pt x="151" y="111"/>
                  <a:pt x="151" y="111"/>
                  <a:pt x="151" y="111"/>
                </a:cubicBezTo>
                <a:cubicBezTo>
                  <a:pt x="151" y="110"/>
                  <a:pt x="152" y="110"/>
                  <a:pt x="151" y="110"/>
                </a:cubicBezTo>
                <a:cubicBezTo>
                  <a:pt x="151" y="109"/>
                  <a:pt x="151" y="109"/>
                  <a:pt x="151" y="109"/>
                </a:cubicBezTo>
                <a:cubicBezTo>
                  <a:pt x="150" y="108"/>
                  <a:pt x="148" y="107"/>
                  <a:pt x="146" y="106"/>
                </a:cubicBezTo>
                <a:cubicBezTo>
                  <a:pt x="147" y="105"/>
                  <a:pt x="147" y="104"/>
                  <a:pt x="148" y="103"/>
                </a:cubicBezTo>
                <a:cubicBezTo>
                  <a:pt x="150" y="104"/>
                  <a:pt x="152" y="104"/>
                  <a:pt x="152" y="104"/>
                </a:cubicBezTo>
                <a:cubicBezTo>
                  <a:pt x="153" y="104"/>
                  <a:pt x="153" y="104"/>
                  <a:pt x="153" y="104"/>
                </a:cubicBezTo>
                <a:cubicBezTo>
                  <a:pt x="154" y="104"/>
                  <a:pt x="154" y="103"/>
                  <a:pt x="154" y="103"/>
                </a:cubicBezTo>
                <a:cubicBezTo>
                  <a:pt x="154" y="103"/>
                  <a:pt x="154" y="102"/>
                  <a:pt x="154" y="102"/>
                </a:cubicBezTo>
                <a:cubicBezTo>
                  <a:pt x="154" y="101"/>
                  <a:pt x="154" y="101"/>
                  <a:pt x="153" y="101"/>
                </a:cubicBezTo>
                <a:cubicBezTo>
                  <a:pt x="153" y="101"/>
                  <a:pt x="151" y="100"/>
                  <a:pt x="149" y="99"/>
                </a:cubicBezTo>
                <a:cubicBezTo>
                  <a:pt x="149" y="98"/>
                  <a:pt x="149" y="97"/>
                  <a:pt x="150" y="96"/>
                </a:cubicBezTo>
                <a:cubicBezTo>
                  <a:pt x="152" y="96"/>
                  <a:pt x="154" y="96"/>
                  <a:pt x="155" y="96"/>
                </a:cubicBezTo>
                <a:cubicBezTo>
                  <a:pt x="155" y="96"/>
                  <a:pt x="155" y="96"/>
                  <a:pt x="156" y="96"/>
                </a:cubicBezTo>
                <a:cubicBezTo>
                  <a:pt x="156" y="96"/>
                  <a:pt x="156" y="95"/>
                  <a:pt x="156" y="95"/>
                </a:cubicBezTo>
                <a:cubicBezTo>
                  <a:pt x="156" y="95"/>
                  <a:pt x="156" y="94"/>
                  <a:pt x="156" y="94"/>
                </a:cubicBezTo>
                <a:cubicBezTo>
                  <a:pt x="156" y="93"/>
                  <a:pt x="156" y="93"/>
                  <a:pt x="155" y="93"/>
                </a:cubicBezTo>
                <a:cubicBezTo>
                  <a:pt x="155" y="93"/>
                  <a:pt x="153" y="92"/>
                  <a:pt x="151" y="92"/>
                </a:cubicBezTo>
                <a:cubicBezTo>
                  <a:pt x="151" y="90"/>
                  <a:pt x="151" y="89"/>
                  <a:pt x="151" y="88"/>
                </a:cubicBezTo>
                <a:cubicBezTo>
                  <a:pt x="153" y="88"/>
                  <a:pt x="156" y="88"/>
                  <a:pt x="156" y="88"/>
                </a:cubicBezTo>
                <a:cubicBezTo>
                  <a:pt x="156" y="88"/>
                  <a:pt x="157" y="88"/>
                  <a:pt x="157" y="88"/>
                </a:cubicBezTo>
                <a:cubicBezTo>
                  <a:pt x="157" y="88"/>
                  <a:pt x="158" y="87"/>
                  <a:pt x="158" y="87"/>
                </a:cubicBezTo>
                <a:cubicBezTo>
                  <a:pt x="158" y="86"/>
                  <a:pt x="158" y="86"/>
                  <a:pt x="157" y="86"/>
                </a:cubicBezTo>
                <a:cubicBezTo>
                  <a:pt x="157" y="85"/>
                  <a:pt x="157" y="85"/>
                  <a:pt x="156" y="85"/>
                </a:cubicBezTo>
                <a:cubicBezTo>
                  <a:pt x="156" y="85"/>
                  <a:pt x="154" y="84"/>
                  <a:pt x="152" y="84"/>
                </a:cubicBezTo>
                <a:cubicBezTo>
                  <a:pt x="152" y="83"/>
                  <a:pt x="152" y="82"/>
                  <a:pt x="152" y="81"/>
                </a:cubicBezTo>
                <a:cubicBezTo>
                  <a:pt x="154" y="81"/>
                  <a:pt x="156" y="80"/>
                  <a:pt x="157" y="80"/>
                </a:cubicBezTo>
                <a:close/>
                <a:moveTo>
                  <a:pt x="79" y="142"/>
                </a:moveTo>
                <a:cubicBezTo>
                  <a:pt x="44" y="142"/>
                  <a:pt x="16" y="113"/>
                  <a:pt x="16" y="79"/>
                </a:cubicBezTo>
                <a:cubicBezTo>
                  <a:pt x="16" y="44"/>
                  <a:pt x="44" y="16"/>
                  <a:pt x="79" y="16"/>
                </a:cubicBezTo>
                <a:cubicBezTo>
                  <a:pt x="114" y="16"/>
                  <a:pt x="142" y="44"/>
                  <a:pt x="142" y="79"/>
                </a:cubicBezTo>
                <a:cubicBezTo>
                  <a:pt x="142" y="113"/>
                  <a:pt x="114" y="142"/>
                  <a:pt x="79" y="142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23"/>
          <p:cNvSpPr>
            <a:spLocks noEditPoints="1"/>
          </p:cNvSpPr>
          <p:nvPr/>
        </p:nvSpPr>
        <p:spPr bwMode="auto">
          <a:xfrm>
            <a:off x="1073150" y="5723457"/>
            <a:ext cx="509588" cy="509588"/>
          </a:xfrm>
          <a:custGeom>
            <a:avLst/>
            <a:gdLst>
              <a:gd name="T0" fmla="*/ 138 w 144"/>
              <a:gd name="T1" fmla="*/ 67 h 144"/>
              <a:gd name="T2" fmla="*/ 137 w 144"/>
              <a:gd name="T3" fmla="*/ 60 h 144"/>
              <a:gd name="T4" fmla="*/ 135 w 144"/>
              <a:gd name="T5" fmla="*/ 53 h 144"/>
              <a:gd name="T6" fmla="*/ 133 w 144"/>
              <a:gd name="T7" fmla="*/ 47 h 144"/>
              <a:gd name="T8" fmla="*/ 130 w 144"/>
              <a:gd name="T9" fmla="*/ 40 h 144"/>
              <a:gd name="T10" fmla="*/ 126 w 144"/>
              <a:gd name="T11" fmla="*/ 34 h 144"/>
              <a:gd name="T12" fmla="*/ 122 w 144"/>
              <a:gd name="T13" fmla="*/ 29 h 144"/>
              <a:gd name="T14" fmla="*/ 117 w 144"/>
              <a:gd name="T15" fmla="*/ 24 h 144"/>
              <a:gd name="T16" fmla="*/ 112 w 144"/>
              <a:gd name="T17" fmla="*/ 19 h 144"/>
              <a:gd name="T18" fmla="*/ 106 w 144"/>
              <a:gd name="T19" fmla="*/ 15 h 144"/>
              <a:gd name="T20" fmla="*/ 100 w 144"/>
              <a:gd name="T21" fmla="*/ 12 h 144"/>
              <a:gd name="T22" fmla="*/ 94 w 144"/>
              <a:gd name="T23" fmla="*/ 9 h 144"/>
              <a:gd name="T24" fmla="*/ 87 w 144"/>
              <a:gd name="T25" fmla="*/ 7 h 144"/>
              <a:gd name="T26" fmla="*/ 81 w 144"/>
              <a:gd name="T27" fmla="*/ 6 h 144"/>
              <a:gd name="T28" fmla="*/ 74 w 144"/>
              <a:gd name="T29" fmla="*/ 6 h 144"/>
              <a:gd name="T30" fmla="*/ 67 w 144"/>
              <a:gd name="T31" fmla="*/ 6 h 144"/>
              <a:gd name="T32" fmla="*/ 60 w 144"/>
              <a:gd name="T33" fmla="*/ 7 h 144"/>
              <a:gd name="T34" fmla="*/ 53 w 144"/>
              <a:gd name="T35" fmla="*/ 8 h 144"/>
              <a:gd name="T36" fmla="*/ 47 w 144"/>
              <a:gd name="T37" fmla="*/ 11 h 144"/>
              <a:gd name="T38" fmla="*/ 40 w 144"/>
              <a:gd name="T39" fmla="*/ 13 h 144"/>
              <a:gd name="T40" fmla="*/ 35 w 144"/>
              <a:gd name="T41" fmla="*/ 17 h 144"/>
              <a:gd name="T42" fmla="*/ 29 w 144"/>
              <a:gd name="T43" fmla="*/ 21 h 144"/>
              <a:gd name="T44" fmla="*/ 24 w 144"/>
              <a:gd name="T45" fmla="*/ 26 h 144"/>
              <a:gd name="T46" fmla="*/ 19 w 144"/>
              <a:gd name="T47" fmla="*/ 31 h 144"/>
              <a:gd name="T48" fmla="*/ 16 w 144"/>
              <a:gd name="T49" fmla="*/ 37 h 144"/>
              <a:gd name="T50" fmla="*/ 12 w 144"/>
              <a:gd name="T51" fmla="*/ 43 h 144"/>
              <a:gd name="T52" fmla="*/ 10 w 144"/>
              <a:gd name="T53" fmla="*/ 49 h 144"/>
              <a:gd name="T54" fmla="*/ 8 w 144"/>
              <a:gd name="T55" fmla="*/ 56 h 144"/>
              <a:gd name="T56" fmla="*/ 6 w 144"/>
              <a:gd name="T57" fmla="*/ 63 h 144"/>
              <a:gd name="T58" fmla="*/ 6 w 144"/>
              <a:gd name="T59" fmla="*/ 70 h 144"/>
              <a:gd name="T60" fmla="*/ 6 w 144"/>
              <a:gd name="T61" fmla="*/ 77 h 144"/>
              <a:gd name="T62" fmla="*/ 7 w 144"/>
              <a:gd name="T63" fmla="*/ 84 h 144"/>
              <a:gd name="T64" fmla="*/ 8 w 144"/>
              <a:gd name="T65" fmla="*/ 90 h 144"/>
              <a:gd name="T66" fmla="*/ 11 w 144"/>
              <a:gd name="T67" fmla="*/ 97 h 144"/>
              <a:gd name="T68" fmla="*/ 14 w 144"/>
              <a:gd name="T69" fmla="*/ 103 h 144"/>
              <a:gd name="T70" fmla="*/ 17 w 144"/>
              <a:gd name="T71" fmla="*/ 109 h 144"/>
              <a:gd name="T72" fmla="*/ 21 w 144"/>
              <a:gd name="T73" fmla="*/ 115 h 144"/>
              <a:gd name="T74" fmla="*/ 26 w 144"/>
              <a:gd name="T75" fmla="*/ 120 h 144"/>
              <a:gd name="T76" fmla="*/ 31 w 144"/>
              <a:gd name="T77" fmla="*/ 124 h 144"/>
              <a:gd name="T78" fmla="*/ 37 w 144"/>
              <a:gd name="T79" fmla="*/ 128 h 144"/>
              <a:gd name="T80" fmla="*/ 43 w 144"/>
              <a:gd name="T81" fmla="*/ 131 h 144"/>
              <a:gd name="T82" fmla="*/ 49 w 144"/>
              <a:gd name="T83" fmla="*/ 134 h 144"/>
              <a:gd name="T84" fmla="*/ 56 w 144"/>
              <a:gd name="T85" fmla="*/ 136 h 144"/>
              <a:gd name="T86" fmla="*/ 63 w 144"/>
              <a:gd name="T87" fmla="*/ 137 h 144"/>
              <a:gd name="T88" fmla="*/ 70 w 144"/>
              <a:gd name="T89" fmla="*/ 138 h 144"/>
              <a:gd name="T90" fmla="*/ 77 w 144"/>
              <a:gd name="T91" fmla="*/ 138 h 144"/>
              <a:gd name="T92" fmla="*/ 83 w 144"/>
              <a:gd name="T93" fmla="*/ 137 h 144"/>
              <a:gd name="T94" fmla="*/ 90 w 144"/>
              <a:gd name="T95" fmla="*/ 135 h 144"/>
              <a:gd name="T96" fmla="*/ 97 w 144"/>
              <a:gd name="T97" fmla="*/ 133 h 144"/>
              <a:gd name="T98" fmla="*/ 103 w 144"/>
              <a:gd name="T99" fmla="*/ 130 h 144"/>
              <a:gd name="T100" fmla="*/ 109 w 144"/>
              <a:gd name="T101" fmla="*/ 126 h 144"/>
              <a:gd name="T102" fmla="*/ 114 w 144"/>
              <a:gd name="T103" fmla="*/ 122 h 144"/>
              <a:gd name="T104" fmla="*/ 120 w 144"/>
              <a:gd name="T105" fmla="*/ 117 h 144"/>
              <a:gd name="T106" fmla="*/ 124 w 144"/>
              <a:gd name="T107" fmla="*/ 112 h 144"/>
              <a:gd name="T108" fmla="*/ 128 w 144"/>
              <a:gd name="T109" fmla="*/ 107 h 144"/>
              <a:gd name="T110" fmla="*/ 131 w 144"/>
              <a:gd name="T111" fmla="*/ 100 h 144"/>
              <a:gd name="T112" fmla="*/ 134 w 144"/>
              <a:gd name="T113" fmla="*/ 94 h 144"/>
              <a:gd name="T114" fmla="*/ 136 w 144"/>
              <a:gd name="T115" fmla="*/ 87 h 144"/>
              <a:gd name="T116" fmla="*/ 137 w 144"/>
              <a:gd name="T117" fmla="*/ 81 h 144"/>
              <a:gd name="T118" fmla="*/ 138 w 144"/>
              <a:gd name="T119" fmla="*/ 7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4" h="144">
                <a:moveTo>
                  <a:pt x="142" y="73"/>
                </a:moveTo>
                <a:cubicBezTo>
                  <a:pt x="143" y="73"/>
                  <a:pt x="143" y="73"/>
                  <a:pt x="143" y="73"/>
                </a:cubicBezTo>
                <a:cubicBezTo>
                  <a:pt x="143" y="72"/>
                  <a:pt x="144" y="72"/>
                  <a:pt x="144" y="72"/>
                </a:cubicBezTo>
                <a:cubicBezTo>
                  <a:pt x="144" y="71"/>
                  <a:pt x="143" y="71"/>
                  <a:pt x="143" y="71"/>
                </a:cubicBezTo>
                <a:cubicBezTo>
                  <a:pt x="143" y="70"/>
                  <a:pt x="143" y="70"/>
                  <a:pt x="142" y="70"/>
                </a:cubicBezTo>
                <a:cubicBezTo>
                  <a:pt x="142" y="70"/>
                  <a:pt x="140" y="70"/>
                  <a:pt x="138" y="70"/>
                </a:cubicBezTo>
                <a:cubicBezTo>
                  <a:pt x="138" y="69"/>
                  <a:pt x="138" y="68"/>
                  <a:pt x="138" y="67"/>
                </a:cubicBezTo>
                <a:cubicBezTo>
                  <a:pt x="140" y="66"/>
                  <a:pt x="142" y="66"/>
                  <a:pt x="142" y="66"/>
                </a:cubicBezTo>
                <a:cubicBezTo>
                  <a:pt x="142" y="66"/>
                  <a:pt x="143" y="66"/>
                  <a:pt x="143" y="65"/>
                </a:cubicBezTo>
                <a:cubicBezTo>
                  <a:pt x="143" y="65"/>
                  <a:pt x="143" y="65"/>
                  <a:pt x="143" y="64"/>
                </a:cubicBezTo>
                <a:cubicBezTo>
                  <a:pt x="143" y="64"/>
                  <a:pt x="143" y="63"/>
                  <a:pt x="143" y="63"/>
                </a:cubicBezTo>
                <a:cubicBezTo>
                  <a:pt x="142" y="63"/>
                  <a:pt x="142" y="63"/>
                  <a:pt x="142" y="63"/>
                </a:cubicBezTo>
                <a:cubicBezTo>
                  <a:pt x="141" y="63"/>
                  <a:pt x="139" y="63"/>
                  <a:pt x="137" y="63"/>
                </a:cubicBezTo>
                <a:cubicBezTo>
                  <a:pt x="137" y="62"/>
                  <a:pt x="137" y="61"/>
                  <a:pt x="137" y="60"/>
                </a:cubicBezTo>
                <a:cubicBezTo>
                  <a:pt x="139" y="59"/>
                  <a:pt x="141" y="59"/>
                  <a:pt x="141" y="59"/>
                </a:cubicBezTo>
                <a:cubicBezTo>
                  <a:pt x="141" y="58"/>
                  <a:pt x="142" y="58"/>
                  <a:pt x="142" y="58"/>
                </a:cubicBezTo>
                <a:cubicBezTo>
                  <a:pt x="142" y="58"/>
                  <a:pt x="142" y="57"/>
                  <a:pt x="142" y="57"/>
                </a:cubicBezTo>
                <a:cubicBezTo>
                  <a:pt x="142" y="56"/>
                  <a:pt x="142" y="56"/>
                  <a:pt x="141" y="56"/>
                </a:cubicBezTo>
                <a:cubicBezTo>
                  <a:pt x="141" y="56"/>
                  <a:pt x="141" y="55"/>
                  <a:pt x="140" y="56"/>
                </a:cubicBezTo>
                <a:cubicBezTo>
                  <a:pt x="140" y="56"/>
                  <a:pt x="138" y="56"/>
                  <a:pt x="136" y="56"/>
                </a:cubicBezTo>
                <a:cubicBezTo>
                  <a:pt x="136" y="55"/>
                  <a:pt x="135" y="54"/>
                  <a:pt x="135" y="53"/>
                </a:cubicBezTo>
                <a:cubicBezTo>
                  <a:pt x="137" y="52"/>
                  <a:pt x="139" y="52"/>
                  <a:pt x="139" y="51"/>
                </a:cubicBezTo>
                <a:cubicBezTo>
                  <a:pt x="140" y="51"/>
                  <a:pt x="140" y="51"/>
                  <a:pt x="140" y="51"/>
                </a:cubicBezTo>
                <a:cubicBezTo>
                  <a:pt x="140" y="50"/>
                  <a:pt x="140" y="50"/>
                  <a:pt x="140" y="50"/>
                </a:cubicBezTo>
                <a:cubicBezTo>
                  <a:pt x="140" y="49"/>
                  <a:pt x="140" y="49"/>
                  <a:pt x="139" y="49"/>
                </a:cubicBezTo>
                <a:cubicBezTo>
                  <a:pt x="139" y="48"/>
                  <a:pt x="139" y="48"/>
                  <a:pt x="138" y="48"/>
                </a:cubicBezTo>
                <a:cubicBezTo>
                  <a:pt x="138" y="49"/>
                  <a:pt x="136" y="49"/>
                  <a:pt x="134" y="49"/>
                </a:cubicBezTo>
                <a:cubicBezTo>
                  <a:pt x="134" y="48"/>
                  <a:pt x="133" y="48"/>
                  <a:pt x="133" y="47"/>
                </a:cubicBezTo>
                <a:cubicBezTo>
                  <a:pt x="134" y="46"/>
                  <a:pt x="136" y="45"/>
                  <a:pt x="137" y="44"/>
                </a:cubicBezTo>
                <a:cubicBezTo>
                  <a:pt x="137" y="44"/>
                  <a:pt x="137" y="44"/>
                  <a:pt x="137" y="44"/>
                </a:cubicBezTo>
                <a:cubicBezTo>
                  <a:pt x="137" y="43"/>
                  <a:pt x="137" y="43"/>
                  <a:pt x="137" y="43"/>
                </a:cubicBezTo>
                <a:cubicBezTo>
                  <a:pt x="137" y="42"/>
                  <a:pt x="137" y="42"/>
                  <a:pt x="137" y="42"/>
                </a:cubicBezTo>
                <a:cubicBezTo>
                  <a:pt x="136" y="41"/>
                  <a:pt x="136" y="41"/>
                  <a:pt x="136" y="42"/>
                </a:cubicBezTo>
                <a:cubicBezTo>
                  <a:pt x="135" y="42"/>
                  <a:pt x="133" y="42"/>
                  <a:pt x="131" y="43"/>
                </a:cubicBezTo>
                <a:cubicBezTo>
                  <a:pt x="131" y="42"/>
                  <a:pt x="130" y="41"/>
                  <a:pt x="130" y="40"/>
                </a:cubicBezTo>
                <a:cubicBezTo>
                  <a:pt x="132" y="39"/>
                  <a:pt x="133" y="38"/>
                  <a:pt x="134" y="38"/>
                </a:cubicBezTo>
                <a:cubicBezTo>
                  <a:pt x="134" y="38"/>
                  <a:pt x="134" y="37"/>
                  <a:pt x="134" y="37"/>
                </a:cubicBezTo>
                <a:cubicBezTo>
                  <a:pt x="134" y="36"/>
                  <a:pt x="134" y="36"/>
                  <a:pt x="134" y="36"/>
                </a:cubicBezTo>
                <a:cubicBezTo>
                  <a:pt x="134" y="35"/>
                  <a:pt x="133" y="35"/>
                  <a:pt x="133" y="35"/>
                </a:cubicBezTo>
                <a:cubicBezTo>
                  <a:pt x="133" y="35"/>
                  <a:pt x="132" y="35"/>
                  <a:pt x="132" y="35"/>
                </a:cubicBezTo>
                <a:cubicBezTo>
                  <a:pt x="132" y="35"/>
                  <a:pt x="130" y="36"/>
                  <a:pt x="128" y="37"/>
                </a:cubicBezTo>
                <a:cubicBezTo>
                  <a:pt x="127" y="36"/>
                  <a:pt x="127" y="35"/>
                  <a:pt x="126" y="34"/>
                </a:cubicBezTo>
                <a:cubicBezTo>
                  <a:pt x="128" y="33"/>
                  <a:pt x="129" y="32"/>
                  <a:pt x="130" y="32"/>
                </a:cubicBezTo>
                <a:cubicBezTo>
                  <a:pt x="130" y="31"/>
                  <a:pt x="130" y="31"/>
                  <a:pt x="130" y="31"/>
                </a:cubicBezTo>
                <a:cubicBezTo>
                  <a:pt x="130" y="30"/>
                  <a:pt x="130" y="30"/>
                  <a:pt x="130" y="29"/>
                </a:cubicBezTo>
                <a:cubicBezTo>
                  <a:pt x="130" y="29"/>
                  <a:pt x="129" y="29"/>
                  <a:pt x="129" y="29"/>
                </a:cubicBezTo>
                <a:cubicBezTo>
                  <a:pt x="129" y="29"/>
                  <a:pt x="128" y="29"/>
                  <a:pt x="128" y="29"/>
                </a:cubicBezTo>
                <a:cubicBezTo>
                  <a:pt x="128" y="29"/>
                  <a:pt x="126" y="30"/>
                  <a:pt x="124" y="31"/>
                </a:cubicBezTo>
                <a:cubicBezTo>
                  <a:pt x="123" y="31"/>
                  <a:pt x="123" y="30"/>
                  <a:pt x="122" y="29"/>
                </a:cubicBezTo>
                <a:cubicBezTo>
                  <a:pt x="123" y="28"/>
                  <a:pt x="125" y="26"/>
                  <a:pt x="125" y="26"/>
                </a:cubicBezTo>
                <a:cubicBezTo>
                  <a:pt x="125" y="25"/>
                  <a:pt x="126" y="25"/>
                  <a:pt x="125" y="25"/>
                </a:cubicBezTo>
                <a:cubicBezTo>
                  <a:pt x="125" y="24"/>
                  <a:pt x="125" y="24"/>
                  <a:pt x="125" y="24"/>
                </a:cubicBezTo>
                <a:cubicBezTo>
                  <a:pt x="125" y="23"/>
                  <a:pt x="125" y="23"/>
                  <a:pt x="124" y="23"/>
                </a:cubicBezTo>
                <a:cubicBezTo>
                  <a:pt x="124" y="23"/>
                  <a:pt x="123" y="23"/>
                  <a:pt x="123" y="23"/>
                </a:cubicBezTo>
                <a:cubicBezTo>
                  <a:pt x="123" y="24"/>
                  <a:pt x="121" y="25"/>
                  <a:pt x="120" y="26"/>
                </a:cubicBezTo>
                <a:cubicBezTo>
                  <a:pt x="119" y="25"/>
                  <a:pt x="118" y="25"/>
                  <a:pt x="117" y="24"/>
                </a:cubicBezTo>
                <a:cubicBezTo>
                  <a:pt x="118" y="22"/>
                  <a:pt x="120" y="21"/>
                  <a:pt x="120" y="20"/>
                </a:cubicBezTo>
                <a:cubicBezTo>
                  <a:pt x="120" y="20"/>
                  <a:pt x="120" y="20"/>
                  <a:pt x="120" y="19"/>
                </a:cubicBezTo>
                <a:cubicBezTo>
                  <a:pt x="120" y="19"/>
                  <a:pt x="120" y="19"/>
                  <a:pt x="120" y="18"/>
                </a:cubicBezTo>
                <a:cubicBezTo>
                  <a:pt x="120" y="18"/>
                  <a:pt x="119" y="18"/>
                  <a:pt x="119" y="18"/>
                </a:cubicBezTo>
                <a:cubicBezTo>
                  <a:pt x="118" y="18"/>
                  <a:pt x="118" y="18"/>
                  <a:pt x="118" y="18"/>
                </a:cubicBezTo>
                <a:cubicBezTo>
                  <a:pt x="117" y="19"/>
                  <a:pt x="116" y="20"/>
                  <a:pt x="114" y="21"/>
                </a:cubicBezTo>
                <a:cubicBezTo>
                  <a:pt x="114" y="21"/>
                  <a:pt x="113" y="20"/>
                  <a:pt x="112" y="19"/>
                </a:cubicBezTo>
                <a:cubicBezTo>
                  <a:pt x="113" y="18"/>
                  <a:pt x="114" y="16"/>
                  <a:pt x="114" y="16"/>
                </a:cubicBezTo>
                <a:cubicBezTo>
                  <a:pt x="115" y="15"/>
                  <a:pt x="115" y="15"/>
                  <a:pt x="115" y="14"/>
                </a:cubicBezTo>
                <a:cubicBezTo>
                  <a:pt x="114" y="14"/>
                  <a:pt x="114" y="14"/>
                  <a:pt x="114" y="13"/>
                </a:cubicBezTo>
                <a:cubicBezTo>
                  <a:pt x="114" y="13"/>
                  <a:pt x="113" y="13"/>
                  <a:pt x="113" y="13"/>
                </a:cubicBezTo>
                <a:cubicBezTo>
                  <a:pt x="113" y="13"/>
                  <a:pt x="112" y="13"/>
                  <a:pt x="112" y="14"/>
                </a:cubicBezTo>
                <a:cubicBezTo>
                  <a:pt x="112" y="14"/>
                  <a:pt x="110" y="16"/>
                  <a:pt x="109" y="17"/>
                </a:cubicBezTo>
                <a:cubicBezTo>
                  <a:pt x="108" y="16"/>
                  <a:pt x="107" y="16"/>
                  <a:pt x="106" y="15"/>
                </a:cubicBezTo>
                <a:cubicBezTo>
                  <a:pt x="107" y="14"/>
                  <a:pt x="108" y="12"/>
                  <a:pt x="108" y="11"/>
                </a:cubicBezTo>
                <a:cubicBezTo>
                  <a:pt x="108" y="11"/>
                  <a:pt x="108" y="11"/>
                  <a:pt x="108" y="10"/>
                </a:cubicBezTo>
                <a:cubicBezTo>
                  <a:pt x="108" y="10"/>
                  <a:pt x="108" y="10"/>
                  <a:pt x="108" y="9"/>
                </a:cubicBezTo>
                <a:cubicBezTo>
                  <a:pt x="107" y="9"/>
                  <a:pt x="107" y="9"/>
                  <a:pt x="107" y="9"/>
                </a:cubicBezTo>
                <a:cubicBezTo>
                  <a:pt x="106" y="9"/>
                  <a:pt x="106" y="9"/>
                  <a:pt x="106" y="10"/>
                </a:cubicBezTo>
                <a:cubicBezTo>
                  <a:pt x="105" y="10"/>
                  <a:pt x="104" y="12"/>
                  <a:pt x="103" y="13"/>
                </a:cubicBezTo>
                <a:cubicBezTo>
                  <a:pt x="102" y="13"/>
                  <a:pt x="101" y="13"/>
                  <a:pt x="100" y="12"/>
                </a:cubicBezTo>
                <a:cubicBezTo>
                  <a:pt x="101" y="10"/>
                  <a:pt x="102" y="8"/>
                  <a:pt x="102" y="8"/>
                </a:cubicBezTo>
                <a:cubicBezTo>
                  <a:pt x="102" y="8"/>
                  <a:pt x="102" y="7"/>
                  <a:pt x="102" y="7"/>
                </a:cubicBezTo>
                <a:cubicBezTo>
                  <a:pt x="102" y="6"/>
                  <a:pt x="101" y="6"/>
                  <a:pt x="101" y="6"/>
                </a:cubicBezTo>
                <a:cubicBezTo>
                  <a:pt x="101" y="6"/>
                  <a:pt x="100" y="6"/>
                  <a:pt x="100" y="6"/>
                </a:cubicBezTo>
                <a:cubicBezTo>
                  <a:pt x="100" y="6"/>
                  <a:pt x="99" y="6"/>
                  <a:pt x="99" y="7"/>
                </a:cubicBezTo>
                <a:cubicBezTo>
                  <a:pt x="99" y="7"/>
                  <a:pt x="98" y="9"/>
                  <a:pt x="97" y="11"/>
                </a:cubicBezTo>
                <a:cubicBezTo>
                  <a:pt x="96" y="10"/>
                  <a:pt x="95" y="10"/>
                  <a:pt x="94" y="9"/>
                </a:cubicBezTo>
                <a:cubicBezTo>
                  <a:pt x="94" y="8"/>
                  <a:pt x="95" y="5"/>
                  <a:pt x="95" y="5"/>
                </a:cubicBezTo>
                <a:cubicBezTo>
                  <a:pt x="95" y="5"/>
                  <a:pt x="95" y="4"/>
                  <a:pt x="95" y="4"/>
                </a:cubicBezTo>
                <a:cubicBezTo>
                  <a:pt x="95" y="4"/>
                  <a:pt x="94" y="3"/>
                  <a:pt x="94" y="3"/>
                </a:cubicBezTo>
                <a:cubicBezTo>
                  <a:pt x="94" y="3"/>
                  <a:pt x="93" y="3"/>
                  <a:pt x="93" y="3"/>
                </a:cubicBezTo>
                <a:cubicBezTo>
                  <a:pt x="93" y="4"/>
                  <a:pt x="92" y="4"/>
                  <a:pt x="92" y="4"/>
                </a:cubicBezTo>
                <a:cubicBezTo>
                  <a:pt x="92" y="5"/>
                  <a:pt x="91" y="6"/>
                  <a:pt x="90" y="8"/>
                </a:cubicBezTo>
                <a:cubicBezTo>
                  <a:pt x="89" y="8"/>
                  <a:pt x="88" y="8"/>
                  <a:pt x="87" y="7"/>
                </a:cubicBezTo>
                <a:cubicBezTo>
                  <a:pt x="88" y="5"/>
                  <a:pt x="88" y="3"/>
                  <a:pt x="88" y="3"/>
                </a:cubicBezTo>
                <a:cubicBezTo>
                  <a:pt x="88" y="3"/>
                  <a:pt x="88" y="2"/>
                  <a:pt x="88" y="2"/>
                </a:cubicBezTo>
                <a:cubicBezTo>
                  <a:pt x="87" y="2"/>
                  <a:pt x="87" y="1"/>
                  <a:pt x="87" y="1"/>
                </a:cubicBezTo>
                <a:cubicBezTo>
                  <a:pt x="86" y="1"/>
                  <a:pt x="86" y="1"/>
                  <a:pt x="86" y="1"/>
                </a:cubicBezTo>
                <a:cubicBezTo>
                  <a:pt x="85" y="2"/>
                  <a:pt x="85" y="2"/>
                  <a:pt x="85" y="2"/>
                </a:cubicBezTo>
                <a:cubicBezTo>
                  <a:pt x="85" y="3"/>
                  <a:pt x="84" y="5"/>
                  <a:pt x="83" y="7"/>
                </a:cubicBezTo>
                <a:cubicBezTo>
                  <a:pt x="83" y="6"/>
                  <a:pt x="82" y="6"/>
                  <a:pt x="81" y="6"/>
                </a:cubicBezTo>
                <a:cubicBezTo>
                  <a:pt x="81" y="4"/>
                  <a:pt x="81" y="2"/>
                  <a:pt x="81" y="2"/>
                </a:cubicBezTo>
                <a:cubicBezTo>
                  <a:pt x="81" y="1"/>
                  <a:pt x="81" y="1"/>
                  <a:pt x="80" y="1"/>
                </a:cubicBezTo>
                <a:cubicBezTo>
                  <a:pt x="80" y="0"/>
                  <a:pt x="80" y="0"/>
                  <a:pt x="79" y="0"/>
                </a:cubicBezTo>
                <a:cubicBezTo>
                  <a:pt x="79" y="0"/>
                  <a:pt x="78" y="0"/>
                  <a:pt x="78" y="0"/>
                </a:cubicBezTo>
                <a:cubicBezTo>
                  <a:pt x="78" y="1"/>
                  <a:pt x="78" y="1"/>
                  <a:pt x="78" y="1"/>
                </a:cubicBezTo>
                <a:cubicBezTo>
                  <a:pt x="77" y="2"/>
                  <a:pt x="77" y="4"/>
                  <a:pt x="77" y="6"/>
                </a:cubicBezTo>
                <a:cubicBezTo>
                  <a:pt x="76" y="6"/>
                  <a:pt x="75" y="6"/>
                  <a:pt x="74" y="6"/>
                </a:cubicBezTo>
                <a:cubicBezTo>
                  <a:pt x="74" y="4"/>
                  <a:pt x="73" y="2"/>
                  <a:pt x="73" y="1"/>
                </a:cubicBezTo>
                <a:cubicBezTo>
                  <a:pt x="73" y="1"/>
                  <a:pt x="73" y="0"/>
                  <a:pt x="73" y="0"/>
                </a:cubicBezTo>
                <a:cubicBezTo>
                  <a:pt x="73" y="0"/>
                  <a:pt x="72" y="0"/>
                  <a:pt x="72" y="0"/>
                </a:cubicBezTo>
                <a:cubicBezTo>
                  <a:pt x="71" y="0"/>
                  <a:pt x="71" y="0"/>
                  <a:pt x="71" y="0"/>
                </a:cubicBezTo>
                <a:cubicBezTo>
                  <a:pt x="70" y="0"/>
                  <a:pt x="70" y="1"/>
                  <a:pt x="70" y="1"/>
                </a:cubicBezTo>
                <a:cubicBezTo>
                  <a:pt x="70" y="2"/>
                  <a:pt x="70" y="4"/>
                  <a:pt x="70" y="6"/>
                </a:cubicBezTo>
                <a:cubicBezTo>
                  <a:pt x="69" y="6"/>
                  <a:pt x="68" y="6"/>
                  <a:pt x="67" y="6"/>
                </a:cubicBezTo>
                <a:cubicBezTo>
                  <a:pt x="66" y="4"/>
                  <a:pt x="66" y="2"/>
                  <a:pt x="66" y="1"/>
                </a:cubicBezTo>
                <a:cubicBezTo>
                  <a:pt x="66" y="1"/>
                  <a:pt x="66" y="1"/>
                  <a:pt x="65" y="0"/>
                </a:cubicBezTo>
                <a:cubicBezTo>
                  <a:pt x="65" y="0"/>
                  <a:pt x="65" y="0"/>
                  <a:pt x="64" y="0"/>
                </a:cubicBezTo>
                <a:cubicBezTo>
                  <a:pt x="64" y="0"/>
                  <a:pt x="63" y="0"/>
                  <a:pt x="63" y="1"/>
                </a:cubicBezTo>
                <a:cubicBezTo>
                  <a:pt x="63" y="1"/>
                  <a:pt x="63" y="1"/>
                  <a:pt x="63" y="2"/>
                </a:cubicBezTo>
                <a:cubicBezTo>
                  <a:pt x="63" y="2"/>
                  <a:pt x="63" y="4"/>
                  <a:pt x="63" y="6"/>
                </a:cubicBezTo>
                <a:cubicBezTo>
                  <a:pt x="62" y="6"/>
                  <a:pt x="61" y="6"/>
                  <a:pt x="60" y="7"/>
                </a:cubicBezTo>
                <a:cubicBezTo>
                  <a:pt x="59" y="5"/>
                  <a:pt x="59" y="3"/>
                  <a:pt x="59" y="2"/>
                </a:cubicBezTo>
                <a:cubicBezTo>
                  <a:pt x="58" y="2"/>
                  <a:pt x="58" y="2"/>
                  <a:pt x="58" y="1"/>
                </a:cubicBezTo>
                <a:cubicBezTo>
                  <a:pt x="58" y="1"/>
                  <a:pt x="57" y="1"/>
                  <a:pt x="57" y="1"/>
                </a:cubicBezTo>
                <a:cubicBezTo>
                  <a:pt x="56" y="1"/>
                  <a:pt x="56" y="2"/>
                  <a:pt x="56" y="2"/>
                </a:cubicBezTo>
                <a:cubicBezTo>
                  <a:pt x="56" y="2"/>
                  <a:pt x="55" y="3"/>
                  <a:pt x="56" y="3"/>
                </a:cubicBezTo>
                <a:cubicBezTo>
                  <a:pt x="56" y="3"/>
                  <a:pt x="56" y="5"/>
                  <a:pt x="56" y="7"/>
                </a:cubicBezTo>
                <a:cubicBezTo>
                  <a:pt x="55" y="8"/>
                  <a:pt x="54" y="8"/>
                  <a:pt x="53" y="8"/>
                </a:cubicBezTo>
                <a:cubicBezTo>
                  <a:pt x="52" y="6"/>
                  <a:pt x="52" y="5"/>
                  <a:pt x="51" y="4"/>
                </a:cubicBezTo>
                <a:cubicBezTo>
                  <a:pt x="51" y="4"/>
                  <a:pt x="51" y="4"/>
                  <a:pt x="51" y="3"/>
                </a:cubicBezTo>
                <a:cubicBezTo>
                  <a:pt x="50" y="3"/>
                  <a:pt x="50" y="3"/>
                  <a:pt x="50" y="3"/>
                </a:cubicBezTo>
                <a:cubicBezTo>
                  <a:pt x="49" y="3"/>
                  <a:pt x="49" y="4"/>
                  <a:pt x="49" y="4"/>
                </a:cubicBezTo>
                <a:cubicBezTo>
                  <a:pt x="49" y="4"/>
                  <a:pt x="48" y="5"/>
                  <a:pt x="49" y="5"/>
                </a:cubicBezTo>
                <a:cubicBezTo>
                  <a:pt x="49" y="5"/>
                  <a:pt x="49" y="8"/>
                  <a:pt x="49" y="9"/>
                </a:cubicBezTo>
                <a:cubicBezTo>
                  <a:pt x="49" y="10"/>
                  <a:pt x="48" y="10"/>
                  <a:pt x="47" y="11"/>
                </a:cubicBezTo>
                <a:cubicBezTo>
                  <a:pt x="46" y="9"/>
                  <a:pt x="45" y="7"/>
                  <a:pt x="45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43" y="6"/>
                  <a:pt x="43" y="6"/>
                  <a:pt x="43" y="6"/>
                </a:cubicBezTo>
                <a:cubicBezTo>
                  <a:pt x="42" y="6"/>
                  <a:pt x="42" y="6"/>
                  <a:pt x="42" y="7"/>
                </a:cubicBezTo>
                <a:cubicBezTo>
                  <a:pt x="42" y="7"/>
                  <a:pt x="42" y="8"/>
                  <a:pt x="42" y="8"/>
                </a:cubicBezTo>
                <a:cubicBezTo>
                  <a:pt x="42" y="8"/>
                  <a:pt x="42" y="10"/>
                  <a:pt x="43" y="12"/>
                </a:cubicBezTo>
                <a:cubicBezTo>
                  <a:pt x="42" y="13"/>
                  <a:pt x="41" y="13"/>
                  <a:pt x="40" y="13"/>
                </a:cubicBezTo>
                <a:cubicBezTo>
                  <a:pt x="39" y="12"/>
                  <a:pt x="38" y="10"/>
                  <a:pt x="38" y="10"/>
                </a:cubicBezTo>
                <a:cubicBezTo>
                  <a:pt x="38" y="9"/>
                  <a:pt x="37" y="9"/>
                  <a:pt x="37" y="9"/>
                </a:cubicBezTo>
                <a:cubicBezTo>
                  <a:pt x="37" y="9"/>
                  <a:pt x="36" y="9"/>
                  <a:pt x="36" y="9"/>
                </a:cubicBezTo>
                <a:cubicBezTo>
                  <a:pt x="35" y="10"/>
                  <a:pt x="35" y="10"/>
                  <a:pt x="35" y="10"/>
                </a:cubicBezTo>
                <a:cubicBezTo>
                  <a:pt x="35" y="11"/>
                  <a:pt x="35" y="11"/>
                  <a:pt x="35" y="11"/>
                </a:cubicBezTo>
                <a:cubicBezTo>
                  <a:pt x="35" y="12"/>
                  <a:pt x="36" y="14"/>
                  <a:pt x="37" y="15"/>
                </a:cubicBezTo>
                <a:cubicBezTo>
                  <a:pt x="36" y="16"/>
                  <a:pt x="35" y="16"/>
                  <a:pt x="35" y="17"/>
                </a:cubicBezTo>
                <a:cubicBezTo>
                  <a:pt x="33" y="16"/>
                  <a:pt x="32" y="14"/>
                  <a:pt x="32" y="14"/>
                </a:cubicBezTo>
                <a:cubicBezTo>
                  <a:pt x="31" y="13"/>
                  <a:pt x="31" y="13"/>
                  <a:pt x="31" y="13"/>
                </a:cubicBezTo>
                <a:cubicBezTo>
                  <a:pt x="30" y="13"/>
                  <a:pt x="30" y="13"/>
                  <a:pt x="30" y="13"/>
                </a:cubicBezTo>
                <a:cubicBezTo>
                  <a:pt x="29" y="14"/>
                  <a:pt x="29" y="14"/>
                  <a:pt x="29" y="14"/>
                </a:cubicBezTo>
                <a:cubicBezTo>
                  <a:pt x="29" y="15"/>
                  <a:pt x="29" y="15"/>
                  <a:pt x="29" y="16"/>
                </a:cubicBezTo>
                <a:cubicBezTo>
                  <a:pt x="29" y="16"/>
                  <a:pt x="30" y="18"/>
                  <a:pt x="31" y="19"/>
                </a:cubicBezTo>
                <a:cubicBezTo>
                  <a:pt x="31" y="20"/>
                  <a:pt x="30" y="21"/>
                  <a:pt x="29" y="21"/>
                </a:cubicBezTo>
                <a:cubicBezTo>
                  <a:pt x="28" y="20"/>
                  <a:pt x="26" y="19"/>
                  <a:pt x="26" y="18"/>
                </a:cubicBezTo>
                <a:cubicBezTo>
                  <a:pt x="25" y="18"/>
                  <a:pt x="25" y="18"/>
                  <a:pt x="25" y="18"/>
                </a:cubicBezTo>
                <a:cubicBezTo>
                  <a:pt x="24" y="18"/>
                  <a:pt x="24" y="18"/>
                  <a:pt x="24" y="18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20"/>
                  <a:pt x="23" y="20"/>
                  <a:pt x="23" y="20"/>
                </a:cubicBezTo>
                <a:cubicBezTo>
                  <a:pt x="24" y="21"/>
                  <a:pt x="25" y="22"/>
                  <a:pt x="26" y="24"/>
                </a:cubicBezTo>
                <a:cubicBezTo>
                  <a:pt x="25" y="25"/>
                  <a:pt x="25" y="25"/>
                  <a:pt x="24" y="26"/>
                </a:cubicBezTo>
                <a:cubicBezTo>
                  <a:pt x="22" y="25"/>
                  <a:pt x="21" y="24"/>
                  <a:pt x="20" y="23"/>
                </a:cubicBezTo>
                <a:cubicBezTo>
                  <a:pt x="20" y="23"/>
                  <a:pt x="20" y="23"/>
                  <a:pt x="19" y="23"/>
                </a:cubicBezTo>
                <a:cubicBezTo>
                  <a:pt x="19" y="23"/>
                  <a:pt x="19" y="23"/>
                  <a:pt x="18" y="24"/>
                </a:cubicBezTo>
                <a:cubicBezTo>
                  <a:pt x="18" y="24"/>
                  <a:pt x="18" y="24"/>
                  <a:pt x="18" y="25"/>
                </a:cubicBezTo>
                <a:cubicBezTo>
                  <a:pt x="18" y="25"/>
                  <a:pt x="18" y="25"/>
                  <a:pt x="18" y="26"/>
                </a:cubicBezTo>
                <a:cubicBezTo>
                  <a:pt x="19" y="26"/>
                  <a:pt x="20" y="28"/>
                  <a:pt x="21" y="29"/>
                </a:cubicBezTo>
                <a:cubicBezTo>
                  <a:pt x="21" y="30"/>
                  <a:pt x="20" y="31"/>
                  <a:pt x="19" y="31"/>
                </a:cubicBezTo>
                <a:cubicBezTo>
                  <a:pt x="18" y="30"/>
                  <a:pt x="16" y="29"/>
                  <a:pt x="16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4" y="29"/>
                  <a:pt x="14" y="29"/>
                  <a:pt x="14" y="29"/>
                </a:cubicBezTo>
                <a:cubicBezTo>
                  <a:pt x="13" y="30"/>
                  <a:pt x="13" y="30"/>
                  <a:pt x="13" y="31"/>
                </a:cubicBezTo>
                <a:cubicBezTo>
                  <a:pt x="13" y="31"/>
                  <a:pt x="14" y="31"/>
                  <a:pt x="14" y="32"/>
                </a:cubicBezTo>
                <a:cubicBezTo>
                  <a:pt x="14" y="32"/>
                  <a:pt x="16" y="33"/>
                  <a:pt x="17" y="34"/>
                </a:cubicBezTo>
                <a:cubicBezTo>
                  <a:pt x="17" y="35"/>
                  <a:pt x="16" y="36"/>
                  <a:pt x="16" y="37"/>
                </a:cubicBezTo>
                <a:cubicBezTo>
                  <a:pt x="14" y="36"/>
                  <a:pt x="12" y="35"/>
                  <a:pt x="11" y="35"/>
                </a:cubicBezTo>
                <a:cubicBezTo>
                  <a:pt x="11" y="35"/>
                  <a:pt x="11" y="35"/>
                  <a:pt x="10" y="35"/>
                </a:cubicBezTo>
                <a:cubicBezTo>
                  <a:pt x="10" y="35"/>
                  <a:pt x="10" y="35"/>
                  <a:pt x="10" y="36"/>
                </a:cubicBezTo>
                <a:cubicBezTo>
                  <a:pt x="9" y="36"/>
                  <a:pt x="9" y="36"/>
                  <a:pt x="9" y="37"/>
                </a:cubicBezTo>
                <a:cubicBezTo>
                  <a:pt x="9" y="37"/>
                  <a:pt x="10" y="38"/>
                  <a:pt x="10" y="38"/>
                </a:cubicBezTo>
                <a:cubicBezTo>
                  <a:pt x="10" y="38"/>
                  <a:pt x="12" y="39"/>
                  <a:pt x="14" y="40"/>
                </a:cubicBezTo>
                <a:cubicBezTo>
                  <a:pt x="13" y="41"/>
                  <a:pt x="13" y="42"/>
                  <a:pt x="12" y="43"/>
                </a:cubicBezTo>
                <a:cubicBezTo>
                  <a:pt x="10" y="42"/>
                  <a:pt x="8" y="42"/>
                  <a:pt x="8" y="42"/>
                </a:cubicBezTo>
                <a:cubicBezTo>
                  <a:pt x="8" y="41"/>
                  <a:pt x="7" y="41"/>
                  <a:pt x="7" y="42"/>
                </a:cubicBezTo>
                <a:cubicBezTo>
                  <a:pt x="7" y="42"/>
                  <a:pt x="6" y="42"/>
                  <a:pt x="6" y="43"/>
                </a:cubicBezTo>
                <a:cubicBezTo>
                  <a:pt x="6" y="43"/>
                  <a:pt x="6" y="43"/>
                  <a:pt x="6" y="44"/>
                </a:cubicBezTo>
                <a:cubicBezTo>
                  <a:pt x="6" y="44"/>
                  <a:pt x="6" y="44"/>
                  <a:pt x="7" y="44"/>
                </a:cubicBezTo>
                <a:cubicBezTo>
                  <a:pt x="7" y="45"/>
                  <a:pt x="9" y="46"/>
                  <a:pt x="11" y="47"/>
                </a:cubicBezTo>
                <a:cubicBezTo>
                  <a:pt x="10" y="48"/>
                  <a:pt x="10" y="48"/>
                  <a:pt x="10" y="49"/>
                </a:cubicBezTo>
                <a:cubicBezTo>
                  <a:pt x="8" y="49"/>
                  <a:pt x="6" y="49"/>
                  <a:pt x="5" y="48"/>
                </a:cubicBezTo>
                <a:cubicBezTo>
                  <a:pt x="5" y="48"/>
                  <a:pt x="4" y="48"/>
                  <a:pt x="4" y="49"/>
                </a:cubicBezTo>
                <a:cubicBezTo>
                  <a:pt x="4" y="49"/>
                  <a:pt x="4" y="49"/>
                  <a:pt x="3" y="50"/>
                </a:cubicBezTo>
                <a:cubicBezTo>
                  <a:pt x="3" y="50"/>
                  <a:pt x="3" y="50"/>
                  <a:pt x="3" y="51"/>
                </a:cubicBezTo>
                <a:cubicBezTo>
                  <a:pt x="4" y="51"/>
                  <a:pt x="4" y="51"/>
                  <a:pt x="4" y="51"/>
                </a:cubicBezTo>
                <a:cubicBezTo>
                  <a:pt x="5" y="52"/>
                  <a:pt x="7" y="52"/>
                  <a:pt x="8" y="53"/>
                </a:cubicBezTo>
                <a:cubicBezTo>
                  <a:pt x="8" y="54"/>
                  <a:pt x="8" y="55"/>
                  <a:pt x="8" y="56"/>
                </a:cubicBezTo>
                <a:cubicBezTo>
                  <a:pt x="6" y="56"/>
                  <a:pt x="4" y="56"/>
                  <a:pt x="3" y="56"/>
                </a:cubicBezTo>
                <a:cubicBezTo>
                  <a:pt x="3" y="55"/>
                  <a:pt x="2" y="56"/>
                  <a:pt x="2" y="56"/>
                </a:cubicBezTo>
                <a:cubicBezTo>
                  <a:pt x="2" y="56"/>
                  <a:pt x="2" y="56"/>
                  <a:pt x="2" y="57"/>
                </a:cubicBezTo>
                <a:cubicBezTo>
                  <a:pt x="1" y="57"/>
                  <a:pt x="2" y="58"/>
                  <a:pt x="2" y="58"/>
                </a:cubicBezTo>
                <a:cubicBezTo>
                  <a:pt x="2" y="58"/>
                  <a:pt x="2" y="58"/>
                  <a:pt x="2" y="59"/>
                </a:cubicBezTo>
                <a:cubicBezTo>
                  <a:pt x="3" y="59"/>
                  <a:pt x="5" y="59"/>
                  <a:pt x="7" y="60"/>
                </a:cubicBezTo>
                <a:cubicBezTo>
                  <a:pt x="7" y="61"/>
                  <a:pt x="6" y="62"/>
                  <a:pt x="6" y="63"/>
                </a:cubicBezTo>
                <a:cubicBezTo>
                  <a:pt x="4" y="63"/>
                  <a:pt x="2" y="63"/>
                  <a:pt x="2" y="63"/>
                </a:cubicBezTo>
                <a:cubicBezTo>
                  <a:pt x="1" y="63"/>
                  <a:pt x="1" y="63"/>
                  <a:pt x="1" y="63"/>
                </a:cubicBezTo>
                <a:cubicBezTo>
                  <a:pt x="1" y="63"/>
                  <a:pt x="0" y="64"/>
                  <a:pt x="0" y="64"/>
                </a:cubicBezTo>
                <a:cubicBezTo>
                  <a:pt x="0" y="65"/>
                  <a:pt x="0" y="65"/>
                  <a:pt x="1" y="65"/>
                </a:cubicBezTo>
                <a:cubicBezTo>
                  <a:pt x="1" y="66"/>
                  <a:pt x="1" y="66"/>
                  <a:pt x="2" y="66"/>
                </a:cubicBezTo>
                <a:cubicBezTo>
                  <a:pt x="2" y="66"/>
                  <a:pt x="4" y="66"/>
                  <a:pt x="6" y="67"/>
                </a:cubicBezTo>
                <a:cubicBezTo>
                  <a:pt x="6" y="68"/>
                  <a:pt x="6" y="69"/>
                  <a:pt x="6" y="70"/>
                </a:cubicBezTo>
                <a:cubicBezTo>
                  <a:pt x="4" y="70"/>
                  <a:pt x="2" y="70"/>
                  <a:pt x="1" y="70"/>
                </a:cubicBezTo>
                <a:cubicBezTo>
                  <a:pt x="1" y="70"/>
                  <a:pt x="1" y="70"/>
                  <a:pt x="0" y="71"/>
                </a:cubicBezTo>
                <a:cubicBezTo>
                  <a:pt x="0" y="71"/>
                  <a:pt x="0" y="71"/>
                  <a:pt x="0" y="72"/>
                </a:cubicBezTo>
                <a:cubicBezTo>
                  <a:pt x="0" y="72"/>
                  <a:pt x="0" y="72"/>
                  <a:pt x="0" y="73"/>
                </a:cubicBezTo>
                <a:cubicBezTo>
                  <a:pt x="1" y="73"/>
                  <a:pt x="1" y="73"/>
                  <a:pt x="1" y="73"/>
                </a:cubicBezTo>
                <a:cubicBezTo>
                  <a:pt x="2" y="73"/>
                  <a:pt x="4" y="74"/>
                  <a:pt x="6" y="74"/>
                </a:cubicBezTo>
                <a:cubicBezTo>
                  <a:pt x="6" y="75"/>
                  <a:pt x="6" y="76"/>
                  <a:pt x="6" y="77"/>
                </a:cubicBezTo>
                <a:cubicBezTo>
                  <a:pt x="4" y="77"/>
                  <a:pt x="2" y="78"/>
                  <a:pt x="2" y="78"/>
                </a:cubicBezTo>
                <a:cubicBezTo>
                  <a:pt x="1" y="78"/>
                  <a:pt x="1" y="78"/>
                  <a:pt x="1" y="78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80"/>
                  <a:pt x="1" y="80"/>
                  <a:pt x="1" y="80"/>
                </a:cubicBezTo>
                <a:cubicBezTo>
                  <a:pt x="1" y="80"/>
                  <a:pt x="1" y="81"/>
                  <a:pt x="2" y="81"/>
                </a:cubicBezTo>
                <a:cubicBezTo>
                  <a:pt x="2" y="81"/>
                  <a:pt x="4" y="81"/>
                  <a:pt x="6" y="81"/>
                </a:cubicBezTo>
                <a:cubicBezTo>
                  <a:pt x="6" y="82"/>
                  <a:pt x="7" y="83"/>
                  <a:pt x="7" y="84"/>
                </a:cubicBezTo>
                <a:cubicBezTo>
                  <a:pt x="5" y="84"/>
                  <a:pt x="3" y="85"/>
                  <a:pt x="2" y="85"/>
                </a:cubicBezTo>
                <a:cubicBezTo>
                  <a:pt x="2" y="85"/>
                  <a:pt x="2" y="85"/>
                  <a:pt x="2" y="86"/>
                </a:cubicBezTo>
                <a:cubicBezTo>
                  <a:pt x="2" y="86"/>
                  <a:pt x="1" y="86"/>
                  <a:pt x="2" y="87"/>
                </a:cubicBezTo>
                <a:cubicBezTo>
                  <a:pt x="2" y="87"/>
                  <a:pt x="2" y="87"/>
                  <a:pt x="2" y="88"/>
                </a:cubicBezTo>
                <a:cubicBezTo>
                  <a:pt x="2" y="88"/>
                  <a:pt x="3" y="88"/>
                  <a:pt x="3" y="88"/>
                </a:cubicBezTo>
                <a:cubicBezTo>
                  <a:pt x="4" y="88"/>
                  <a:pt x="6" y="88"/>
                  <a:pt x="8" y="87"/>
                </a:cubicBezTo>
                <a:cubicBezTo>
                  <a:pt x="8" y="88"/>
                  <a:pt x="8" y="89"/>
                  <a:pt x="8" y="90"/>
                </a:cubicBezTo>
                <a:cubicBezTo>
                  <a:pt x="7" y="91"/>
                  <a:pt x="5" y="92"/>
                  <a:pt x="4" y="92"/>
                </a:cubicBezTo>
                <a:cubicBezTo>
                  <a:pt x="4" y="92"/>
                  <a:pt x="4" y="92"/>
                  <a:pt x="3" y="93"/>
                </a:cubicBezTo>
                <a:cubicBezTo>
                  <a:pt x="3" y="93"/>
                  <a:pt x="3" y="94"/>
                  <a:pt x="3" y="94"/>
                </a:cubicBezTo>
                <a:cubicBezTo>
                  <a:pt x="4" y="94"/>
                  <a:pt x="4" y="95"/>
                  <a:pt x="4" y="95"/>
                </a:cubicBezTo>
                <a:cubicBezTo>
                  <a:pt x="4" y="95"/>
                  <a:pt x="5" y="95"/>
                  <a:pt x="5" y="95"/>
                </a:cubicBezTo>
                <a:cubicBezTo>
                  <a:pt x="6" y="95"/>
                  <a:pt x="8" y="94"/>
                  <a:pt x="10" y="94"/>
                </a:cubicBezTo>
                <a:cubicBezTo>
                  <a:pt x="10" y="95"/>
                  <a:pt x="10" y="96"/>
                  <a:pt x="11" y="97"/>
                </a:cubicBezTo>
                <a:cubicBezTo>
                  <a:pt x="9" y="98"/>
                  <a:pt x="7" y="99"/>
                  <a:pt x="7" y="99"/>
                </a:cubicBezTo>
                <a:cubicBezTo>
                  <a:pt x="6" y="99"/>
                  <a:pt x="6" y="100"/>
                  <a:pt x="6" y="100"/>
                </a:cubicBezTo>
                <a:cubicBezTo>
                  <a:pt x="6" y="100"/>
                  <a:pt x="6" y="101"/>
                  <a:pt x="6" y="101"/>
                </a:cubicBezTo>
                <a:cubicBezTo>
                  <a:pt x="6" y="101"/>
                  <a:pt x="7" y="102"/>
                  <a:pt x="7" y="102"/>
                </a:cubicBezTo>
                <a:cubicBezTo>
                  <a:pt x="7" y="102"/>
                  <a:pt x="8" y="102"/>
                  <a:pt x="8" y="102"/>
                </a:cubicBezTo>
                <a:cubicBezTo>
                  <a:pt x="8" y="102"/>
                  <a:pt x="10" y="101"/>
                  <a:pt x="12" y="100"/>
                </a:cubicBezTo>
                <a:cubicBezTo>
                  <a:pt x="13" y="101"/>
                  <a:pt x="13" y="102"/>
                  <a:pt x="14" y="103"/>
                </a:cubicBezTo>
                <a:cubicBezTo>
                  <a:pt x="12" y="104"/>
                  <a:pt x="10" y="105"/>
                  <a:pt x="10" y="106"/>
                </a:cubicBezTo>
                <a:cubicBezTo>
                  <a:pt x="10" y="106"/>
                  <a:pt x="9" y="106"/>
                  <a:pt x="9" y="107"/>
                </a:cubicBezTo>
                <a:cubicBezTo>
                  <a:pt x="9" y="107"/>
                  <a:pt x="9" y="107"/>
                  <a:pt x="10" y="108"/>
                </a:cubicBezTo>
                <a:cubicBezTo>
                  <a:pt x="10" y="108"/>
                  <a:pt x="10" y="108"/>
                  <a:pt x="10" y="108"/>
                </a:cubicBezTo>
                <a:cubicBezTo>
                  <a:pt x="11" y="108"/>
                  <a:pt x="11" y="108"/>
                  <a:pt x="11" y="108"/>
                </a:cubicBezTo>
                <a:cubicBezTo>
                  <a:pt x="12" y="108"/>
                  <a:pt x="14" y="107"/>
                  <a:pt x="16" y="107"/>
                </a:cubicBezTo>
                <a:cubicBezTo>
                  <a:pt x="16" y="107"/>
                  <a:pt x="17" y="108"/>
                  <a:pt x="17" y="109"/>
                </a:cubicBezTo>
                <a:cubicBezTo>
                  <a:pt x="16" y="110"/>
                  <a:pt x="14" y="112"/>
                  <a:pt x="14" y="112"/>
                </a:cubicBezTo>
                <a:cubicBezTo>
                  <a:pt x="14" y="112"/>
                  <a:pt x="13" y="113"/>
                  <a:pt x="13" y="113"/>
                </a:cubicBezTo>
                <a:cubicBezTo>
                  <a:pt x="13" y="113"/>
                  <a:pt x="13" y="114"/>
                  <a:pt x="14" y="114"/>
                </a:cubicBezTo>
                <a:cubicBezTo>
                  <a:pt x="14" y="114"/>
                  <a:pt x="14" y="115"/>
                  <a:pt x="15" y="115"/>
                </a:cubicBezTo>
                <a:cubicBezTo>
                  <a:pt x="15" y="115"/>
                  <a:pt x="15" y="115"/>
                  <a:pt x="16" y="114"/>
                </a:cubicBezTo>
                <a:cubicBezTo>
                  <a:pt x="16" y="114"/>
                  <a:pt x="18" y="113"/>
                  <a:pt x="19" y="112"/>
                </a:cubicBezTo>
                <a:cubicBezTo>
                  <a:pt x="20" y="113"/>
                  <a:pt x="21" y="114"/>
                  <a:pt x="21" y="115"/>
                </a:cubicBezTo>
                <a:cubicBezTo>
                  <a:pt x="20" y="116"/>
                  <a:pt x="19" y="118"/>
                  <a:pt x="18" y="118"/>
                </a:cubicBezTo>
                <a:cubicBezTo>
                  <a:pt x="18" y="118"/>
                  <a:pt x="18" y="118"/>
                  <a:pt x="18" y="119"/>
                </a:cubicBezTo>
                <a:cubicBezTo>
                  <a:pt x="18" y="119"/>
                  <a:pt x="18" y="120"/>
                  <a:pt x="18" y="120"/>
                </a:cubicBezTo>
                <a:cubicBezTo>
                  <a:pt x="19" y="120"/>
                  <a:pt x="19" y="120"/>
                  <a:pt x="19" y="120"/>
                </a:cubicBezTo>
                <a:cubicBezTo>
                  <a:pt x="20" y="120"/>
                  <a:pt x="20" y="120"/>
                  <a:pt x="20" y="120"/>
                </a:cubicBezTo>
                <a:cubicBezTo>
                  <a:pt x="21" y="120"/>
                  <a:pt x="22" y="119"/>
                  <a:pt x="24" y="117"/>
                </a:cubicBezTo>
                <a:cubicBezTo>
                  <a:pt x="25" y="118"/>
                  <a:pt x="25" y="119"/>
                  <a:pt x="26" y="120"/>
                </a:cubicBezTo>
                <a:cubicBezTo>
                  <a:pt x="25" y="121"/>
                  <a:pt x="24" y="123"/>
                  <a:pt x="23" y="123"/>
                </a:cubicBezTo>
                <a:cubicBezTo>
                  <a:pt x="23" y="123"/>
                  <a:pt x="23" y="124"/>
                  <a:pt x="23" y="124"/>
                </a:cubicBezTo>
                <a:cubicBezTo>
                  <a:pt x="23" y="125"/>
                  <a:pt x="23" y="125"/>
                  <a:pt x="24" y="125"/>
                </a:cubicBezTo>
                <a:cubicBezTo>
                  <a:pt x="24" y="125"/>
                  <a:pt x="24" y="126"/>
                  <a:pt x="25" y="126"/>
                </a:cubicBezTo>
                <a:cubicBezTo>
                  <a:pt x="25" y="126"/>
                  <a:pt x="25" y="126"/>
                  <a:pt x="26" y="125"/>
                </a:cubicBezTo>
                <a:cubicBezTo>
                  <a:pt x="26" y="125"/>
                  <a:pt x="28" y="123"/>
                  <a:pt x="29" y="122"/>
                </a:cubicBezTo>
                <a:cubicBezTo>
                  <a:pt x="30" y="123"/>
                  <a:pt x="31" y="123"/>
                  <a:pt x="31" y="124"/>
                </a:cubicBezTo>
                <a:cubicBezTo>
                  <a:pt x="30" y="126"/>
                  <a:pt x="29" y="128"/>
                  <a:pt x="29" y="128"/>
                </a:cubicBezTo>
                <a:cubicBezTo>
                  <a:pt x="29" y="128"/>
                  <a:pt x="29" y="129"/>
                  <a:pt x="29" y="129"/>
                </a:cubicBezTo>
                <a:cubicBezTo>
                  <a:pt x="29" y="129"/>
                  <a:pt x="29" y="130"/>
                  <a:pt x="30" y="130"/>
                </a:cubicBezTo>
                <a:cubicBezTo>
                  <a:pt x="30" y="130"/>
                  <a:pt x="30" y="130"/>
                  <a:pt x="31" y="130"/>
                </a:cubicBezTo>
                <a:cubicBezTo>
                  <a:pt x="31" y="130"/>
                  <a:pt x="31" y="130"/>
                  <a:pt x="32" y="130"/>
                </a:cubicBezTo>
                <a:cubicBezTo>
                  <a:pt x="32" y="129"/>
                  <a:pt x="33" y="128"/>
                  <a:pt x="35" y="126"/>
                </a:cubicBezTo>
                <a:cubicBezTo>
                  <a:pt x="35" y="127"/>
                  <a:pt x="36" y="127"/>
                  <a:pt x="37" y="128"/>
                </a:cubicBezTo>
                <a:cubicBezTo>
                  <a:pt x="36" y="130"/>
                  <a:pt x="35" y="132"/>
                  <a:pt x="35" y="132"/>
                </a:cubicBezTo>
                <a:cubicBezTo>
                  <a:pt x="35" y="132"/>
                  <a:pt x="35" y="133"/>
                  <a:pt x="35" y="133"/>
                </a:cubicBezTo>
                <a:cubicBezTo>
                  <a:pt x="35" y="134"/>
                  <a:pt x="35" y="134"/>
                  <a:pt x="36" y="134"/>
                </a:cubicBezTo>
                <a:cubicBezTo>
                  <a:pt x="36" y="134"/>
                  <a:pt x="37" y="134"/>
                  <a:pt x="37" y="134"/>
                </a:cubicBezTo>
                <a:cubicBezTo>
                  <a:pt x="37" y="134"/>
                  <a:pt x="38" y="134"/>
                  <a:pt x="38" y="134"/>
                </a:cubicBezTo>
                <a:cubicBezTo>
                  <a:pt x="38" y="133"/>
                  <a:pt x="39" y="132"/>
                  <a:pt x="40" y="130"/>
                </a:cubicBezTo>
                <a:cubicBezTo>
                  <a:pt x="41" y="130"/>
                  <a:pt x="42" y="131"/>
                  <a:pt x="43" y="131"/>
                </a:cubicBezTo>
                <a:cubicBezTo>
                  <a:pt x="42" y="133"/>
                  <a:pt x="42" y="135"/>
                  <a:pt x="42" y="136"/>
                </a:cubicBezTo>
                <a:cubicBezTo>
                  <a:pt x="42" y="136"/>
                  <a:pt x="42" y="136"/>
                  <a:pt x="42" y="137"/>
                </a:cubicBezTo>
                <a:cubicBezTo>
                  <a:pt x="42" y="137"/>
                  <a:pt x="42" y="137"/>
                  <a:pt x="43" y="137"/>
                </a:cubicBezTo>
                <a:cubicBezTo>
                  <a:pt x="43" y="138"/>
                  <a:pt x="43" y="138"/>
                  <a:pt x="44" y="138"/>
                </a:cubicBezTo>
                <a:cubicBezTo>
                  <a:pt x="44" y="137"/>
                  <a:pt x="44" y="137"/>
                  <a:pt x="45" y="137"/>
                </a:cubicBezTo>
                <a:cubicBezTo>
                  <a:pt x="45" y="136"/>
                  <a:pt x="46" y="135"/>
                  <a:pt x="47" y="133"/>
                </a:cubicBezTo>
                <a:cubicBezTo>
                  <a:pt x="48" y="133"/>
                  <a:pt x="49" y="134"/>
                  <a:pt x="49" y="134"/>
                </a:cubicBezTo>
                <a:cubicBezTo>
                  <a:pt x="49" y="136"/>
                  <a:pt x="49" y="138"/>
                  <a:pt x="49" y="138"/>
                </a:cubicBezTo>
                <a:cubicBezTo>
                  <a:pt x="48" y="139"/>
                  <a:pt x="49" y="139"/>
                  <a:pt x="49" y="139"/>
                </a:cubicBezTo>
                <a:cubicBezTo>
                  <a:pt x="49" y="140"/>
                  <a:pt x="49" y="140"/>
                  <a:pt x="50" y="140"/>
                </a:cubicBezTo>
                <a:cubicBezTo>
                  <a:pt x="50" y="140"/>
                  <a:pt x="50" y="140"/>
                  <a:pt x="51" y="140"/>
                </a:cubicBezTo>
                <a:cubicBezTo>
                  <a:pt x="51" y="140"/>
                  <a:pt x="51" y="140"/>
                  <a:pt x="51" y="139"/>
                </a:cubicBezTo>
                <a:cubicBezTo>
                  <a:pt x="52" y="139"/>
                  <a:pt x="52" y="137"/>
                  <a:pt x="53" y="135"/>
                </a:cubicBezTo>
                <a:cubicBezTo>
                  <a:pt x="54" y="136"/>
                  <a:pt x="55" y="136"/>
                  <a:pt x="56" y="136"/>
                </a:cubicBezTo>
                <a:cubicBezTo>
                  <a:pt x="56" y="138"/>
                  <a:pt x="56" y="140"/>
                  <a:pt x="56" y="140"/>
                </a:cubicBezTo>
                <a:cubicBezTo>
                  <a:pt x="55" y="141"/>
                  <a:pt x="56" y="141"/>
                  <a:pt x="56" y="142"/>
                </a:cubicBezTo>
                <a:cubicBezTo>
                  <a:pt x="56" y="142"/>
                  <a:pt x="56" y="142"/>
                  <a:pt x="57" y="142"/>
                </a:cubicBezTo>
                <a:cubicBezTo>
                  <a:pt x="57" y="142"/>
                  <a:pt x="58" y="142"/>
                  <a:pt x="58" y="142"/>
                </a:cubicBezTo>
                <a:cubicBezTo>
                  <a:pt x="58" y="142"/>
                  <a:pt x="58" y="141"/>
                  <a:pt x="59" y="141"/>
                </a:cubicBezTo>
                <a:cubicBezTo>
                  <a:pt x="59" y="141"/>
                  <a:pt x="59" y="139"/>
                  <a:pt x="60" y="137"/>
                </a:cubicBezTo>
                <a:cubicBezTo>
                  <a:pt x="61" y="137"/>
                  <a:pt x="62" y="137"/>
                  <a:pt x="63" y="137"/>
                </a:cubicBezTo>
                <a:cubicBezTo>
                  <a:pt x="63" y="139"/>
                  <a:pt x="63" y="141"/>
                  <a:pt x="63" y="142"/>
                </a:cubicBezTo>
                <a:cubicBezTo>
                  <a:pt x="63" y="142"/>
                  <a:pt x="63" y="143"/>
                  <a:pt x="63" y="143"/>
                </a:cubicBezTo>
                <a:cubicBezTo>
                  <a:pt x="63" y="143"/>
                  <a:pt x="64" y="143"/>
                  <a:pt x="64" y="143"/>
                </a:cubicBezTo>
                <a:cubicBezTo>
                  <a:pt x="65" y="143"/>
                  <a:pt x="65" y="143"/>
                  <a:pt x="65" y="143"/>
                </a:cubicBezTo>
                <a:cubicBezTo>
                  <a:pt x="66" y="143"/>
                  <a:pt x="66" y="142"/>
                  <a:pt x="66" y="142"/>
                </a:cubicBezTo>
                <a:cubicBezTo>
                  <a:pt x="66" y="142"/>
                  <a:pt x="66" y="140"/>
                  <a:pt x="67" y="138"/>
                </a:cubicBezTo>
                <a:cubicBezTo>
                  <a:pt x="68" y="138"/>
                  <a:pt x="69" y="138"/>
                  <a:pt x="70" y="138"/>
                </a:cubicBezTo>
                <a:cubicBezTo>
                  <a:pt x="70" y="140"/>
                  <a:pt x="70" y="142"/>
                  <a:pt x="70" y="142"/>
                </a:cubicBezTo>
                <a:cubicBezTo>
                  <a:pt x="70" y="143"/>
                  <a:pt x="70" y="143"/>
                  <a:pt x="71" y="143"/>
                </a:cubicBezTo>
                <a:cubicBezTo>
                  <a:pt x="71" y="143"/>
                  <a:pt x="71" y="144"/>
                  <a:pt x="72" y="144"/>
                </a:cubicBezTo>
                <a:cubicBezTo>
                  <a:pt x="72" y="144"/>
                  <a:pt x="73" y="143"/>
                  <a:pt x="73" y="143"/>
                </a:cubicBezTo>
                <a:cubicBezTo>
                  <a:pt x="73" y="143"/>
                  <a:pt x="73" y="143"/>
                  <a:pt x="73" y="142"/>
                </a:cubicBezTo>
                <a:cubicBezTo>
                  <a:pt x="73" y="142"/>
                  <a:pt x="74" y="140"/>
                  <a:pt x="74" y="138"/>
                </a:cubicBezTo>
                <a:cubicBezTo>
                  <a:pt x="75" y="138"/>
                  <a:pt x="76" y="138"/>
                  <a:pt x="77" y="138"/>
                </a:cubicBezTo>
                <a:cubicBezTo>
                  <a:pt x="77" y="140"/>
                  <a:pt x="77" y="142"/>
                  <a:pt x="78" y="142"/>
                </a:cubicBezTo>
                <a:cubicBezTo>
                  <a:pt x="78" y="142"/>
                  <a:pt x="78" y="143"/>
                  <a:pt x="78" y="143"/>
                </a:cubicBezTo>
                <a:cubicBezTo>
                  <a:pt x="78" y="143"/>
                  <a:pt x="79" y="143"/>
                  <a:pt x="79" y="143"/>
                </a:cubicBezTo>
                <a:cubicBezTo>
                  <a:pt x="80" y="143"/>
                  <a:pt x="80" y="143"/>
                  <a:pt x="80" y="143"/>
                </a:cubicBezTo>
                <a:cubicBezTo>
                  <a:pt x="81" y="143"/>
                  <a:pt x="81" y="142"/>
                  <a:pt x="81" y="142"/>
                </a:cubicBezTo>
                <a:cubicBezTo>
                  <a:pt x="81" y="141"/>
                  <a:pt x="81" y="139"/>
                  <a:pt x="81" y="137"/>
                </a:cubicBezTo>
                <a:cubicBezTo>
                  <a:pt x="82" y="137"/>
                  <a:pt x="83" y="137"/>
                  <a:pt x="83" y="137"/>
                </a:cubicBezTo>
                <a:cubicBezTo>
                  <a:pt x="84" y="139"/>
                  <a:pt x="85" y="141"/>
                  <a:pt x="85" y="141"/>
                </a:cubicBezTo>
                <a:cubicBezTo>
                  <a:pt x="85" y="141"/>
                  <a:pt x="85" y="142"/>
                  <a:pt x="86" y="142"/>
                </a:cubicBezTo>
                <a:cubicBezTo>
                  <a:pt x="86" y="142"/>
                  <a:pt x="86" y="142"/>
                  <a:pt x="87" y="142"/>
                </a:cubicBezTo>
                <a:cubicBezTo>
                  <a:pt x="87" y="142"/>
                  <a:pt x="87" y="142"/>
                  <a:pt x="88" y="142"/>
                </a:cubicBezTo>
                <a:cubicBezTo>
                  <a:pt x="88" y="141"/>
                  <a:pt x="88" y="141"/>
                  <a:pt x="88" y="140"/>
                </a:cubicBezTo>
                <a:cubicBezTo>
                  <a:pt x="88" y="140"/>
                  <a:pt x="88" y="138"/>
                  <a:pt x="87" y="136"/>
                </a:cubicBezTo>
                <a:cubicBezTo>
                  <a:pt x="88" y="136"/>
                  <a:pt x="89" y="136"/>
                  <a:pt x="90" y="135"/>
                </a:cubicBezTo>
                <a:cubicBezTo>
                  <a:pt x="91" y="137"/>
                  <a:pt x="92" y="139"/>
                  <a:pt x="92" y="139"/>
                </a:cubicBezTo>
                <a:cubicBezTo>
                  <a:pt x="92" y="140"/>
                  <a:pt x="93" y="140"/>
                  <a:pt x="93" y="140"/>
                </a:cubicBezTo>
                <a:cubicBezTo>
                  <a:pt x="93" y="140"/>
                  <a:pt x="94" y="140"/>
                  <a:pt x="94" y="140"/>
                </a:cubicBezTo>
                <a:cubicBezTo>
                  <a:pt x="94" y="140"/>
                  <a:pt x="95" y="140"/>
                  <a:pt x="95" y="139"/>
                </a:cubicBezTo>
                <a:cubicBezTo>
                  <a:pt x="95" y="139"/>
                  <a:pt x="95" y="139"/>
                  <a:pt x="95" y="138"/>
                </a:cubicBezTo>
                <a:cubicBezTo>
                  <a:pt x="95" y="138"/>
                  <a:pt x="94" y="136"/>
                  <a:pt x="94" y="134"/>
                </a:cubicBezTo>
                <a:cubicBezTo>
                  <a:pt x="95" y="134"/>
                  <a:pt x="96" y="133"/>
                  <a:pt x="97" y="133"/>
                </a:cubicBezTo>
                <a:cubicBezTo>
                  <a:pt x="98" y="135"/>
                  <a:pt x="99" y="136"/>
                  <a:pt x="99" y="137"/>
                </a:cubicBezTo>
                <a:cubicBezTo>
                  <a:pt x="99" y="137"/>
                  <a:pt x="100" y="137"/>
                  <a:pt x="100" y="138"/>
                </a:cubicBezTo>
                <a:cubicBezTo>
                  <a:pt x="100" y="138"/>
                  <a:pt x="101" y="138"/>
                  <a:pt x="101" y="137"/>
                </a:cubicBezTo>
                <a:cubicBezTo>
                  <a:pt x="101" y="137"/>
                  <a:pt x="102" y="137"/>
                  <a:pt x="102" y="137"/>
                </a:cubicBezTo>
                <a:cubicBezTo>
                  <a:pt x="102" y="136"/>
                  <a:pt x="102" y="136"/>
                  <a:pt x="102" y="136"/>
                </a:cubicBezTo>
                <a:cubicBezTo>
                  <a:pt x="102" y="135"/>
                  <a:pt x="101" y="133"/>
                  <a:pt x="100" y="131"/>
                </a:cubicBezTo>
                <a:cubicBezTo>
                  <a:pt x="101" y="131"/>
                  <a:pt x="102" y="130"/>
                  <a:pt x="103" y="130"/>
                </a:cubicBezTo>
                <a:cubicBezTo>
                  <a:pt x="104" y="132"/>
                  <a:pt x="105" y="133"/>
                  <a:pt x="106" y="134"/>
                </a:cubicBezTo>
                <a:cubicBezTo>
                  <a:pt x="106" y="134"/>
                  <a:pt x="106" y="134"/>
                  <a:pt x="107" y="134"/>
                </a:cubicBezTo>
                <a:cubicBezTo>
                  <a:pt x="107" y="134"/>
                  <a:pt x="107" y="134"/>
                  <a:pt x="108" y="134"/>
                </a:cubicBezTo>
                <a:cubicBezTo>
                  <a:pt x="108" y="134"/>
                  <a:pt x="108" y="134"/>
                  <a:pt x="108" y="133"/>
                </a:cubicBezTo>
                <a:cubicBezTo>
                  <a:pt x="108" y="133"/>
                  <a:pt x="108" y="132"/>
                  <a:pt x="108" y="132"/>
                </a:cubicBezTo>
                <a:cubicBezTo>
                  <a:pt x="108" y="132"/>
                  <a:pt x="107" y="130"/>
                  <a:pt x="106" y="128"/>
                </a:cubicBezTo>
                <a:cubicBezTo>
                  <a:pt x="107" y="127"/>
                  <a:pt x="108" y="127"/>
                  <a:pt x="109" y="126"/>
                </a:cubicBezTo>
                <a:cubicBezTo>
                  <a:pt x="110" y="128"/>
                  <a:pt x="112" y="129"/>
                  <a:pt x="112" y="130"/>
                </a:cubicBezTo>
                <a:cubicBezTo>
                  <a:pt x="112" y="130"/>
                  <a:pt x="113" y="130"/>
                  <a:pt x="113" y="130"/>
                </a:cubicBezTo>
                <a:cubicBezTo>
                  <a:pt x="113" y="130"/>
                  <a:pt x="114" y="130"/>
                  <a:pt x="114" y="130"/>
                </a:cubicBezTo>
                <a:cubicBezTo>
                  <a:pt x="114" y="130"/>
                  <a:pt x="114" y="129"/>
                  <a:pt x="115" y="129"/>
                </a:cubicBezTo>
                <a:cubicBezTo>
                  <a:pt x="115" y="129"/>
                  <a:pt x="115" y="128"/>
                  <a:pt x="114" y="128"/>
                </a:cubicBezTo>
                <a:cubicBezTo>
                  <a:pt x="114" y="128"/>
                  <a:pt x="113" y="126"/>
                  <a:pt x="112" y="124"/>
                </a:cubicBezTo>
                <a:cubicBezTo>
                  <a:pt x="113" y="123"/>
                  <a:pt x="114" y="123"/>
                  <a:pt x="114" y="122"/>
                </a:cubicBezTo>
                <a:cubicBezTo>
                  <a:pt x="116" y="123"/>
                  <a:pt x="117" y="125"/>
                  <a:pt x="118" y="125"/>
                </a:cubicBezTo>
                <a:cubicBezTo>
                  <a:pt x="118" y="126"/>
                  <a:pt x="118" y="126"/>
                  <a:pt x="119" y="126"/>
                </a:cubicBezTo>
                <a:cubicBezTo>
                  <a:pt x="119" y="126"/>
                  <a:pt x="120" y="125"/>
                  <a:pt x="120" y="125"/>
                </a:cubicBezTo>
                <a:cubicBezTo>
                  <a:pt x="120" y="125"/>
                  <a:pt x="120" y="125"/>
                  <a:pt x="120" y="124"/>
                </a:cubicBezTo>
                <a:cubicBezTo>
                  <a:pt x="120" y="124"/>
                  <a:pt x="120" y="123"/>
                  <a:pt x="120" y="123"/>
                </a:cubicBezTo>
                <a:cubicBezTo>
                  <a:pt x="120" y="123"/>
                  <a:pt x="118" y="121"/>
                  <a:pt x="117" y="120"/>
                </a:cubicBezTo>
                <a:cubicBezTo>
                  <a:pt x="118" y="119"/>
                  <a:pt x="119" y="118"/>
                  <a:pt x="120" y="117"/>
                </a:cubicBezTo>
                <a:cubicBezTo>
                  <a:pt x="121" y="119"/>
                  <a:pt x="123" y="120"/>
                  <a:pt x="123" y="120"/>
                </a:cubicBezTo>
                <a:cubicBezTo>
                  <a:pt x="123" y="120"/>
                  <a:pt x="124" y="120"/>
                  <a:pt x="124" y="120"/>
                </a:cubicBezTo>
                <a:cubicBezTo>
                  <a:pt x="125" y="120"/>
                  <a:pt x="125" y="120"/>
                  <a:pt x="125" y="120"/>
                </a:cubicBezTo>
                <a:cubicBezTo>
                  <a:pt x="125" y="120"/>
                  <a:pt x="125" y="119"/>
                  <a:pt x="125" y="119"/>
                </a:cubicBezTo>
                <a:cubicBezTo>
                  <a:pt x="126" y="118"/>
                  <a:pt x="125" y="118"/>
                  <a:pt x="125" y="118"/>
                </a:cubicBezTo>
                <a:cubicBezTo>
                  <a:pt x="125" y="118"/>
                  <a:pt x="123" y="116"/>
                  <a:pt x="122" y="115"/>
                </a:cubicBezTo>
                <a:cubicBezTo>
                  <a:pt x="123" y="114"/>
                  <a:pt x="123" y="113"/>
                  <a:pt x="124" y="112"/>
                </a:cubicBezTo>
                <a:cubicBezTo>
                  <a:pt x="126" y="113"/>
                  <a:pt x="128" y="114"/>
                  <a:pt x="128" y="114"/>
                </a:cubicBezTo>
                <a:cubicBezTo>
                  <a:pt x="128" y="115"/>
                  <a:pt x="129" y="115"/>
                  <a:pt x="129" y="115"/>
                </a:cubicBezTo>
                <a:cubicBezTo>
                  <a:pt x="129" y="115"/>
                  <a:pt x="130" y="114"/>
                  <a:pt x="130" y="114"/>
                </a:cubicBezTo>
                <a:cubicBezTo>
                  <a:pt x="130" y="114"/>
                  <a:pt x="130" y="113"/>
                  <a:pt x="130" y="113"/>
                </a:cubicBezTo>
                <a:cubicBezTo>
                  <a:pt x="130" y="113"/>
                  <a:pt x="130" y="112"/>
                  <a:pt x="130" y="112"/>
                </a:cubicBezTo>
                <a:cubicBezTo>
                  <a:pt x="129" y="112"/>
                  <a:pt x="128" y="110"/>
                  <a:pt x="126" y="109"/>
                </a:cubicBezTo>
                <a:cubicBezTo>
                  <a:pt x="127" y="108"/>
                  <a:pt x="127" y="107"/>
                  <a:pt x="128" y="107"/>
                </a:cubicBezTo>
                <a:cubicBezTo>
                  <a:pt x="130" y="107"/>
                  <a:pt x="132" y="108"/>
                  <a:pt x="132" y="108"/>
                </a:cubicBezTo>
                <a:cubicBezTo>
                  <a:pt x="132" y="108"/>
                  <a:pt x="133" y="108"/>
                  <a:pt x="133" y="108"/>
                </a:cubicBezTo>
                <a:cubicBezTo>
                  <a:pt x="133" y="108"/>
                  <a:pt x="134" y="108"/>
                  <a:pt x="134" y="108"/>
                </a:cubicBezTo>
                <a:cubicBezTo>
                  <a:pt x="134" y="107"/>
                  <a:pt x="134" y="107"/>
                  <a:pt x="134" y="107"/>
                </a:cubicBezTo>
                <a:cubicBezTo>
                  <a:pt x="134" y="106"/>
                  <a:pt x="134" y="106"/>
                  <a:pt x="134" y="106"/>
                </a:cubicBezTo>
                <a:cubicBezTo>
                  <a:pt x="133" y="105"/>
                  <a:pt x="132" y="104"/>
                  <a:pt x="130" y="103"/>
                </a:cubicBezTo>
                <a:cubicBezTo>
                  <a:pt x="130" y="102"/>
                  <a:pt x="131" y="101"/>
                  <a:pt x="131" y="100"/>
                </a:cubicBezTo>
                <a:cubicBezTo>
                  <a:pt x="133" y="101"/>
                  <a:pt x="135" y="102"/>
                  <a:pt x="136" y="102"/>
                </a:cubicBezTo>
                <a:cubicBezTo>
                  <a:pt x="136" y="102"/>
                  <a:pt x="136" y="102"/>
                  <a:pt x="137" y="102"/>
                </a:cubicBezTo>
                <a:cubicBezTo>
                  <a:pt x="137" y="102"/>
                  <a:pt x="137" y="101"/>
                  <a:pt x="137" y="101"/>
                </a:cubicBezTo>
                <a:cubicBezTo>
                  <a:pt x="137" y="101"/>
                  <a:pt x="137" y="100"/>
                  <a:pt x="137" y="100"/>
                </a:cubicBezTo>
                <a:cubicBezTo>
                  <a:pt x="137" y="100"/>
                  <a:pt x="137" y="99"/>
                  <a:pt x="137" y="99"/>
                </a:cubicBezTo>
                <a:cubicBezTo>
                  <a:pt x="136" y="99"/>
                  <a:pt x="134" y="98"/>
                  <a:pt x="133" y="97"/>
                </a:cubicBezTo>
                <a:cubicBezTo>
                  <a:pt x="133" y="96"/>
                  <a:pt x="134" y="95"/>
                  <a:pt x="134" y="94"/>
                </a:cubicBezTo>
                <a:cubicBezTo>
                  <a:pt x="136" y="94"/>
                  <a:pt x="138" y="95"/>
                  <a:pt x="138" y="95"/>
                </a:cubicBezTo>
                <a:cubicBezTo>
                  <a:pt x="139" y="95"/>
                  <a:pt x="139" y="95"/>
                  <a:pt x="139" y="95"/>
                </a:cubicBezTo>
                <a:cubicBezTo>
                  <a:pt x="140" y="95"/>
                  <a:pt x="140" y="94"/>
                  <a:pt x="140" y="94"/>
                </a:cubicBezTo>
                <a:cubicBezTo>
                  <a:pt x="140" y="94"/>
                  <a:pt x="140" y="93"/>
                  <a:pt x="140" y="93"/>
                </a:cubicBezTo>
                <a:cubicBezTo>
                  <a:pt x="140" y="92"/>
                  <a:pt x="140" y="92"/>
                  <a:pt x="139" y="92"/>
                </a:cubicBezTo>
                <a:cubicBezTo>
                  <a:pt x="139" y="92"/>
                  <a:pt x="137" y="91"/>
                  <a:pt x="135" y="90"/>
                </a:cubicBezTo>
                <a:cubicBezTo>
                  <a:pt x="135" y="89"/>
                  <a:pt x="136" y="88"/>
                  <a:pt x="136" y="87"/>
                </a:cubicBezTo>
                <a:cubicBezTo>
                  <a:pt x="138" y="88"/>
                  <a:pt x="140" y="88"/>
                  <a:pt x="140" y="88"/>
                </a:cubicBezTo>
                <a:cubicBezTo>
                  <a:pt x="141" y="88"/>
                  <a:pt x="141" y="88"/>
                  <a:pt x="141" y="88"/>
                </a:cubicBezTo>
                <a:cubicBezTo>
                  <a:pt x="142" y="87"/>
                  <a:pt x="142" y="87"/>
                  <a:pt x="142" y="87"/>
                </a:cubicBezTo>
                <a:cubicBezTo>
                  <a:pt x="142" y="86"/>
                  <a:pt x="142" y="86"/>
                  <a:pt x="142" y="86"/>
                </a:cubicBezTo>
                <a:cubicBezTo>
                  <a:pt x="142" y="85"/>
                  <a:pt x="141" y="85"/>
                  <a:pt x="141" y="85"/>
                </a:cubicBezTo>
                <a:cubicBezTo>
                  <a:pt x="141" y="85"/>
                  <a:pt x="139" y="84"/>
                  <a:pt x="137" y="84"/>
                </a:cubicBezTo>
                <a:cubicBezTo>
                  <a:pt x="137" y="83"/>
                  <a:pt x="137" y="82"/>
                  <a:pt x="137" y="81"/>
                </a:cubicBezTo>
                <a:cubicBezTo>
                  <a:pt x="139" y="81"/>
                  <a:pt x="141" y="81"/>
                  <a:pt x="142" y="81"/>
                </a:cubicBezTo>
                <a:cubicBezTo>
                  <a:pt x="142" y="81"/>
                  <a:pt x="142" y="80"/>
                  <a:pt x="143" y="80"/>
                </a:cubicBezTo>
                <a:cubicBezTo>
                  <a:pt x="143" y="80"/>
                  <a:pt x="143" y="80"/>
                  <a:pt x="143" y="79"/>
                </a:cubicBezTo>
                <a:cubicBezTo>
                  <a:pt x="143" y="79"/>
                  <a:pt x="143" y="79"/>
                  <a:pt x="143" y="78"/>
                </a:cubicBezTo>
                <a:cubicBezTo>
                  <a:pt x="143" y="78"/>
                  <a:pt x="142" y="78"/>
                  <a:pt x="142" y="78"/>
                </a:cubicBezTo>
                <a:cubicBezTo>
                  <a:pt x="142" y="78"/>
                  <a:pt x="140" y="77"/>
                  <a:pt x="138" y="77"/>
                </a:cubicBezTo>
                <a:cubicBezTo>
                  <a:pt x="138" y="76"/>
                  <a:pt x="138" y="75"/>
                  <a:pt x="138" y="74"/>
                </a:cubicBezTo>
                <a:cubicBezTo>
                  <a:pt x="140" y="74"/>
                  <a:pt x="142" y="73"/>
                  <a:pt x="142" y="73"/>
                </a:cubicBezTo>
                <a:close/>
                <a:moveTo>
                  <a:pt x="72" y="129"/>
                </a:moveTo>
                <a:cubicBezTo>
                  <a:pt x="40" y="129"/>
                  <a:pt x="15" y="103"/>
                  <a:pt x="15" y="72"/>
                </a:cubicBezTo>
                <a:cubicBezTo>
                  <a:pt x="15" y="40"/>
                  <a:pt x="40" y="14"/>
                  <a:pt x="72" y="14"/>
                </a:cubicBezTo>
                <a:cubicBezTo>
                  <a:pt x="103" y="14"/>
                  <a:pt x="129" y="40"/>
                  <a:pt x="129" y="72"/>
                </a:cubicBezTo>
                <a:cubicBezTo>
                  <a:pt x="129" y="103"/>
                  <a:pt x="103" y="129"/>
                  <a:pt x="72" y="129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6"/>
          <p:cNvSpPr>
            <a:spLocks noEditPoints="1"/>
          </p:cNvSpPr>
          <p:nvPr/>
        </p:nvSpPr>
        <p:spPr bwMode="auto">
          <a:xfrm>
            <a:off x="2497960" y="3751782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6"/>
          <p:cNvSpPr>
            <a:spLocks noEditPoints="1"/>
          </p:cNvSpPr>
          <p:nvPr/>
        </p:nvSpPr>
        <p:spPr bwMode="auto">
          <a:xfrm>
            <a:off x="1073150" y="3758132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6"/>
          <p:cNvSpPr>
            <a:spLocks noEditPoints="1"/>
          </p:cNvSpPr>
          <p:nvPr/>
        </p:nvSpPr>
        <p:spPr bwMode="auto">
          <a:xfrm>
            <a:off x="594290" y="2783099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6"/>
          <p:cNvSpPr>
            <a:spLocks noEditPoints="1"/>
          </p:cNvSpPr>
          <p:nvPr/>
        </p:nvSpPr>
        <p:spPr bwMode="auto">
          <a:xfrm>
            <a:off x="2069335" y="5296420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6"/>
          <p:cNvSpPr>
            <a:spLocks noEditPoints="1"/>
          </p:cNvSpPr>
          <p:nvPr/>
        </p:nvSpPr>
        <p:spPr bwMode="auto">
          <a:xfrm>
            <a:off x="846960" y="5713768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6"/>
          <p:cNvSpPr>
            <a:spLocks noEditPoints="1"/>
          </p:cNvSpPr>
          <p:nvPr/>
        </p:nvSpPr>
        <p:spPr bwMode="auto">
          <a:xfrm>
            <a:off x="2074863" y="2970732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6"/>
          <p:cNvSpPr>
            <a:spLocks noEditPoints="1"/>
          </p:cNvSpPr>
          <p:nvPr/>
        </p:nvSpPr>
        <p:spPr bwMode="auto">
          <a:xfrm>
            <a:off x="2895600" y="4646339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6"/>
          <p:cNvSpPr>
            <a:spLocks noEditPoints="1"/>
          </p:cNvSpPr>
          <p:nvPr/>
        </p:nvSpPr>
        <p:spPr bwMode="auto">
          <a:xfrm>
            <a:off x="192117" y="5618682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6"/>
          <p:cNvSpPr>
            <a:spLocks noEditPoints="1"/>
          </p:cNvSpPr>
          <p:nvPr/>
        </p:nvSpPr>
        <p:spPr bwMode="auto">
          <a:xfrm>
            <a:off x="852927" y="2216669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6"/>
          <p:cNvSpPr>
            <a:spLocks noEditPoints="1"/>
          </p:cNvSpPr>
          <p:nvPr/>
        </p:nvSpPr>
        <p:spPr bwMode="auto">
          <a:xfrm>
            <a:off x="1782379" y="2635770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6"/>
          <p:cNvSpPr>
            <a:spLocks noEditPoints="1"/>
          </p:cNvSpPr>
          <p:nvPr/>
        </p:nvSpPr>
        <p:spPr bwMode="auto">
          <a:xfrm>
            <a:off x="1601405" y="5978251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6"/>
          <p:cNvSpPr>
            <a:spLocks noEditPoints="1"/>
          </p:cNvSpPr>
          <p:nvPr/>
        </p:nvSpPr>
        <p:spPr bwMode="auto">
          <a:xfrm>
            <a:off x="1155318" y="6331469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6"/>
          <p:cNvSpPr>
            <a:spLocks noEditPoints="1"/>
          </p:cNvSpPr>
          <p:nvPr/>
        </p:nvSpPr>
        <p:spPr bwMode="auto">
          <a:xfrm>
            <a:off x="192116" y="3967682"/>
            <a:ext cx="210315" cy="209550"/>
          </a:xfrm>
          <a:custGeom>
            <a:avLst/>
            <a:gdLst>
              <a:gd name="T0" fmla="*/ 121 w 123"/>
              <a:gd name="T1" fmla="*/ 60 h 123"/>
              <a:gd name="T2" fmla="*/ 122 w 123"/>
              <a:gd name="T3" fmla="*/ 51 h 123"/>
              <a:gd name="T4" fmla="*/ 118 w 123"/>
              <a:gd name="T5" fmla="*/ 43 h 123"/>
              <a:gd name="T6" fmla="*/ 111 w 123"/>
              <a:gd name="T7" fmla="*/ 41 h 123"/>
              <a:gd name="T8" fmla="*/ 114 w 123"/>
              <a:gd name="T9" fmla="*/ 30 h 123"/>
              <a:gd name="T10" fmla="*/ 109 w 123"/>
              <a:gd name="T11" fmla="*/ 23 h 123"/>
              <a:gd name="T12" fmla="*/ 98 w 123"/>
              <a:gd name="T13" fmla="*/ 22 h 123"/>
              <a:gd name="T14" fmla="*/ 98 w 123"/>
              <a:gd name="T15" fmla="*/ 14 h 123"/>
              <a:gd name="T16" fmla="*/ 92 w 123"/>
              <a:gd name="T17" fmla="*/ 8 h 123"/>
              <a:gd name="T18" fmla="*/ 84 w 123"/>
              <a:gd name="T19" fmla="*/ 6 h 123"/>
              <a:gd name="T20" fmla="*/ 77 w 123"/>
              <a:gd name="T21" fmla="*/ 10 h 123"/>
              <a:gd name="T22" fmla="*/ 71 w 123"/>
              <a:gd name="T23" fmla="*/ 1 h 123"/>
              <a:gd name="T24" fmla="*/ 63 w 123"/>
              <a:gd name="T25" fmla="*/ 0 h 123"/>
              <a:gd name="T26" fmla="*/ 55 w 123"/>
              <a:gd name="T27" fmla="*/ 8 h 123"/>
              <a:gd name="T28" fmla="*/ 49 w 123"/>
              <a:gd name="T29" fmla="*/ 3 h 123"/>
              <a:gd name="T30" fmla="*/ 40 w 123"/>
              <a:gd name="T31" fmla="*/ 4 h 123"/>
              <a:gd name="T32" fmla="*/ 33 w 123"/>
              <a:gd name="T33" fmla="*/ 9 h 123"/>
              <a:gd name="T34" fmla="*/ 32 w 123"/>
              <a:gd name="T35" fmla="*/ 17 h 123"/>
              <a:gd name="T36" fmla="*/ 21 w 123"/>
              <a:gd name="T37" fmla="*/ 16 h 123"/>
              <a:gd name="T38" fmla="*/ 15 w 123"/>
              <a:gd name="T39" fmla="*/ 21 h 123"/>
              <a:gd name="T40" fmla="*/ 16 w 123"/>
              <a:gd name="T41" fmla="*/ 32 h 123"/>
              <a:gd name="T42" fmla="*/ 8 w 123"/>
              <a:gd name="T43" fmla="*/ 34 h 123"/>
              <a:gd name="T44" fmla="*/ 3 w 123"/>
              <a:gd name="T45" fmla="*/ 41 h 123"/>
              <a:gd name="T46" fmla="*/ 3 w 123"/>
              <a:gd name="T47" fmla="*/ 49 h 123"/>
              <a:gd name="T48" fmla="*/ 8 w 123"/>
              <a:gd name="T49" fmla="*/ 55 h 123"/>
              <a:gd name="T50" fmla="*/ 0 w 123"/>
              <a:gd name="T51" fmla="*/ 63 h 123"/>
              <a:gd name="T52" fmla="*/ 1 w 123"/>
              <a:gd name="T53" fmla="*/ 71 h 123"/>
              <a:gd name="T54" fmla="*/ 10 w 123"/>
              <a:gd name="T55" fmla="*/ 78 h 123"/>
              <a:gd name="T56" fmla="*/ 6 w 123"/>
              <a:gd name="T57" fmla="*/ 84 h 123"/>
              <a:gd name="T58" fmla="*/ 8 w 123"/>
              <a:gd name="T59" fmla="*/ 93 h 123"/>
              <a:gd name="T60" fmla="*/ 14 w 123"/>
              <a:gd name="T61" fmla="*/ 99 h 123"/>
              <a:gd name="T62" fmla="*/ 22 w 123"/>
              <a:gd name="T63" fmla="*/ 98 h 123"/>
              <a:gd name="T64" fmla="*/ 23 w 123"/>
              <a:gd name="T65" fmla="*/ 110 h 123"/>
              <a:gd name="T66" fmla="*/ 30 w 123"/>
              <a:gd name="T67" fmla="*/ 114 h 123"/>
              <a:gd name="T68" fmla="*/ 40 w 123"/>
              <a:gd name="T69" fmla="*/ 111 h 123"/>
              <a:gd name="T70" fmla="*/ 43 w 123"/>
              <a:gd name="T71" fmla="*/ 119 h 123"/>
              <a:gd name="T72" fmla="*/ 51 w 123"/>
              <a:gd name="T73" fmla="*/ 123 h 123"/>
              <a:gd name="T74" fmla="*/ 59 w 123"/>
              <a:gd name="T75" fmla="*/ 122 h 123"/>
              <a:gd name="T76" fmla="*/ 64 w 123"/>
              <a:gd name="T77" fmla="*/ 115 h 123"/>
              <a:gd name="T78" fmla="*/ 73 w 123"/>
              <a:gd name="T79" fmla="*/ 122 h 123"/>
              <a:gd name="T80" fmla="*/ 81 w 123"/>
              <a:gd name="T81" fmla="*/ 120 h 123"/>
              <a:gd name="T82" fmla="*/ 86 w 123"/>
              <a:gd name="T83" fmla="*/ 110 h 123"/>
              <a:gd name="T84" fmla="*/ 93 w 123"/>
              <a:gd name="T85" fmla="*/ 113 h 123"/>
              <a:gd name="T86" fmla="*/ 101 w 123"/>
              <a:gd name="T87" fmla="*/ 109 h 123"/>
              <a:gd name="T88" fmla="*/ 106 w 123"/>
              <a:gd name="T89" fmla="*/ 102 h 123"/>
              <a:gd name="T90" fmla="*/ 104 w 123"/>
              <a:gd name="T91" fmla="*/ 94 h 123"/>
              <a:gd name="T92" fmla="*/ 115 w 123"/>
              <a:gd name="T93" fmla="*/ 91 h 123"/>
              <a:gd name="T94" fmla="*/ 118 w 123"/>
              <a:gd name="T95" fmla="*/ 84 h 123"/>
              <a:gd name="T96" fmla="*/ 114 w 123"/>
              <a:gd name="T97" fmla="*/ 74 h 123"/>
              <a:gd name="T98" fmla="*/ 121 w 123"/>
              <a:gd name="T99" fmla="*/ 70 h 123"/>
              <a:gd name="T100" fmla="*/ 61 w 123"/>
              <a:gd name="T101" fmla="*/ 111 h 123"/>
              <a:gd name="T102" fmla="*/ 45 w 123"/>
              <a:gd name="T103" fmla="*/ 108 h 123"/>
              <a:gd name="T104" fmla="*/ 31 w 123"/>
              <a:gd name="T105" fmla="*/ 10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3" h="123">
                <a:moveTo>
                  <a:pt x="121" y="64"/>
                </a:moveTo>
                <a:cubicBezTo>
                  <a:pt x="122" y="64"/>
                  <a:pt x="122" y="63"/>
                  <a:pt x="123" y="63"/>
                </a:cubicBezTo>
                <a:cubicBezTo>
                  <a:pt x="123" y="63"/>
                  <a:pt x="123" y="62"/>
                  <a:pt x="123" y="62"/>
                </a:cubicBezTo>
                <a:cubicBezTo>
                  <a:pt x="123" y="61"/>
                  <a:pt x="123" y="61"/>
                  <a:pt x="123" y="60"/>
                </a:cubicBezTo>
                <a:cubicBezTo>
                  <a:pt x="122" y="60"/>
                  <a:pt x="122" y="60"/>
                  <a:pt x="121" y="60"/>
                </a:cubicBezTo>
                <a:cubicBezTo>
                  <a:pt x="121" y="59"/>
                  <a:pt x="118" y="59"/>
                  <a:pt x="115" y="59"/>
                </a:cubicBezTo>
                <a:cubicBezTo>
                  <a:pt x="115" y="58"/>
                  <a:pt x="115" y="56"/>
                  <a:pt x="115" y="55"/>
                </a:cubicBezTo>
                <a:cubicBezTo>
                  <a:pt x="117" y="54"/>
                  <a:pt x="120" y="54"/>
                  <a:pt x="121" y="53"/>
                </a:cubicBezTo>
                <a:cubicBezTo>
                  <a:pt x="121" y="53"/>
                  <a:pt x="122" y="53"/>
                  <a:pt x="122" y="53"/>
                </a:cubicBezTo>
                <a:cubicBezTo>
                  <a:pt x="122" y="52"/>
                  <a:pt x="122" y="51"/>
                  <a:pt x="122" y="51"/>
                </a:cubicBezTo>
                <a:cubicBezTo>
                  <a:pt x="122" y="50"/>
                  <a:pt x="122" y="50"/>
                  <a:pt x="121" y="50"/>
                </a:cubicBezTo>
                <a:cubicBezTo>
                  <a:pt x="121" y="49"/>
                  <a:pt x="121" y="49"/>
                  <a:pt x="120" y="49"/>
                </a:cubicBezTo>
                <a:cubicBezTo>
                  <a:pt x="119" y="49"/>
                  <a:pt x="116" y="50"/>
                  <a:pt x="114" y="50"/>
                </a:cubicBezTo>
                <a:cubicBezTo>
                  <a:pt x="113" y="48"/>
                  <a:pt x="113" y="47"/>
                  <a:pt x="113" y="46"/>
                </a:cubicBezTo>
                <a:cubicBezTo>
                  <a:pt x="115" y="45"/>
                  <a:pt x="118" y="43"/>
                  <a:pt x="118" y="43"/>
                </a:cubicBezTo>
                <a:cubicBezTo>
                  <a:pt x="119" y="43"/>
                  <a:pt x="119" y="43"/>
                  <a:pt x="119" y="42"/>
                </a:cubicBezTo>
                <a:cubicBezTo>
                  <a:pt x="120" y="42"/>
                  <a:pt x="120" y="41"/>
                  <a:pt x="119" y="41"/>
                </a:cubicBezTo>
                <a:cubicBezTo>
                  <a:pt x="119" y="40"/>
                  <a:pt x="119" y="40"/>
                  <a:pt x="118" y="39"/>
                </a:cubicBezTo>
                <a:cubicBezTo>
                  <a:pt x="118" y="39"/>
                  <a:pt x="117" y="39"/>
                  <a:pt x="117" y="39"/>
                </a:cubicBezTo>
                <a:cubicBezTo>
                  <a:pt x="116" y="39"/>
                  <a:pt x="113" y="40"/>
                  <a:pt x="111" y="41"/>
                </a:cubicBezTo>
                <a:cubicBezTo>
                  <a:pt x="110" y="40"/>
                  <a:pt x="110" y="38"/>
                  <a:pt x="109" y="37"/>
                </a:cubicBezTo>
                <a:cubicBezTo>
                  <a:pt x="111" y="36"/>
                  <a:pt x="114" y="34"/>
                  <a:pt x="114" y="34"/>
                </a:cubicBezTo>
                <a:cubicBezTo>
                  <a:pt x="115" y="33"/>
                  <a:pt x="115" y="33"/>
                  <a:pt x="115" y="32"/>
                </a:cubicBezTo>
                <a:cubicBezTo>
                  <a:pt x="115" y="32"/>
                  <a:pt x="115" y="31"/>
                  <a:pt x="115" y="31"/>
                </a:cubicBezTo>
                <a:cubicBezTo>
                  <a:pt x="115" y="30"/>
                  <a:pt x="114" y="30"/>
                  <a:pt x="114" y="30"/>
                </a:cubicBezTo>
                <a:cubicBezTo>
                  <a:pt x="113" y="30"/>
                  <a:pt x="113" y="30"/>
                  <a:pt x="112" y="30"/>
                </a:cubicBezTo>
                <a:cubicBezTo>
                  <a:pt x="112" y="30"/>
                  <a:pt x="109" y="31"/>
                  <a:pt x="106" y="32"/>
                </a:cubicBezTo>
                <a:cubicBezTo>
                  <a:pt x="106" y="31"/>
                  <a:pt x="105" y="30"/>
                  <a:pt x="104" y="29"/>
                </a:cubicBezTo>
                <a:cubicBezTo>
                  <a:pt x="106" y="27"/>
                  <a:pt x="108" y="25"/>
                  <a:pt x="109" y="25"/>
                </a:cubicBezTo>
                <a:cubicBezTo>
                  <a:pt x="109" y="24"/>
                  <a:pt x="109" y="24"/>
                  <a:pt x="109" y="23"/>
                </a:cubicBezTo>
                <a:cubicBezTo>
                  <a:pt x="109" y="23"/>
                  <a:pt x="109" y="22"/>
                  <a:pt x="109" y="22"/>
                </a:cubicBezTo>
                <a:cubicBezTo>
                  <a:pt x="108" y="22"/>
                  <a:pt x="108" y="21"/>
                  <a:pt x="107" y="21"/>
                </a:cubicBezTo>
                <a:cubicBezTo>
                  <a:pt x="107" y="21"/>
                  <a:pt x="106" y="21"/>
                  <a:pt x="106" y="22"/>
                </a:cubicBezTo>
                <a:cubicBezTo>
                  <a:pt x="105" y="22"/>
                  <a:pt x="103" y="24"/>
                  <a:pt x="101" y="25"/>
                </a:cubicBezTo>
                <a:cubicBezTo>
                  <a:pt x="100" y="24"/>
                  <a:pt x="99" y="23"/>
                  <a:pt x="98" y="22"/>
                </a:cubicBezTo>
                <a:cubicBezTo>
                  <a:pt x="99" y="20"/>
                  <a:pt x="101" y="18"/>
                  <a:pt x="102" y="17"/>
                </a:cubicBezTo>
                <a:cubicBezTo>
                  <a:pt x="102" y="17"/>
                  <a:pt x="102" y="16"/>
                  <a:pt x="102" y="16"/>
                </a:cubicBezTo>
                <a:cubicBezTo>
                  <a:pt x="102" y="15"/>
                  <a:pt x="101" y="15"/>
                  <a:pt x="101" y="14"/>
                </a:cubicBezTo>
                <a:cubicBezTo>
                  <a:pt x="101" y="14"/>
                  <a:pt x="100" y="14"/>
                  <a:pt x="100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5"/>
                  <a:pt x="96" y="17"/>
                  <a:pt x="94" y="19"/>
                </a:cubicBezTo>
                <a:cubicBezTo>
                  <a:pt x="93" y="18"/>
                  <a:pt x="92" y="17"/>
                  <a:pt x="91" y="17"/>
                </a:cubicBezTo>
                <a:cubicBezTo>
                  <a:pt x="92" y="14"/>
                  <a:pt x="93" y="11"/>
                  <a:pt x="93" y="11"/>
                </a:cubicBezTo>
                <a:cubicBezTo>
                  <a:pt x="93" y="10"/>
                  <a:pt x="93" y="10"/>
                  <a:pt x="93" y="9"/>
                </a:cubicBezTo>
                <a:cubicBezTo>
                  <a:pt x="93" y="9"/>
                  <a:pt x="93" y="8"/>
                  <a:pt x="92" y="8"/>
                </a:cubicBezTo>
                <a:cubicBezTo>
                  <a:pt x="92" y="8"/>
                  <a:pt x="91" y="8"/>
                  <a:pt x="91" y="8"/>
                </a:cubicBezTo>
                <a:cubicBezTo>
                  <a:pt x="90" y="8"/>
                  <a:pt x="90" y="8"/>
                  <a:pt x="90" y="9"/>
                </a:cubicBezTo>
                <a:cubicBezTo>
                  <a:pt x="89" y="9"/>
                  <a:pt x="87" y="12"/>
                  <a:pt x="86" y="14"/>
                </a:cubicBezTo>
                <a:cubicBezTo>
                  <a:pt x="85" y="13"/>
                  <a:pt x="83" y="13"/>
                  <a:pt x="82" y="12"/>
                </a:cubicBezTo>
                <a:cubicBezTo>
                  <a:pt x="83" y="10"/>
                  <a:pt x="84" y="7"/>
                  <a:pt x="84" y="6"/>
                </a:cubicBezTo>
                <a:cubicBezTo>
                  <a:pt x="84" y="6"/>
                  <a:pt x="84" y="5"/>
                  <a:pt x="84" y="5"/>
                </a:cubicBezTo>
                <a:cubicBezTo>
                  <a:pt x="83" y="4"/>
                  <a:pt x="83" y="4"/>
                  <a:pt x="83" y="4"/>
                </a:cubicBezTo>
                <a:cubicBezTo>
                  <a:pt x="82" y="3"/>
                  <a:pt x="81" y="3"/>
                  <a:pt x="81" y="4"/>
                </a:cubicBezTo>
                <a:cubicBezTo>
                  <a:pt x="81" y="4"/>
                  <a:pt x="80" y="4"/>
                  <a:pt x="80" y="5"/>
                </a:cubicBezTo>
                <a:cubicBezTo>
                  <a:pt x="80" y="5"/>
                  <a:pt x="78" y="8"/>
                  <a:pt x="77" y="10"/>
                </a:cubicBezTo>
                <a:cubicBezTo>
                  <a:pt x="76" y="10"/>
                  <a:pt x="75" y="10"/>
                  <a:pt x="73" y="9"/>
                </a:cubicBezTo>
                <a:cubicBezTo>
                  <a:pt x="74" y="7"/>
                  <a:pt x="74" y="4"/>
                  <a:pt x="74" y="3"/>
                </a:cubicBezTo>
                <a:cubicBezTo>
                  <a:pt x="74" y="3"/>
                  <a:pt x="74" y="2"/>
                  <a:pt x="73" y="2"/>
                </a:cubicBezTo>
                <a:cubicBezTo>
                  <a:pt x="73" y="1"/>
                  <a:pt x="73" y="1"/>
                  <a:pt x="72" y="1"/>
                </a:cubicBezTo>
                <a:cubicBezTo>
                  <a:pt x="72" y="1"/>
                  <a:pt x="71" y="1"/>
                  <a:pt x="71" y="1"/>
                </a:cubicBezTo>
                <a:cubicBezTo>
                  <a:pt x="70" y="1"/>
                  <a:pt x="70" y="2"/>
                  <a:pt x="70" y="2"/>
                </a:cubicBezTo>
                <a:cubicBezTo>
                  <a:pt x="70" y="3"/>
                  <a:pt x="69" y="6"/>
                  <a:pt x="68" y="8"/>
                </a:cubicBezTo>
                <a:cubicBezTo>
                  <a:pt x="67" y="8"/>
                  <a:pt x="65" y="8"/>
                  <a:pt x="64" y="8"/>
                </a:cubicBezTo>
                <a:cubicBezTo>
                  <a:pt x="64" y="5"/>
                  <a:pt x="64" y="2"/>
                  <a:pt x="64" y="2"/>
                </a:cubicBezTo>
                <a:cubicBezTo>
                  <a:pt x="63" y="1"/>
                  <a:pt x="63" y="1"/>
                  <a:pt x="63" y="0"/>
                </a:cubicBezTo>
                <a:cubicBezTo>
                  <a:pt x="62" y="0"/>
                  <a:pt x="62" y="0"/>
                  <a:pt x="61" y="0"/>
                </a:cubicBezTo>
                <a:cubicBezTo>
                  <a:pt x="61" y="0"/>
                  <a:pt x="60" y="0"/>
                  <a:pt x="60" y="0"/>
                </a:cubicBezTo>
                <a:cubicBezTo>
                  <a:pt x="60" y="1"/>
                  <a:pt x="59" y="1"/>
                  <a:pt x="59" y="2"/>
                </a:cubicBezTo>
                <a:cubicBezTo>
                  <a:pt x="59" y="2"/>
                  <a:pt x="59" y="5"/>
                  <a:pt x="59" y="8"/>
                </a:cubicBezTo>
                <a:cubicBezTo>
                  <a:pt x="57" y="8"/>
                  <a:pt x="56" y="8"/>
                  <a:pt x="55" y="8"/>
                </a:cubicBezTo>
                <a:cubicBezTo>
                  <a:pt x="54" y="6"/>
                  <a:pt x="53" y="3"/>
                  <a:pt x="53" y="2"/>
                </a:cubicBezTo>
                <a:cubicBezTo>
                  <a:pt x="53" y="2"/>
                  <a:pt x="53" y="1"/>
                  <a:pt x="52" y="1"/>
                </a:cubicBezTo>
                <a:cubicBezTo>
                  <a:pt x="52" y="1"/>
                  <a:pt x="51" y="1"/>
                  <a:pt x="51" y="1"/>
                </a:cubicBezTo>
                <a:cubicBezTo>
                  <a:pt x="50" y="1"/>
                  <a:pt x="50" y="1"/>
                  <a:pt x="49" y="2"/>
                </a:cubicBezTo>
                <a:cubicBezTo>
                  <a:pt x="49" y="2"/>
                  <a:pt x="49" y="3"/>
                  <a:pt x="49" y="3"/>
                </a:cubicBezTo>
                <a:cubicBezTo>
                  <a:pt x="49" y="4"/>
                  <a:pt x="49" y="7"/>
                  <a:pt x="49" y="9"/>
                </a:cubicBezTo>
                <a:cubicBezTo>
                  <a:pt x="48" y="10"/>
                  <a:pt x="47" y="10"/>
                  <a:pt x="46" y="10"/>
                </a:cubicBezTo>
                <a:cubicBezTo>
                  <a:pt x="44" y="8"/>
                  <a:pt x="43" y="5"/>
                  <a:pt x="43" y="5"/>
                </a:cubicBezTo>
                <a:cubicBezTo>
                  <a:pt x="43" y="4"/>
                  <a:pt x="42" y="4"/>
                  <a:pt x="42" y="4"/>
                </a:cubicBezTo>
                <a:cubicBezTo>
                  <a:pt x="41" y="3"/>
                  <a:pt x="41" y="3"/>
                  <a:pt x="40" y="4"/>
                </a:cubicBezTo>
                <a:cubicBezTo>
                  <a:pt x="40" y="4"/>
                  <a:pt x="39" y="4"/>
                  <a:pt x="39" y="5"/>
                </a:cubicBezTo>
                <a:cubicBezTo>
                  <a:pt x="39" y="5"/>
                  <a:pt x="39" y="6"/>
                  <a:pt x="39" y="6"/>
                </a:cubicBezTo>
                <a:cubicBezTo>
                  <a:pt x="39" y="7"/>
                  <a:pt x="40" y="10"/>
                  <a:pt x="40" y="12"/>
                </a:cubicBezTo>
                <a:cubicBezTo>
                  <a:pt x="39" y="13"/>
                  <a:pt x="38" y="13"/>
                  <a:pt x="37" y="14"/>
                </a:cubicBezTo>
                <a:cubicBezTo>
                  <a:pt x="35" y="12"/>
                  <a:pt x="34" y="9"/>
                  <a:pt x="33" y="9"/>
                </a:cubicBezTo>
                <a:cubicBezTo>
                  <a:pt x="33" y="8"/>
                  <a:pt x="32" y="8"/>
                  <a:pt x="32" y="8"/>
                </a:cubicBezTo>
                <a:cubicBezTo>
                  <a:pt x="32" y="8"/>
                  <a:pt x="31" y="8"/>
                  <a:pt x="31" y="8"/>
                </a:cubicBezTo>
                <a:cubicBezTo>
                  <a:pt x="30" y="8"/>
                  <a:pt x="30" y="9"/>
                  <a:pt x="30" y="9"/>
                </a:cubicBezTo>
                <a:cubicBezTo>
                  <a:pt x="29" y="10"/>
                  <a:pt x="29" y="10"/>
                  <a:pt x="30" y="11"/>
                </a:cubicBezTo>
                <a:cubicBezTo>
                  <a:pt x="30" y="11"/>
                  <a:pt x="31" y="14"/>
                  <a:pt x="32" y="17"/>
                </a:cubicBezTo>
                <a:cubicBezTo>
                  <a:pt x="31" y="17"/>
                  <a:pt x="30" y="18"/>
                  <a:pt x="29" y="19"/>
                </a:cubicBezTo>
                <a:cubicBezTo>
                  <a:pt x="27" y="17"/>
                  <a:pt x="25" y="15"/>
                  <a:pt x="25" y="14"/>
                </a:cubicBezTo>
                <a:cubicBezTo>
                  <a:pt x="24" y="14"/>
                  <a:pt x="24" y="14"/>
                  <a:pt x="23" y="14"/>
                </a:cubicBezTo>
                <a:cubicBezTo>
                  <a:pt x="23" y="14"/>
                  <a:pt x="22" y="14"/>
                  <a:pt x="22" y="14"/>
                </a:cubicBezTo>
                <a:cubicBezTo>
                  <a:pt x="21" y="15"/>
                  <a:pt x="21" y="15"/>
                  <a:pt x="21" y="16"/>
                </a:cubicBezTo>
                <a:cubicBezTo>
                  <a:pt x="21" y="16"/>
                  <a:pt x="21" y="17"/>
                  <a:pt x="21" y="17"/>
                </a:cubicBezTo>
                <a:cubicBezTo>
                  <a:pt x="22" y="18"/>
                  <a:pt x="23" y="20"/>
                  <a:pt x="25" y="22"/>
                </a:cubicBezTo>
                <a:cubicBezTo>
                  <a:pt x="24" y="23"/>
                  <a:pt x="23" y="24"/>
                  <a:pt x="22" y="25"/>
                </a:cubicBezTo>
                <a:cubicBezTo>
                  <a:pt x="20" y="24"/>
                  <a:pt x="17" y="22"/>
                  <a:pt x="17" y="22"/>
                </a:cubicBezTo>
                <a:cubicBezTo>
                  <a:pt x="16" y="21"/>
                  <a:pt x="16" y="21"/>
                  <a:pt x="15" y="21"/>
                </a:cubicBezTo>
                <a:cubicBezTo>
                  <a:pt x="15" y="21"/>
                  <a:pt x="15" y="22"/>
                  <a:pt x="14" y="22"/>
                </a:cubicBezTo>
                <a:cubicBezTo>
                  <a:pt x="14" y="22"/>
                  <a:pt x="14" y="23"/>
                  <a:pt x="14" y="23"/>
                </a:cubicBezTo>
                <a:cubicBezTo>
                  <a:pt x="14" y="24"/>
                  <a:pt x="14" y="24"/>
                  <a:pt x="14" y="25"/>
                </a:cubicBezTo>
                <a:cubicBezTo>
                  <a:pt x="15" y="25"/>
                  <a:pt x="17" y="27"/>
                  <a:pt x="19" y="29"/>
                </a:cubicBezTo>
                <a:cubicBezTo>
                  <a:pt x="18" y="30"/>
                  <a:pt x="17" y="31"/>
                  <a:pt x="16" y="32"/>
                </a:cubicBezTo>
                <a:cubicBezTo>
                  <a:pt x="14" y="31"/>
                  <a:pt x="11" y="30"/>
                  <a:pt x="11" y="30"/>
                </a:cubicBezTo>
                <a:cubicBezTo>
                  <a:pt x="10" y="30"/>
                  <a:pt x="10" y="30"/>
                  <a:pt x="9" y="30"/>
                </a:cubicBezTo>
                <a:cubicBezTo>
                  <a:pt x="9" y="30"/>
                  <a:pt x="8" y="30"/>
                  <a:pt x="8" y="31"/>
                </a:cubicBezTo>
                <a:cubicBezTo>
                  <a:pt x="8" y="31"/>
                  <a:pt x="8" y="32"/>
                  <a:pt x="8" y="32"/>
                </a:cubicBezTo>
                <a:cubicBezTo>
                  <a:pt x="8" y="33"/>
                  <a:pt x="8" y="33"/>
                  <a:pt x="8" y="34"/>
                </a:cubicBezTo>
                <a:cubicBezTo>
                  <a:pt x="9" y="34"/>
                  <a:pt x="11" y="36"/>
                  <a:pt x="14" y="37"/>
                </a:cubicBezTo>
                <a:cubicBezTo>
                  <a:pt x="13" y="38"/>
                  <a:pt x="12" y="40"/>
                  <a:pt x="12" y="41"/>
                </a:cubicBezTo>
                <a:cubicBezTo>
                  <a:pt x="9" y="40"/>
                  <a:pt x="7" y="39"/>
                  <a:pt x="6" y="39"/>
                </a:cubicBezTo>
                <a:cubicBezTo>
                  <a:pt x="5" y="39"/>
                  <a:pt x="5" y="39"/>
                  <a:pt x="4" y="39"/>
                </a:cubicBezTo>
                <a:cubicBezTo>
                  <a:pt x="4" y="40"/>
                  <a:pt x="4" y="40"/>
                  <a:pt x="3" y="41"/>
                </a:cubicBezTo>
                <a:cubicBezTo>
                  <a:pt x="3" y="41"/>
                  <a:pt x="3" y="42"/>
                  <a:pt x="3" y="42"/>
                </a:cubicBezTo>
                <a:cubicBezTo>
                  <a:pt x="4" y="43"/>
                  <a:pt x="4" y="43"/>
                  <a:pt x="4" y="43"/>
                </a:cubicBezTo>
                <a:cubicBezTo>
                  <a:pt x="5" y="43"/>
                  <a:pt x="8" y="45"/>
                  <a:pt x="10" y="46"/>
                </a:cubicBezTo>
                <a:cubicBezTo>
                  <a:pt x="10" y="47"/>
                  <a:pt x="9" y="48"/>
                  <a:pt x="9" y="50"/>
                </a:cubicBezTo>
                <a:cubicBezTo>
                  <a:pt x="6" y="50"/>
                  <a:pt x="3" y="49"/>
                  <a:pt x="3" y="49"/>
                </a:cubicBezTo>
                <a:cubicBezTo>
                  <a:pt x="2" y="49"/>
                  <a:pt x="2" y="49"/>
                  <a:pt x="1" y="50"/>
                </a:cubicBezTo>
                <a:cubicBezTo>
                  <a:pt x="1" y="50"/>
                  <a:pt x="1" y="50"/>
                  <a:pt x="1" y="51"/>
                </a:cubicBezTo>
                <a:cubicBezTo>
                  <a:pt x="1" y="51"/>
                  <a:pt x="1" y="52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3" y="54"/>
                  <a:pt x="6" y="54"/>
                  <a:pt x="8" y="55"/>
                </a:cubicBezTo>
                <a:cubicBezTo>
                  <a:pt x="8" y="56"/>
                  <a:pt x="8" y="58"/>
                  <a:pt x="8" y="59"/>
                </a:cubicBezTo>
                <a:cubicBezTo>
                  <a:pt x="5" y="59"/>
                  <a:pt x="2" y="59"/>
                  <a:pt x="2" y="60"/>
                </a:cubicBezTo>
                <a:cubicBezTo>
                  <a:pt x="1" y="60"/>
                  <a:pt x="1" y="60"/>
                  <a:pt x="0" y="60"/>
                </a:cubicBezTo>
                <a:cubicBezTo>
                  <a:pt x="0" y="61"/>
                  <a:pt x="0" y="61"/>
                  <a:pt x="0" y="62"/>
                </a:cubicBezTo>
                <a:cubicBezTo>
                  <a:pt x="0" y="62"/>
                  <a:pt x="0" y="63"/>
                  <a:pt x="0" y="63"/>
                </a:cubicBezTo>
                <a:cubicBezTo>
                  <a:pt x="1" y="63"/>
                  <a:pt x="1" y="64"/>
                  <a:pt x="2" y="64"/>
                </a:cubicBezTo>
                <a:cubicBezTo>
                  <a:pt x="2" y="64"/>
                  <a:pt x="5" y="64"/>
                  <a:pt x="8" y="64"/>
                </a:cubicBezTo>
                <a:cubicBezTo>
                  <a:pt x="8" y="66"/>
                  <a:pt x="8" y="67"/>
                  <a:pt x="8" y="68"/>
                </a:cubicBezTo>
                <a:cubicBezTo>
                  <a:pt x="6" y="69"/>
                  <a:pt x="3" y="70"/>
                  <a:pt x="2" y="70"/>
                </a:cubicBezTo>
                <a:cubicBezTo>
                  <a:pt x="2" y="70"/>
                  <a:pt x="1" y="71"/>
                  <a:pt x="1" y="71"/>
                </a:cubicBezTo>
                <a:cubicBezTo>
                  <a:pt x="1" y="71"/>
                  <a:pt x="1" y="72"/>
                  <a:pt x="1" y="72"/>
                </a:cubicBezTo>
                <a:cubicBezTo>
                  <a:pt x="1" y="73"/>
                  <a:pt x="1" y="73"/>
                  <a:pt x="1" y="74"/>
                </a:cubicBezTo>
                <a:cubicBezTo>
                  <a:pt x="2" y="74"/>
                  <a:pt x="2" y="74"/>
                  <a:pt x="3" y="74"/>
                </a:cubicBezTo>
                <a:cubicBezTo>
                  <a:pt x="3" y="74"/>
                  <a:pt x="6" y="74"/>
                  <a:pt x="9" y="74"/>
                </a:cubicBezTo>
                <a:cubicBezTo>
                  <a:pt x="9" y="75"/>
                  <a:pt x="10" y="76"/>
                  <a:pt x="10" y="78"/>
                </a:cubicBezTo>
                <a:cubicBezTo>
                  <a:pt x="8" y="79"/>
                  <a:pt x="5" y="80"/>
                  <a:pt x="4" y="80"/>
                </a:cubicBezTo>
                <a:cubicBezTo>
                  <a:pt x="4" y="80"/>
                  <a:pt x="4" y="81"/>
                  <a:pt x="3" y="81"/>
                </a:cubicBezTo>
                <a:cubicBezTo>
                  <a:pt x="3" y="82"/>
                  <a:pt x="3" y="82"/>
                  <a:pt x="3" y="83"/>
                </a:cubicBezTo>
                <a:cubicBezTo>
                  <a:pt x="4" y="83"/>
                  <a:pt x="4" y="84"/>
                  <a:pt x="4" y="84"/>
                </a:cubicBezTo>
                <a:cubicBezTo>
                  <a:pt x="5" y="84"/>
                  <a:pt x="5" y="84"/>
                  <a:pt x="6" y="84"/>
                </a:cubicBezTo>
                <a:cubicBezTo>
                  <a:pt x="7" y="84"/>
                  <a:pt x="9" y="83"/>
                  <a:pt x="12" y="83"/>
                </a:cubicBezTo>
                <a:cubicBezTo>
                  <a:pt x="12" y="84"/>
                  <a:pt x="13" y="85"/>
                  <a:pt x="14" y="86"/>
                </a:cubicBezTo>
                <a:cubicBezTo>
                  <a:pt x="11" y="88"/>
                  <a:pt x="9" y="89"/>
                  <a:pt x="8" y="90"/>
                </a:cubicBezTo>
                <a:cubicBezTo>
                  <a:pt x="8" y="90"/>
                  <a:pt x="8" y="91"/>
                  <a:pt x="8" y="91"/>
                </a:cubicBezTo>
                <a:cubicBezTo>
                  <a:pt x="8" y="92"/>
                  <a:pt x="8" y="92"/>
                  <a:pt x="8" y="93"/>
                </a:cubicBezTo>
                <a:cubicBezTo>
                  <a:pt x="8" y="93"/>
                  <a:pt x="9" y="93"/>
                  <a:pt x="9" y="94"/>
                </a:cubicBezTo>
                <a:cubicBezTo>
                  <a:pt x="10" y="94"/>
                  <a:pt x="10" y="94"/>
                  <a:pt x="11" y="94"/>
                </a:cubicBezTo>
                <a:cubicBezTo>
                  <a:pt x="11" y="93"/>
                  <a:pt x="14" y="92"/>
                  <a:pt x="16" y="91"/>
                </a:cubicBezTo>
                <a:cubicBezTo>
                  <a:pt x="17" y="92"/>
                  <a:pt x="18" y="93"/>
                  <a:pt x="19" y="94"/>
                </a:cubicBezTo>
                <a:cubicBezTo>
                  <a:pt x="17" y="96"/>
                  <a:pt x="15" y="98"/>
                  <a:pt x="14" y="99"/>
                </a:cubicBezTo>
                <a:cubicBezTo>
                  <a:pt x="14" y="99"/>
                  <a:pt x="14" y="99"/>
                  <a:pt x="14" y="100"/>
                </a:cubicBezTo>
                <a:cubicBezTo>
                  <a:pt x="14" y="101"/>
                  <a:pt x="14" y="101"/>
                  <a:pt x="14" y="101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6" y="102"/>
                  <a:pt x="16" y="102"/>
                  <a:pt x="17" y="102"/>
                </a:cubicBezTo>
                <a:cubicBezTo>
                  <a:pt x="17" y="102"/>
                  <a:pt x="20" y="100"/>
                  <a:pt x="22" y="98"/>
                </a:cubicBezTo>
                <a:cubicBezTo>
                  <a:pt x="23" y="99"/>
                  <a:pt x="24" y="100"/>
                  <a:pt x="25" y="101"/>
                </a:cubicBezTo>
                <a:cubicBezTo>
                  <a:pt x="23" y="103"/>
                  <a:pt x="22" y="106"/>
                  <a:pt x="21" y="106"/>
                </a:cubicBezTo>
                <a:cubicBezTo>
                  <a:pt x="21" y="107"/>
                  <a:pt x="21" y="107"/>
                  <a:pt x="21" y="108"/>
                </a:cubicBezTo>
                <a:cubicBezTo>
                  <a:pt x="21" y="108"/>
                  <a:pt x="21" y="109"/>
                  <a:pt x="22" y="109"/>
                </a:cubicBezTo>
                <a:cubicBezTo>
                  <a:pt x="22" y="109"/>
                  <a:pt x="23" y="110"/>
                  <a:pt x="23" y="110"/>
                </a:cubicBezTo>
                <a:cubicBezTo>
                  <a:pt x="24" y="110"/>
                  <a:pt x="24" y="109"/>
                  <a:pt x="25" y="109"/>
                </a:cubicBezTo>
                <a:cubicBezTo>
                  <a:pt x="25" y="109"/>
                  <a:pt x="27" y="106"/>
                  <a:pt x="29" y="105"/>
                </a:cubicBezTo>
                <a:cubicBezTo>
                  <a:pt x="30" y="105"/>
                  <a:pt x="31" y="106"/>
                  <a:pt x="32" y="107"/>
                </a:cubicBezTo>
                <a:cubicBezTo>
                  <a:pt x="31" y="109"/>
                  <a:pt x="30" y="112"/>
                  <a:pt x="30" y="113"/>
                </a:cubicBezTo>
                <a:cubicBezTo>
                  <a:pt x="29" y="113"/>
                  <a:pt x="29" y="114"/>
                  <a:pt x="30" y="114"/>
                </a:cubicBezTo>
                <a:cubicBezTo>
                  <a:pt x="30" y="115"/>
                  <a:pt x="30" y="115"/>
                  <a:pt x="31" y="115"/>
                </a:cubicBezTo>
                <a:cubicBezTo>
                  <a:pt x="31" y="115"/>
                  <a:pt x="32" y="116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4" y="114"/>
                  <a:pt x="35" y="112"/>
                  <a:pt x="37" y="110"/>
                </a:cubicBezTo>
                <a:cubicBezTo>
                  <a:pt x="38" y="110"/>
                  <a:pt x="39" y="111"/>
                  <a:pt x="40" y="111"/>
                </a:cubicBezTo>
                <a:cubicBezTo>
                  <a:pt x="40" y="114"/>
                  <a:pt x="39" y="117"/>
                  <a:pt x="39" y="117"/>
                </a:cubicBezTo>
                <a:cubicBezTo>
                  <a:pt x="39" y="118"/>
                  <a:pt x="39" y="118"/>
                  <a:pt x="39" y="119"/>
                </a:cubicBezTo>
                <a:cubicBezTo>
                  <a:pt x="39" y="119"/>
                  <a:pt x="40" y="120"/>
                  <a:pt x="40" y="120"/>
                </a:cubicBezTo>
                <a:cubicBezTo>
                  <a:pt x="41" y="120"/>
                  <a:pt x="41" y="120"/>
                  <a:pt x="42" y="120"/>
                </a:cubicBezTo>
                <a:cubicBezTo>
                  <a:pt x="42" y="120"/>
                  <a:pt x="43" y="119"/>
                  <a:pt x="43" y="119"/>
                </a:cubicBezTo>
                <a:cubicBezTo>
                  <a:pt x="43" y="118"/>
                  <a:pt x="44" y="115"/>
                  <a:pt x="46" y="113"/>
                </a:cubicBezTo>
                <a:cubicBezTo>
                  <a:pt x="47" y="113"/>
                  <a:pt x="48" y="114"/>
                  <a:pt x="49" y="114"/>
                </a:cubicBezTo>
                <a:cubicBezTo>
                  <a:pt x="49" y="117"/>
                  <a:pt x="49" y="120"/>
                  <a:pt x="49" y="120"/>
                </a:cubicBezTo>
                <a:cubicBezTo>
                  <a:pt x="49" y="121"/>
                  <a:pt x="49" y="121"/>
                  <a:pt x="49" y="122"/>
                </a:cubicBezTo>
                <a:cubicBezTo>
                  <a:pt x="50" y="122"/>
                  <a:pt x="50" y="122"/>
                  <a:pt x="51" y="123"/>
                </a:cubicBezTo>
                <a:cubicBezTo>
                  <a:pt x="51" y="123"/>
                  <a:pt x="52" y="123"/>
                  <a:pt x="52" y="122"/>
                </a:cubicBezTo>
                <a:cubicBezTo>
                  <a:pt x="53" y="122"/>
                  <a:pt x="53" y="122"/>
                  <a:pt x="53" y="121"/>
                </a:cubicBezTo>
                <a:cubicBezTo>
                  <a:pt x="53" y="121"/>
                  <a:pt x="54" y="118"/>
                  <a:pt x="55" y="115"/>
                </a:cubicBezTo>
                <a:cubicBezTo>
                  <a:pt x="56" y="115"/>
                  <a:pt x="57" y="115"/>
                  <a:pt x="59" y="115"/>
                </a:cubicBezTo>
                <a:cubicBezTo>
                  <a:pt x="59" y="118"/>
                  <a:pt x="59" y="121"/>
                  <a:pt x="59" y="122"/>
                </a:cubicBezTo>
                <a:cubicBezTo>
                  <a:pt x="59" y="122"/>
                  <a:pt x="60" y="123"/>
                  <a:pt x="60" y="123"/>
                </a:cubicBezTo>
                <a:cubicBezTo>
                  <a:pt x="60" y="123"/>
                  <a:pt x="61" y="123"/>
                  <a:pt x="61" y="123"/>
                </a:cubicBezTo>
                <a:cubicBezTo>
                  <a:pt x="62" y="123"/>
                  <a:pt x="62" y="123"/>
                  <a:pt x="63" y="123"/>
                </a:cubicBezTo>
                <a:cubicBezTo>
                  <a:pt x="63" y="123"/>
                  <a:pt x="63" y="122"/>
                  <a:pt x="64" y="122"/>
                </a:cubicBezTo>
                <a:cubicBezTo>
                  <a:pt x="64" y="121"/>
                  <a:pt x="64" y="118"/>
                  <a:pt x="64" y="115"/>
                </a:cubicBezTo>
                <a:cubicBezTo>
                  <a:pt x="65" y="115"/>
                  <a:pt x="67" y="115"/>
                  <a:pt x="68" y="115"/>
                </a:cubicBezTo>
                <a:cubicBezTo>
                  <a:pt x="69" y="118"/>
                  <a:pt x="70" y="121"/>
                  <a:pt x="70" y="121"/>
                </a:cubicBezTo>
                <a:cubicBezTo>
                  <a:pt x="70" y="122"/>
                  <a:pt x="70" y="122"/>
                  <a:pt x="71" y="122"/>
                </a:cubicBezTo>
                <a:cubicBezTo>
                  <a:pt x="71" y="123"/>
                  <a:pt x="72" y="123"/>
                  <a:pt x="72" y="123"/>
                </a:cubicBezTo>
                <a:cubicBezTo>
                  <a:pt x="73" y="122"/>
                  <a:pt x="73" y="122"/>
                  <a:pt x="73" y="122"/>
                </a:cubicBezTo>
                <a:cubicBezTo>
                  <a:pt x="74" y="121"/>
                  <a:pt x="74" y="121"/>
                  <a:pt x="74" y="120"/>
                </a:cubicBezTo>
                <a:cubicBezTo>
                  <a:pt x="74" y="120"/>
                  <a:pt x="74" y="117"/>
                  <a:pt x="73" y="114"/>
                </a:cubicBezTo>
                <a:cubicBezTo>
                  <a:pt x="75" y="114"/>
                  <a:pt x="76" y="113"/>
                  <a:pt x="77" y="113"/>
                </a:cubicBezTo>
                <a:cubicBezTo>
                  <a:pt x="78" y="115"/>
                  <a:pt x="80" y="118"/>
                  <a:pt x="80" y="119"/>
                </a:cubicBezTo>
                <a:cubicBezTo>
                  <a:pt x="80" y="119"/>
                  <a:pt x="81" y="120"/>
                  <a:pt x="81" y="120"/>
                </a:cubicBezTo>
                <a:cubicBezTo>
                  <a:pt x="81" y="120"/>
                  <a:pt x="82" y="120"/>
                  <a:pt x="83" y="120"/>
                </a:cubicBezTo>
                <a:cubicBezTo>
                  <a:pt x="83" y="120"/>
                  <a:pt x="83" y="119"/>
                  <a:pt x="84" y="119"/>
                </a:cubicBezTo>
                <a:cubicBezTo>
                  <a:pt x="84" y="118"/>
                  <a:pt x="84" y="118"/>
                  <a:pt x="84" y="117"/>
                </a:cubicBezTo>
                <a:cubicBezTo>
                  <a:pt x="84" y="117"/>
                  <a:pt x="83" y="114"/>
                  <a:pt x="82" y="111"/>
                </a:cubicBezTo>
                <a:cubicBezTo>
                  <a:pt x="83" y="111"/>
                  <a:pt x="85" y="110"/>
                  <a:pt x="86" y="110"/>
                </a:cubicBezTo>
                <a:cubicBezTo>
                  <a:pt x="87" y="112"/>
                  <a:pt x="89" y="114"/>
                  <a:pt x="90" y="115"/>
                </a:cubicBezTo>
                <a:cubicBezTo>
                  <a:pt x="90" y="115"/>
                  <a:pt x="90" y="115"/>
                  <a:pt x="91" y="115"/>
                </a:cubicBezTo>
                <a:cubicBezTo>
                  <a:pt x="91" y="116"/>
                  <a:pt x="92" y="115"/>
                  <a:pt x="92" y="115"/>
                </a:cubicBezTo>
                <a:cubicBezTo>
                  <a:pt x="93" y="115"/>
                  <a:pt x="93" y="115"/>
                  <a:pt x="93" y="114"/>
                </a:cubicBezTo>
                <a:cubicBezTo>
                  <a:pt x="93" y="114"/>
                  <a:pt x="93" y="113"/>
                  <a:pt x="93" y="113"/>
                </a:cubicBezTo>
                <a:cubicBezTo>
                  <a:pt x="93" y="112"/>
                  <a:pt x="92" y="109"/>
                  <a:pt x="91" y="107"/>
                </a:cubicBezTo>
                <a:cubicBezTo>
                  <a:pt x="92" y="106"/>
                  <a:pt x="93" y="105"/>
                  <a:pt x="94" y="105"/>
                </a:cubicBezTo>
                <a:cubicBezTo>
                  <a:pt x="96" y="106"/>
                  <a:pt x="98" y="109"/>
                  <a:pt x="98" y="109"/>
                </a:cubicBezTo>
                <a:cubicBezTo>
                  <a:pt x="99" y="109"/>
                  <a:pt x="99" y="110"/>
                  <a:pt x="100" y="110"/>
                </a:cubicBezTo>
                <a:cubicBezTo>
                  <a:pt x="100" y="110"/>
                  <a:pt x="101" y="109"/>
                  <a:pt x="101" y="109"/>
                </a:cubicBezTo>
                <a:cubicBezTo>
                  <a:pt x="101" y="109"/>
                  <a:pt x="102" y="108"/>
                  <a:pt x="102" y="108"/>
                </a:cubicBezTo>
                <a:cubicBezTo>
                  <a:pt x="102" y="107"/>
                  <a:pt x="102" y="107"/>
                  <a:pt x="102" y="106"/>
                </a:cubicBezTo>
                <a:cubicBezTo>
                  <a:pt x="101" y="106"/>
                  <a:pt x="99" y="103"/>
                  <a:pt x="98" y="101"/>
                </a:cubicBezTo>
                <a:cubicBezTo>
                  <a:pt x="99" y="100"/>
                  <a:pt x="100" y="99"/>
                  <a:pt x="101" y="98"/>
                </a:cubicBezTo>
                <a:cubicBezTo>
                  <a:pt x="103" y="100"/>
                  <a:pt x="105" y="102"/>
                  <a:pt x="106" y="102"/>
                </a:cubicBezTo>
                <a:cubicBezTo>
                  <a:pt x="106" y="102"/>
                  <a:pt x="107" y="102"/>
                  <a:pt x="107" y="102"/>
                </a:cubicBezTo>
                <a:cubicBezTo>
                  <a:pt x="108" y="102"/>
                  <a:pt x="108" y="102"/>
                  <a:pt x="109" y="101"/>
                </a:cubicBezTo>
                <a:cubicBezTo>
                  <a:pt x="109" y="101"/>
                  <a:pt x="109" y="101"/>
                  <a:pt x="109" y="100"/>
                </a:cubicBezTo>
                <a:cubicBezTo>
                  <a:pt x="109" y="99"/>
                  <a:pt x="109" y="99"/>
                  <a:pt x="109" y="99"/>
                </a:cubicBezTo>
                <a:cubicBezTo>
                  <a:pt x="108" y="98"/>
                  <a:pt x="106" y="96"/>
                  <a:pt x="104" y="94"/>
                </a:cubicBezTo>
                <a:cubicBezTo>
                  <a:pt x="105" y="93"/>
                  <a:pt x="106" y="92"/>
                  <a:pt x="106" y="91"/>
                </a:cubicBezTo>
                <a:cubicBezTo>
                  <a:pt x="109" y="92"/>
                  <a:pt x="112" y="93"/>
                  <a:pt x="112" y="94"/>
                </a:cubicBezTo>
                <a:cubicBezTo>
                  <a:pt x="113" y="94"/>
                  <a:pt x="113" y="94"/>
                  <a:pt x="114" y="94"/>
                </a:cubicBezTo>
                <a:cubicBezTo>
                  <a:pt x="114" y="93"/>
                  <a:pt x="115" y="93"/>
                  <a:pt x="115" y="93"/>
                </a:cubicBezTo>
                <a:cubicBezTo>
                  <a:pt x="115" y="92"/>
                  <a:pt x="115" y="92"/>
                  <a:pt x="115" y="91"/>
                </a:cubicBezTo>
                <a:cubicBezTo>
                  <a:pt x="115" y="91"/>
                  <a:pt x="115" y="90"/>
                  <a:pt x="114" y="90"/>
                </a:cubicBezTo>
                <a:cubicBezTo>
                  <a:pt x="114" y="89"/>
                  <a:pt x="111" y="88"/>
                  <a:pt x="109" y="86"/>
                </a:cubicBezTo>
                <a:cubicBezTo>
                  <a:pt x="110" y="85"/>
                  <a:pt x="110" y="84"/>
                  <a:pt x="111" y="83"/>
                </a:cubicBezTo>
                <a:cubicBezTo>
                  <a:pt x="113" y="83"/>
                  <a:pt x="116" y="84"/>
                  <a:pt x="117" y="84"/>
                </a:cubicBezTo>
                <a:cubicBezTo>
                  <a:pt x="117" y="84"/>
                  <a:pt x="118" y="84"/>
                  <a:pt x="118" y="84"/>
                </a:cubicBezTo>
                <a:cubicBezTo>
                  <a:pt x="119" y="84"/>
                  <a:pt x="119" y="83"/>
                  <a:pt x="119" y="83"/>
                </a:cubicBezTo>
                <a:cubicBezTo>
                  <a:pt x="120" y="82"/>
                  <a:pt x="120" y="82"/>
                  <a:pt x="119" y="81"/>
                </a:cubicBezTo>
                <a:cubicBezTo>
                  <a:pt x="119" y="81"/>
                  <a:pt x="119" y="80"/>
                  <a:pt x="118" y="80"/>
                </a:cubicBezTo>
                <a:cubicBezTo>
                  <a:pt x="118" y="80"/>
                  <a:pt x="115" y="79"/>
                  <a:pt x="113" y="78"/>
                </a:cubicBezTo>
                <a:cubicBezTo>
                  <a:pt x="113" y="76"/>
                  <a:pt x="113" y="75"/>
                  <a:pt x="114" y="74"/>
                </a:cubicBezTo>
                <a:cubicBezTo>
                  <a:pt x="116" y="74"/>
                  <a:pt x="119" y="74"/>
                  <a:pt x="120" y="74"/>
                </a:cubicBezTo>
                <a:cubicBezTo>
                  <a:pt x="121" y="74"/>
                  <a:pt x="121" y="74"/>
                  <a:pt x="121" y="74"/>
                </a:cubicBezTo>
                <a:cubicBezTo>
                  <a:pt x="122" y="73"/>
                  <a:pt x="122" y="73"/>
                  <a:pt x="122" y="72"/>
                </a:cubicBezTo>
                <a:cubicBezTo>
                  <a:pt x="122" y="72"/>
                  <a:pt x="122" y="71"/>
                  <a:pt x="122" y="71"/>
                </a:cubicBezTo>
                <a:cubicBezTo>
                  <a:pt x="122" y="71"/>
                  <a:pt x="121" y="70"/>
                  <a:pt x="121" y="70"/>
                </a:cubicBezTo>
                <a:cubicBezTo>
                  <a:pt x="120" y="70"/>
                  <a:pt x="117" y="69"/>
                  <a:pt x="115" y="68"/>
                </a:cubicBezTo>
                <a:cubicBezTo>
                  <a:pt x="115" y="67"/>
                  <a:pt x="115" y="66"/>
                  <a:pt x="115" y="64"/>
                </a:cubicBezTo>
                <a:cubicBezTo>
                  <a:pt x="118" y="64"/>
                  <a:pt x="121" y="64"/>
                  <a:pt x="121" y="64"/>
                </a:cubicBezTo>
                <a:close/>
                <a:moveTo>
                  <a:pt x="62" y="111"/>
                </a:move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61" y="111"/>
                  <a:pt x="61" y="111"/>
                  <a:pt x="62" y="111"/>
                </a:cubicBezTo>
                <a:close/>
                <a:moveTo>
                  <a:pt x="45" y="108"/>
                </a:moveTo>
                <a:cubicBezTo>
                  <a:pt x="45" y="108"/>
                  <a:pt x="44" y="107"/>
                  <a:pt x="44" y="107"/>
                </a:cubicBezTo>
                <a:cubicBezTo>
                  <a:pt x="44" y="107"/>
                  <a:pt x="44" y="108"/>
                  <a:pt x="45" y="108"/>
                </a:cubicBezTo>
                <a:cubicBezTo>
                  <a:pt x="45" y="108"/>
                  <a:pt x="45" y="108"/>
                  <a:pt x="45" y="108"/>
                </a:cubicBezTo>
                <a:close/>
                <a:moveTo>
                  <a:pt x="31" y="100"/>
                </a:moveTo>
                <a:cubicBezTo>
                  <a:pt x="30" y="99"/>
                  <a:pt x="30" y="99"/>
                  <a:pt x="29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99"/>
                  <a:pt x="30" y="99"/>
                  <a:pt x="31" y="100"/>
                </a:cubicBezTo>
                <a:close/>
                <a:moveTo>
                  <a:pt x="19" y="87"/>
                </a:move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6"/>
                  <a:pt x="19" y="86"/>
                </a:cubicBezTo>
                <a:cubicBezTo>
                  <a:pt x="19" y="86"/>
                  <a:pt x="19" y="87"/>
                  <a:pt x="19" y="87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32 Grupo"/>
          <p:cNvGrpSpPr/>
          <p:nvPr/>
        </p:nvGrpSpPr>
        <p:grpSpPr>
          <a:xfrm>
            <a:off x="2402711" y="4707763"/>
            <a:ext cx="313314" cy="386916"/>
            <a:chOff x="4644111" y="2059361"/>
            <a:chExt cx="597605" cy="819537"/>
          </a:xfrm>
        </p:grpSpPr>
        <p:grpSp>
          <p:nvGrpSpPr>
            <p:cNvPr id="34" name="33 Grupo"/>
            <p:cNvGrpSpPr/>
            <p:nvPr/>
          </p:nvGrpSpPr>
          <p:grpSpPr>
            <a:xfrm rot="19380148">
              <a:off x="4644111" y="2242530"/>
              <a:ext cx="509204" cy="636368"/>
              <a:chOff x="2011668" y="4147809"/>
              <a:chExt cx="205687" cy="275972"/>
            </a:xfrm>
          </p:grpSpPr>
          <p:sp>
            <p:nvSpPr>
              <p:cNvPr id="39" name="Freeform 57"/>
              <p:cNvSpPr>
                <a:spLocks/>
              </p:cNvSpPr>
              <p:nvPr/>
            </p:nvSpPr>
            <p:spPr bwMode="auto">
              <a:xfrm>
                <a:off x="2054045" y="4232565"/>
                <a:ext cx="101293" cy="78554"/>
              </a:xfrm>
              <a:custGeom>
                <a:avLst/>
                <a:gdLst>
                  <a:gd name="T0" fmla="*/ 0 w 98"/>
                  <a:gd name="T1" fmla="*/ 29 h 76"/>
                  <a:gd name="T2" fmla="*/ 59 w 98"/>
                  <a:gd name="T3" fmla="*/ 76 h 76"/>
                  <a:gd name="T4" fmla="*/ 98 w 98"/>
                  <a:gd name="T5" fmla="*/ 76 h 76"/>
                  <a:gd name="T6" fmla="*/ 0 w 98"/>
                  <a:gd name="T7" fmla="*/ 0 h 76"/>
                  <a:gd name="T8" fmla="*/ 0 w 98"/>
                  <a:gd name="T9" fmla="*/ 2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8" h="76">
                    <a:moveTo>
                      <a:pt x="0" y="29"/>
                    </a:moveTo>
                    <a:lnTo>
                      <a:pt x="59" y="76"/>
                    </a:lnTo>
                    <a:lnTo>
                      <a:pt x="98" y="76"/>
                    </a:lnTo>
                    <a:lnTo>
                      <a:pt x="0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40" name="Freeform 60"/>
              <p:cNvSpPr>
                <a:spLocks noEditPoints="1"/>
              </p:cNvSpPr>
              <p:nvPr/>
            </p:nvSpPr>
            <p:spPr bwMode="auto">
              <a:xfrm>
                <a:off x="2011668" y="4147809"/>
                <a:ext cx="205687" cy="161242"/>
              </a:xfrm>
              <a:custGeom>
                <a:avLst/>
                <a:gdLst>
                  <a:gd name="T0" fmla="*/ 81 w 102"/>
                  <a:gd name="T1" fmla="*/ 0 h 80"/>
                  <a:gd name="T2" fmla="*/ 81 w 102"/>
                  <a:gd name="T3" fmla="*/ 0 h 80"/>
                  <a:gd name="T4" fmla="*/ 63 w 102"/>
                  <a:gd name="T5" fmla="*/ 1 h 80"/>
                  <a:gd name="T6" fmla="*/ 65 w 102"/>
                  <a:gd name="T7" fmla="*/ 6 h 80"/>
                  <a:gd name="T8" fmla="*/ 51 w 102"/>
                  <a:gd name="T9" fmla="*/ 18 h 80"/>
                  <a:gd name="T10" fmla="*/ 36 w 102"/>
                  <a:gd name="T11" fmla="*/ 7 h 80"/>
                  <a:gd name="T12" fmla="*/ 38 w 102"/>
                  <a:gd name="T13" fmla="*/ 2 h 80"/>
                  <a:gd name="T14" fmla="*/ 20 w 102"/>
                  <a:gd name="T15" fmla="*/ 2 h 80"/>
                  <a:gd name="T16" fmla="*/ 20 w 102"/>
                  <a:gd name="T17" fmla="*/ 2 h 80"/>
                  <a:gd name="T18" fmla="*/ 0 w 102"/>
                  <a:gd name="T19" fmla="*/ 25 h 80"/>
                  <a:gd name="T20" fmla="*/ 14 w 102"/>
                  <a:gd name="T21" fmla="*/ 39 h 80"/>
                  <a:gd name="T22" fmla="*/ 20 w 102"/>
                  <a:gd name="T23" fmla="*/ 31 h 80"/>
                  <a:gd name="T24" fmla="*/ 21 w 102"/>
                  <a:gd name="T25" fmla="*/ 38 h 80"/>
                  <a:gd name="T26" fmla="*/ 74 w 102"/>
                  <a:gd name="T27" fmla="*/ 80 h 80"/>
                  <a:gd name="T28" fmla="*/ 83 w 102"/>
                  <a:gd name="T29" fmla="*/ 80 h 80"/>
                  <a:gd name="T30" fmla="*/ 81 w 102"/>
                  <a:gd name="T31" fmla="*/ 29 h 80"/>
                  <a:gd name="T32" fmla="*/ 89 w 102"/>
                  <a:gd name="T33" fmla="*/ 36 h 80"/>
                  <a:gd name="T34" fmla="*/ 102 w 102"/>
                  <a:gd name="T35" fmla="*/ 22 h 80"/>
                  <a:gd name="T36" fmla="*/ 81 w 102"/>
                  <a:gd name="T37" fmla="*/ 0 h 80"/>
                  <a:gd name="T38" fmla="*/ 58 w 102"/>
                  <a:gd name="T39" fmla="*/ 44 h 80"/>
                  <a:gd name="T40" fmla="*/ 53 w 102"/>
                  <a:gd name="T41" fmla="*/ 47 h 80"/>
                  <a:gd name="T42" fmla="*/ 48 w 102"/>
                  <a:gd name="T43" fmla="*/ 45 h 80"/>
                  <a:gd name="T44" fmla="*/ 47 w 102"/>
                  <a:gd name="T45" fmla="*/ 37 h 80"/>
                  <a:gd name="T46" fmla="*/ 48 w 102"/>
                  <a:gd name="T47" fmla="*/ 29 h 80"/>
                  <a:gd name="T48" fmla="*/ 53 w 102"/>
                  <a:gd name="T49" fmla="*/ 26 h 80"/>
                  <a:gd name="T50" fmla="*/ 58 w 102"/>
                  <a:gd name="T51" fmla="*/ 29 h 80"/>
                  <a:gd name="T52" fmla="*/ 60 w 102"/>
                  <a:gd name="T53" fmla="*/ 37 h 80"/>
                  <a:gd name="T54" fmla="*/ 58 w 102"/>
                  <a:gd name="T55" fmla="*/ 44 h 80"/>
                  <a:gd name="T56" fmla="*/ 74 w 102"/>
                  <a:gd name="T57" fmla="*/ 45 h 80"/>
                  <a:gd name="T58" fmla="*/ 70 w 102"/>
                  <a:gd name="T59" fmla="*/ 47 h 80"/>
                  <a:gd name="T60" fmla="*/ 65 w 102"/>
                  <a:gd name="T61" fmla="*/ 45 h 80"/>
                  <a:gd name="T62" fmla="*/ 63 w 102"/>
                  <a:gd name="T63" fmla="*/ 41 h 80"/>
                  <a:gd name="T64" fmla="*/ 64 w 102"/>
                  <a:gd name="T65" fmla="*/ 38 h 80"/>
                  <a:gd name="T66" fmla="*/ 66 w 102"/>
                  <a:gd name="T67" fmla="*/ 36 h 80"/>
                  <a:gd name="T68" fmla="*/ 66 w 102"/>
                  <a:gd name="T69" fmla="*/ 36 h 80"/>
                  <a:gd name="T70" fmla="*/ 64 w 102"/>
                  <a:gd name="T71" fmla="*/ 34 h 80"/>
                  <a:gd name="T72" fmla="*/ 63 w 102"/>
                  <a:gd name="T73" fmla="*/ 31 h 80"/>
                  <a:gd name="T74" fmla="*/ 65 w 102"/>
                  <a:gd name="T75" fmla="*/ 27 h 80"/>
                  <a:gd name="T76" fmla="*/ 69 w 102"/>
                  <a:gd name="T77" fmla="*/ 26 h 80"/>
                  <a:gd name="T78" fmla="*/ 74 w 102"/>
                  <a:gd name="T79" fmla="*/ 27 h 80"/>
                  <a:gd name="T80" fmla="*/ 75 w 102"/>
                  <a:gd name="T81" fmla="*/ 31 h 80"/>
                  <a:gd name="T82" fmla="*/ 75 w 102"/>
                  <a:gd name="T83" fmla="*/ 33 h 80"/>
                  <a:gd name="T84" fmla="*/ 72 w 102"/>
                  <a:gd name="T85" fmla="*/ 35 h 80"/>
                  <a:gd name="T86" fmla="*/ 72 w 102"/>
                  <a:gd name="T87" fmla="*/ 36 h 80"/>
                  <a:gd name="T88" fmla="*/ 75 w 102"/>
                  <a:gd name="T89" fmla="*/ 37 h 80"/>
                  <a:gd name="T90" fmla="*/ 76 w 102"/>
                  <a:gd name="T91" fmla="*/ 40 h 80"/>
                  <a:gd name="T92" fmla="*/ 74 w 102"/>
                  <a:gd name="T93" fmla="*/ 45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02" h="80">
                    <a:moveTo>
                      <a:pt x="81" y="0"/>
                    </a:moveTo>
                    <a:cubicBezTo>
                      <a:pt x="81" y="0"/>
                      <a:pt x="81" y="0"/>
                      <a:pt x="81" y="0"/>
                    </a:cubicBezTo>
                    <a:cubicBezTo>
                      <a:pt x="63" y="1"/>
                      <a:pt x="63" y="1"/>
                      <a:pt x="63" y="1"/>
                    </a:cubicBezTo>
                    <a:cubicBezTo>
                      <a:pt x="64" y="2"/>
                      <a:pt x="65" y="4"/>
                      <a:pt x="65" y="6"/>
                    </a:cubicBezTo>
                    <a:cubicBezTo>
                      <a:pt x="65" y="13"/>
                      <a:pt x="59" y="18"/>
                      <a:pt x="51" y="18"/>
                    </a:cubicBezTo>
                    <a:cubicBezTo>
                      <a:pt x="43" y="18"/>
                      <a:pt x="36" y="14"/>
                      <a:pt x="36" y="7"/>
                    </a:cubicBezTo>
                    <a:cubicBezTo>
                      <a:pt x="36" y="5"/>
                      <a:pt x="37" y="3"/>
                      <a:pt x="38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20" y="31"/>
                      <a:pt x="20" y="31"/>
                      <a:pt x="20" y="31"/>
                    </a:cubicBezTo>
                    <a:cubicBezTo>
                      <a:pt x="21" y="38"/>
                      <a:pt x="21" y="38"/>
                      <a:pt x="21" y="38"/>
                    </a:cubicBezTo>
                    <a:cubicBezTo>
                      <a:pt x="74" y="80"/>
                      <a:pt x="74" y="80"/>
                      <a:pt x="74" y="80"/>
                    </a:cubicBezTo>
                    <a:cubicBezTo>
                      <a:pt x="83" y="80"/>
                      <a:pt x="83" y="80"/>
                      <a:pt x="83" y="80"/>
                    </a:cubicBezTo>
                    <a:cubicBezTo>
                      <a:pt x="81" y="29"/>
                      <a:pt x="81" y="29"/>
                      <a:pt x="81" y="29"/>
                    </a:cubicBezTo>
                    <a:cubicBezTo>
                      <a:pt x="89" y="36"/>
                      <a:pt x="89" y="36"/>
                      <a:pt x="89" y="36"/>
                    </a:cubicBezTo>
                    <a:cubicBezTo>
                      <a:pt x="102" y="22"/>
                      <a:pt x="102" y="22"/>
                      <a:pt x="102" y="22"/>
                    </a:cubicBezTo>
                    <a:lnTo>
                      <a:pt x="81" y="0"/>
                    </a:lnTo>
                    <a:close/>
                    <a:moveTo>
                      <a:pt x="58" y="44"/>
                    </a:moveTo>
                    <a:cubicBezTo>
                      <a:pt x="57" y="46"/>
                      <a:pt x="56" y="47"/>
                      <a:pt x="53" y="47"/>
                    </a:cubicBezTo>
                    <a:cubicBezTo>
                      <a:pt x="51" y="47"/>
                      <a:pt x="50" y="46"/>
                      <a:pt x="48" y="45"/>
                    </a:cubicBezTo>
                    <a:cubicBezTo>
                      <a:pt x="47" y="43"/>
                      <a:pt x="47" y="40"/>
                      <a:pt x="47" y="37"/>
                    </a:cubicBezTo>
                    <a:cubicBezTo>
                      <a:pt x="47" y="33"/>
                      <a:pt x="47" y="31"/>
                      <a:pt x="48" y="29"/>
                    </a:cubicBezTo>
                    <a:cubicBezTo>
                      <a:pt x="49" y="27"/>
                      <a:pt x="51" y="26"/>
                      <a:pt x="53" y="26"/>
                    </a:cubicBezTo>
                    <a:cubicBezTo>
                      <a:pt x="55" y="26"/>
                      <a:pt x="57" y="27"/>
                      <a:pt x="58" y="29"/>
                    </a:cubicBezTo>
                    <a:cubicBezTo>
                      <a:pt x="59" y="30"/>
                      <a:pt x="59" y="33"/>
                      <a:pt x="60" y="37"/>
                    </a:cubicBezTo>
                    <a:cubicBezTo>
                      <a:pt x="60" y="40"/>
                      <a:pt x="59" y="43"/>
                      <a:pt x="58" y="44"/>
                    </a:cubicBezTo>
                    <a:close/>
                    <a:moveTo>
                      <a:pt x="74" y="45"/>
                    </a:moveTo>
                    <a:cubicBezTo>
                      <a:pt x="73" y="46"/>
                      <a:pt x="72" y="47"/>
                      <a:pt x="70" y="47"/>
                    </a:cubicBezTo>
                    <a:cubicBezTo>
                      <a:pt x="68" y="47"/>
                      <a:pt x="66" y="46"/>
                      <a:pt x="65" y="45"/>
                    </a:cubicBezTo>
                    <a:cubicBezTo>
                      <a:pt x="64" y="44"/>
                      <a:pt x="63" y="43"/>
                      <a:pt x="63" y="41"/>
                    </a:cubicBezTo>
                    <a:cubicBezTo>
                      <a:pt x="63" y="40"/>
                      <a:pt x="63" y="39"/>
                      <a:pt x="64" y="38"/>
                    </a:cubicBezTo>
                    <a:cubicBezTo>
                      <a:pt x="64" y="37"/>
                      <a:pt x="65" y="36"/>
                      <a:pt x="66" y="36"/>
                    </a:cubicBezTo>
                    <a:cubicBezTo>
                      <a:pt x="66" y="36"/>
                      <a:pt x="66" y="36"/>
                      <a:pt x="66" y="36"/>
                    </a:cubicBezTo>
                    <a:cubicBezTo>
                      <a:pt x="65" y="35"/>
                      <a:pt x="64" y="34"/>
                      <a:pt x="64" y="34"/>
                    </a:cubicBezTo>
                    <a:cubicBezTo>
                      <a:pt x="63" y="33"/>
                      <a:pt x="63" y="32"/>
                      <a:pt x="63" y="31"/>
                    </a:cubicBezTo>
                    <a:cubicBezTo>
                      <a:pt x="63" y="30"/>
                      <a:pt x="64" y="28"/>
                      <a:pt x="65" y="27"/>
                    </a:cubicBezTo>
                    <a:cubicBezTo>
                      <a:pt x="66" y="26"/>
                      <a:pt x="67" y="26"/>
                      <a:pt x="69" y="26"/>
                    </a:cubicBezTo>
                    <a:cubicBezTo>
                      <a:pt x="71" y="26"/>
                      <a:pt x="72" y="26"/>
                      <a:pt x="74" y="27"/>
                    </a:cubicBezTo>
                    <a:cubicBezTo>
                      <a:pt x="75" y="28"/>
                      <a:pt x="75" y="29"/>
                      <a:pt x="75" y="31"/>
                    </a:cubicBezTo>
                    <a:cubicBezTo>
                      <a:pt x="75" y="32"/>
                      <a:pt x="75" y="32"/>
                      <a:pt x="75" y="33"/>
                    </a:cubicBezTo>
                    <a:cubicBezTo>
                      <a:pt x="74" y="34"/>
                      <a:pt x="73" y="35"/>
                      <a:pt x="72" y="35"/>
                    </a:cubicBezTo>
                    <a:cubicBezTo>
                      <a:pt x="72" y="36"/>
                      <a:pt x="72" y="36"/>
                      <a:pt x="72" y="36"/>
                    </a:cubicBezTo>
                    <a:cubicBezTo>
                      <a:pt x="73" y="36"/>
                      <a:pt x="74" y="37"/>
                      <a:pt x="75" y="37"/>
                    </a:cubicBezTo>
                    <a:cubicBezTo>
                      <a:pt x="76" y="38"/>
                      <a:pt x="76" y="39"/>
                      <a:pt x="76" y="40"/>
                    </a:cubicBezTo>
                    <a:cubicBezTo>
                      <a:pt x="76" y="42"/>
                      <a:pt x="76" y="44"/>
                      <a:pt x="74" y="4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41" name="Freeform 64"/>
              <p:cNvSpPr>
                <a:spLocks/>
              </p:cNvSpPr>
              <p:nvPr/>
            </p:nvSpPr>
            <p:spPr bwMode="auto">
              <a:xfrm>
                <a:off x="2047844" y="4334891"/>
                <a:ext cx="145738" cy="88890"/>
              </a:xfrm>
              <a:custGeom>
                <a:avLst/>
                <a:gdLst>
                  <a:gd name="T0" fmla="*/ 69 w 141"/>
                  <a:gd name="T1" fmla="*/ 2 h 86"/>
                  <a:gd name="T2" fmla="*/ 67 w 141"/>
                  <a:gd name="T3" fmla="*/ 2 h 86"/>
                  <a:gd name="T4" fmla="*/ 8 w 141"/>
                  <a:gd name="T5" fmla="*/ 4 h 86"/>
                  <a:gd name="T6" fmla="*/ 0 w 141"/>
                  <a:gd name="T7" fmla="*/ 86 h 86"/>
                  <a:gd name="T8" fmla="*/ 61 w 141"/>
                  <a:gd name="T9" fmla="*/ 84 h 86"/>
                  <a:gd name="T10" fmla="*/ 69 w 141"/>
                  <a:gd name="T11" fmla="*/ 55 h 86"/>
                  <a:gd name="T12" fmla="*/ 80 w 141"/>
                  <a:gd name="T13" fmla="*/ 84 h 86"/>
                  <a:gd name="T14" fmla="*/ 141 w 141"/>
                  <a:gd name="T15" fmla="*/ 82 h 86"/>
                  <a:gd name="T16" fmla="*/ 127 w 141"/>
                  <a:gd name="T17" fmla="*/ 0 h 86"/>
                  <a:gd name="T18" fmla="*/ 69 w 141"/>
                  <a:gd name="T19" fmla="*/ 2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1" h="86">
                    <a:moveTo>
                      <a:pt x="69" y="2"/>
                    </a:moveTo>
                    <a:lnTo>
                      <a:pt x="67" y="2"/>
                    </a:lnTo>
                    <a:lnTo>
                      <a:pt x="8" y="4"/>
                    </a:lnTo>
                    <a:lnTo>
                      <a:pt x="0" y="86"/>
                    </a:lnTo>
                    <a:lnTo>
                      <a:pt x="61" y="84"/>
                    </a:lnTo>
                    <a:lnTo>
                      <a:pt x="69" y="55"/>
                    </a:lnTo>
                    <a:lnTo>
                      <a:pt x="80" y="84"/>
                    </a:lnTo>
                    <a:lnTo>
                      <a:pt x="141" y="82"/>
                    </a:lnTo>
                    <a:lnTo>
                      <a:pt x="127" y="0"/>
                    </a:lnTo>
                    <a:lnTo>
                      <a:pt x="69" y="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35" name="34 Grupo"/>
            <p:cNvGrpSpPr/>
            <p:nvPr/>
          </p:nvGrpSpPr>
          <p:grpSpPr>
            <a:xfrm rot="13373229">
              <a:off x="5081402" y="2059361"/>
              <a:ext cx="160314" cy="425844"/>
              <a:chOff x="10068144" y="1604043"/>
              <a:chExt cx="271622" cy="305953"/>
            </a:xfrm>
          </p:grpSpPr>
          <p:sp>
            <p:nvSpPr>
              <p:cNvPr id="36" name="Freeform 69"/>
              <p:cNvSpPr>
                <a:spLocks noEditPoints="1"/>
              </p:cNvSpPr>
              <p:nvPr/>
            </p:nvSpPr>
            <p:spPr bwMode="auto">
              <a:xfrm>
                <a:off x="10208840" y="1776817"/>
                <a:ext cx="102138" cy="133179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0" y="41"/>
                  </a:cxn>
                  <a:cxn ang="0">
                    <a:pos x="41" y="82"/>
                  </a:cxn>
                  <a:cxn ang="0">
                    <a:pos x="82" y="41"/>
                  </a:cxn>
                  <a:cxn ang="0">
                    <a:pos x="41" y="0"/>
                  </a:cxn>
                  <a:cxn ang="0">
                    <a:pos x="41" y="61"/>
                  </a:cxn>
                  <a:cxn ang="0">
                    <a:pos x="22" y="41"/>
                  </a:cxn>
                  <a:cxn ang="0">
                    <a:pos x="41" y="21"/>
                  </a:cxn>
                  <a:cxn ang="0">
                    <a:pos x="61" y="41"/>
                  </a:cxn>
                  <a:cxn ang="0">
                    <a:pos x="41" y="61"/>
                  </a:cxn>
                </a:cxnLst>
                <a:rect l="0" t="0" r="r" b="b"/>
                <a:pathLst>
                  <a:path w="82" h="82">
                    <a:moveTo>
                      <a:pt x="41" y="0"/>
                    </a:moveTo>
                    <a:cubicBezTo>
                      <a:pt x="19" y="0"/>
                      <a:pt x="0" y="18"/>
                      <a:pt x="0" y="41"/>
                    </a:cubicBezTo>
                    <a:cubicBezTo>
                      <a:pt x="0" y="64"/>
                      <a:pt x="19" y="82"/>
                      <a:pt x="41" y="82"/>
                    </a:cubicBezTo>
                    <a:cubicBezTo>
                      <a:pt x="64" y="82"/>
                      <a:pt x="82" y="64"/>
                      <a:pt x="82" y="41"/>
                    </a:cubicBezTo>
                    <a:cubicBezTo>
                      <a:pt x="82" y="18"/>
                      <a:pt x="64" y="0"/>
                      <a:pt x="41" y="0"/>
                    </a:cubicBezTo>
                    <a:close/>
                    <a:moveTo>
                      <a:pt x="41" y="61"/>
                    </a:moveTo>
                    <a:cubicBezTo>
                      <a:pt x="30" y="61"/>
                      <a:pt x="22" y="52"/>
                      <a:pt x="22" y="41"/>
                    </a:cubicBezTo>
                    <a:cubicBezTo>
                      <a:pt x="22" y="30"/>
                      <a:pt x="30" y="21"/>
                      <a:pt x="41" y="21"/>
                    </a:cubicBezTo>
                    <a:cubicBezTo>
                      <a:pt x="52" y="21"/>
                      <a:pt x="61" y="30"/>
                      <a:pt x="61" y="41"/>
                    </a:cubicBezTo>
                    <a:cubicBezTo>
                      <a:pt x="61" y="52"/>
                      <a:pt x="52" y="61"/>
                      <a:pt x="41" y="6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7" name="Freeform 70"/>
              <p:cNvSpPr>
                <a:spLocks noEditPoints="1"/>
              </p:cNvSpPr>
              <p:nvPr/>
            </p:nvSpPr>
            <p:spPr bwMode="auto">
              <a:xfrm>
                <a:off x="10110208" y="1776817"/>
                <a:ext cx="79091" cy="133179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0" y="41"/>
                  </a:cxn>
                  <a:cxn ang="0">
                    <a:pos x="41" y="82"/>
                  </a:cxn>
                  <a:cxn ang="0">
                    <a:pos x="82" y="41"/>
                  </a:cxn>
                  <a:cxn ang="0">
                    <a:pos x="41" y="0"/>
                  </a:cxn>
                  <a:cxn ang="0">
                    <a:pos x="41" y="61"/>
                  </a:cxn>
                  <a:cxn ang="0">
                    <a:pos x="21" y="41"/>
                  </a:cxn>
                  <a:cxn ang="0">
                    <a:pos x="41" y="21"/>
                  </a:cxn>
                  <a:cxn ang="0">
                    <a:pos x="61" y="41"/>
                  </a:cxn>
                  <a:cxn ang="0">
                    <a:pos x="41" y="61"/>
                  </a:cxn>
                </a:cxnLst>
                <a:rect l="0" t="0" r="r" b="b"/>
                <a:pathLst>
                  <a:path w="82" h="82">
                    <a:moveTo>
                      <a:pt x="41" y="0"/>
                    </a:moveTo>
                    <a:cubicBezTo>
                      <a:pt x="18" y="0"/>
                      <a:pt x="0" y="18"/>
                      <a:pt x="0" y="41"/>
                    </a:cubicBezTo>
                    <a:cubicBezTo>
                      <a:pt x="0" y="64"/>
                      <a:pt x="18" y="82"/>
                      <a:pt x="41" y="82"/>
                    </a:cubicBezTo>
                    <a:cubicBezTo>
                      <a:pt x="63" y="82"/>
                      <a:pt x="82" y="64"/>
                      <a:pt x="82" y="41"/>
                    </a:cubicBezTo>
                    <a:cubicBezTo>
                      <a:pt x="82" y="18"/>
                      <a:pt x="63" y="0"/>
                      <a:pt x="41" y="0"/>
                    </a:cubicBezTo>
                    <a:close/>
                    <a:moveTo>
                      <a:pt x="41" y="61"/>
                    </a:moveTo>
                    <a:cubicBezTo>
                      <a:pt x="30" y="61"/>
                      <a:pt x="21" y="52"/>
                      <a:pt x="21" y="41"/>
                    </a:cubicBezTo>
                    <a:cubicBezTo>
                      <a:pt x="21" y="30"/>
                      <a:pt x="30" y="21"/>
                      <a:pt x="41" y="21"/>
                    </a:cubicBezTo>
                    <a:cubicBezTo>
                      <a:pt x="52" y="21"/>
                      <a:pt x="61" y="30"/>
                      <a:pt x="61" y="41"/>
                    </a:cubicBezTo>
                    <a:cubicBezTo>
                      <a:pt x="61" y="52"/>
                      <a:pt x="52" y="61"/>
                      <a:pt x="41" y="6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8" name="Freeform 71"/>
              <p:cNvSpPr>
                <a:spLocks noEditPoints="1"/>
              </p:cNvSpPr>
              <p:nvPr/>
            </p:nvSpPr>
            <p:spPr bwMode="auto">
              <a:xfrm>
                <a:off x="10068144" y="1604043"/>
                <a:ext cx="271622" cy="197969"/>
              </a:xfrm>
              <a:custGeom>
                <a:avLst/>
                <a:gdLst/>
                <a:ahLst/>
                <a:cxnLst>
                  <a:cxn ang="0">
                    <a:pos x="154" y="0"/>
                  </a:cxn>
                  <a:cxn ang="0">
                    <a:pos x="75" y="74"/>
                  </a:cxn>
                  <a:cxn ang="0">
                    <a:pos x="75" y="73"/>
                  </a:cxn>
                  <a:cxn ang="0">
                    <a:pos x="0" y="1"/>
                  </a:cxn>
                  <a:cxn ang="0">
                    <a:pos x="0" y="49"/>
                  </a:cxn>
                  <a:cxn ang="0">
                    <a:pos x="75" y="122"/>
                  </a:cxn>
                  <a:cxn ang="0">
                    <a:pos x="150" y="49"/>
                  </a:cxn>
                  <a:cxn ang="0">
                    <a:pos x="154" y="0"/>
                  </a:cxn>
                  <a:cxn ang="0">
                    <a:pos x="76" y="104"/>
                  </a:cxn>
                  <a:cxn ang="0">
                    <a:pos x="66" y="94"/>
                  </a:cxn>
                  <a:cxn ang="0">
                    <a:pos x="76" y="83"/>
                  </a:cxn>
                  <a:cxn ang="0">
                    <a:pos x="87" y="94"/>
                  </a:cxn>
                  <a:cxn ang="0">
                    <a:pos x="76" y="104"/>
                  </a:cxn>
                </a:cxnLst>
                <a:rect l="0" t="0" r="r" b="b"/>
                <a:pathLst>
                  <a:path w="154" h="122">
                    <a:moveTo>
                      <a:pt x="154" y="0"/>
                    </a:moveTo>
                    <a:cubicBezTo>
                      <a:pt x="75" y="74"/>
                      <a:pt x="75" y="74"/>
                      <a:pt x="75" y="74"/>
                    </a:cubicBezTo>
                    <a:cubicBezTo>
                      <a:pt x="75" y="73"/>
                      <a:pt x="75" y="73"/>
                      <a:pt x="75" y="73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75" y="122"/>
                      <a:pt x="75" y="122"/>
                      <a:pt x="75" y="122"/>
                    </a:cubicBezTo>
                    <a:cubicBezTo>
                      <a:pt x="150" y="49"/>
                      <a:pt x="150" y="49"/>
                      <a:pt x="150" y="49"/>
                    </a:cubicBezTo>
                    <a:lnTo>
                      <a:pt x="154" y="0"/>
                    </a:lnTo>
                    <a:close/>
                    <a:moveTo>
                      <a:pt x="76" y="104"/>
                    </a:moveTo>
                    <a:cubicBezTo>
                      <a:pt x="70" y="104"/>
                      <a:pt x="66" y="99"/>
                      <a:pt x="66" y="94"/>
                    </a:cubicBezTo>
                    <a:cubicBezTo>
                      <a:pt x="66" y="88"/>
                      <a:pt x="70" y="83"/>
                      <a:pt x="76" y="83"/>
                    </a:cubicBezTo>
                    <a:cubicBezTo>
                      <a:pt x="82" y="83"/>
                      <a:pt x="87" y="88"/>
                      <a:pt x="87" y="94"/>
                    </a:cubicBezTo>
                    <a:cubicBezTo>
                      <a:pt x="87" y="99"/>
                      <a:pt x="82" y="104"/>
                      <a:pt x="76" y="1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</p:grpSp>
      <p:sp>
        <p:nvSpPr>
          <p:cNvPr id="42" name="Freeform 43"/>
          <p:cNvSpPr>
            <a:spLocks noEditPoints="1"/>
          </p:cNvSpPr>
          <p:nvPr/>
        </p:nvSpPr>
        <p:spPr bwMode="auto">
          <a:xfrm>
            <a:off x="1400124" y="3040063"/>
            <a:ext cx="430263" cy="485362"/>
          </a:xfrm>
          <a:custGeom>
            <a:avLst/>
            <a:gdLst>
              <a:gd name="T0" fmla="*/ 63 w 70"/>
              <a:gd name="T1" fmla="*/ 23 h 106"/>
              <a:gd name="T2" fmla="*/ 51 w 70"/>
              <a:gd name="T3" fmla="*/ 38 h 106"/>
              <a:gd name="T4" fmla="*/ 42 w 70"/>
              <a:gd name="T5" fmla="*/ 25 h 106"/>
              <a:gd name="T6" fmla="*/ 42 w 70"/>
              <a:gd name="T7" fmla="*/ 24 h 106"/>
              <a:gd name="T8" fmla="*/ 41 w 70"/>
              <a:gd name="T9" fmla="*/ 25 h 106"/>
              <a:gd name="T10" fmla="*/ 33 w 70"/>
              <a:gd name="T11" fmla="*/ 35 h 106"/>
              <a:gd name="T12" fmla="*/ 34 w 70"/>
              <a:gd name="T13" fmla="*/ 37 h 106"/>
              <a:gd name="T14" fmla="*/ 42 w 70"/>
              <a:gd name="T15" fmla="*/ 28 h 106"/>
              <a:gd name="T16" fmla="*/ 51 w 70"/>
              <a:gd name="T17" fmla="*/ 40 h 106"/>
              <a:gd name="T18" fmla="*/ 51 w 70"/>
              <a:gd name="T19" fmla="*/ 41 h 106"/>
              <a:gd name="T20" fmla="*/ 52 w 70"/>
              <a:gd name="T21" fmla="*/ 41 h 106"/>
              <a:gd name="T22" fmla="*/ 64 w 70"/>
              <a:gd name="T23" fmla="*/ 26 h 106"/>
              <a:gd name="T24" fmla="*/ 63 w 70"/>
              <a:gd name="T25" fmla="*/ 23 h 106"/>
              <a:gd name="T26" fmla="*/ 18 w 70"/>
              <a:gd name="T27" fmla="*/ 13 h 106"/>
              <a:gd name="T28" fmla="*/ 8 w 70"/>
              <a:gd name="T29" fmla="*/ 26 h 106"/>
              <a:gd name="T30" fmla="*/ 13 w 70"/>
              <a:gd name="T31" fmla="*/ 43 h 106"/>
              <a:gd name="T32" fmla="*/ 5 w 70"/>
              <a:gd name="T33" fmla="*/ 52 h 106"/>
              <a:gd name="T34" fmla="*/ 29 w 70"/>
              <a:gd name="T35" fmla="*/ 62 h 106"/>
              <a:gd name="T36" fmla="*/ 29 w 70"/>
              <a:gd name="T37" fmla="*/ 98 h 106"/>
              <a:gd name="T38" fmla="*/ 47 w 70"/>
              <a:gd name="T39" fmla="*/ 78 h 106"/>
              <a:gd name="T40" fmla="*/ 47 w 70"/>
              <a:gd name="T41" fmla="*/ 68 h 106"/>
              <a:gd name="T42" fmla="*/ 44 w 70"/>
              <a:gd name="T43" fmla="*/ 66 h 106"/>
              <a:gd name="T44" fmla="*/ 41 w 70"/>
              <a:gd name="T45" fmla="*/ 67 h 106"/>
              <a:gd name="T46" fmla="*/ 33 w 70"/>
              <a:gd name="T47" fmla="*/ 73 h 106"/>
              <a:gd name="T48" fmla="*/ 24 w 70"/>
              <a:gd name="T49" fmla="*/ 48 h 106"/>
              <a:gd name="T50" fmla="*/ 29 w 70"/>
              <a:gd name="T51" fmla="*/ 35 h 106"/>
              <a:gd name="T52" fmla="*/ 18 w 70"/>
              <a:gd name="T53" fmla="*/ 13 h 106"/>
              <a:gd name="T54" fmla="*/ 28 w 70"/>
              <a:gd name="T55" fmla="*/ 64 h 106"/>
              <a:gd name="T56" fmla="*/ 0 w 70"/>
              <a:gd name="T57" fmla="*/ 52 h 106"/>
              <a:gd name="T58" fmla="*/ 0 w 70"/>
              <a:gd name="T59" fmla="*/ 94 h 106"/>
              <a:gd name="T60" fmla="*/ 3 w 70"/>
              <a:gd name="T61" fmla="*/ 96 h 106"/>
              <a:gd name="T62" fmla="*/ 3 w 70"/>
              <a:gd name="T63" fmla="*/ 59 h 106"/>
              <a:gd name="T64" fmla="*/ 25 w 70"/>
              <a:gd name="T65" fmla="*/ 68 h 106"/>
              <a:gd name="T66" fmla="*/ 25 w 70"/>
              <a:gd name="T67" fmla="*/ 105 h 106"/>
              <a:gd name="T68" fmla="*/ 28 w 70"/>
              <a:gd name="T69" fmla="*/ 106 h 106"/>
              <a:gd name="T70" fmla="*/ 28 w 70"/>
              <a:gd name="T71" fmla="*/ 64 h 106"/>
              <a:gd name="T72" fmla="*/ 70 w 70"/>
              <a:gd name="T73" fmla="*/ 17 h 106"/>
              <a:gd name="T74" fmla="*/ 27 w 70"/>
              <a:gd name="T75" fmla="*/ 0 h 106"/>
              <a:gd name="T76" fmla="*/ 27 w 70"/>
              <a:gd name="T77" fmla="*/ 16 h 106"/>
              <a:gd name="T78" fmla="*/ 30 w 70"/>
              <a:gd name="T79" fmla="*/ 23 h 106"/>
              <a:gd name="T80" fmla="*/ 30 w 70"/>
              <a:gd name="T81" fmla="*/ 6 h 106"/>
              <a:gd name="T82" fmla="*/ 67 w 70"/>
              <a:gd name="T83" fmla="*/ 21 h 106"/>
              <a:gd name="T84" fmla="*/ 67 w 70"/>
              <a:gd name="T85" fmla="*/ 53 h 106"/>
              <a:gd name="T86" fmla="*/ 32 w 70"/>
              <a:gd name="T87" fmla="*/ 39 h 106"/>
              <a:gd name="T88" fmla="*/ 31 w 70"/>
              <a:gd name="T89" fmla="*/ 44 h 106"/>
              <a:gd name="T90" fmla="*/ 47 w 70"/>
              <a:gd name="T91" fmla="*/ 50 h 106"/>
              <a:gd name="T92" fmla="*/ 47 w 70"/>
              <a:gd name="T93" fmla="*/ 54 h 106"/>
              <a:gd name="T94" fmla="*/ 43 w 70"/>
              <a:gd name="T95" fmla="*/ 52 h 106"/>
              <a:gd name="T96" fmla="*/ 43 w 70"/>
              <a:gd name="T97" fmla="*/ 57 h 106"/>
              <a:gd name="T98" fmla="*/ 55 w 70"/>
              <a:gd name="T99" fmla="*/ 63 h 106"/>
              <a:gd name="T100" fmla="*/ 55 w 70"/>
              <a:gd name="T101" fmla="*/ 57 h 106"/>
              <a:gd name="T102" fmla="*/ 50 w 70"/>
              <a:gd name="T103" fmla="*/ 55 h 106"/>
              <a:gd name="T104" fmla="*/ 50 w 70"/>
              <a:gd name="T105" fmla="*/ 52 h 106"/>
              <a:gd name="T106" fmla="*/ 70 w 70"/>
              <a:gd name="T107" fmla="*/ 60 h 106"/>
              <a:gd name="T108" fmla="*/ 70 w 70"/>
              <a:gd name="T109" fmla="*/ 17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70" h="106">
                <a:moveTo>
                  <a:pt x="63" y="23"/>
                </a:moveTo>
                <a:cubicBezTo>
                  <a:pt x="51" y="38"/>
                  <a:pt x="51" y="38"/>
                  <a:pt x="51" y="38"/>
                </a:cubicBezTo>
                <a:cubicBezTo>
                  <a:pt x="42" y="25"/>
                  <a:pt x="42" y="25"/>
                  <a:pt x="42" y="25"/>
                </a:cubicBezTo>
                <a:cubicBezTo>
                  <a:pt x="42" y="24"/>
                  <a:pt x="42" y="24"/>
                  <a:pt x="42" y="24"/>
                </a:cubicBezTo>
                <a:cubicBezTo>
                  <a:pt x="41" y="25"/>
                  <a:pt x="41" y="25"/>
                  <a:pt x="41" y="25"/>
                </a:cubicBezTo>
                <a:cubicBezTo>
                  <a:pt x="33" y="35"/>
                  <a:pt x="33" y="35"/>
                  <a:pt x="33" y="35"/>
                </a:cubicBezTo>
                <a:cubicBezTo>
                  <a:pt x="34" y="37"/>
                  <a:pt x="34" y="37"/>
                  <a:pt x="34" y="37"/>
                </a:cubicBezTo>
                <a:cubicBezTo>
                  <a:pt x="42" y="28"/>
                  <a:pt x="42" y="28"/>
                  <a:pt x="42" y="2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1"/>
                  <a:pt x="51" y="41"/>
                  <a:pt x="51" y="41"/>
                </a:cubicBezTo>
                <a:cubicBezTo>
                  <a:pt x="52" y="41"/>
                  <a:pt x="52" y="41"/>
                  <a:pt x="52" y="41"/>
                </a:cubicBezTo>
                <a:cubicBezTo>
                  <a:pt x="64" y="26"/>
                  <a:pt x="64" y="26"/>
                  <a:pt x="64" y="26"/>
                </a:cubicBezTo>
                <a:lnTo>
                  <a:pt x="63" y="23"/>
                </a:lnTo>
                <a:close/>
                <a:moveTo>
                  <a:pt x="18" y="13"/>
                </a:moveTo>
                <a:cubicBezTo>
                  <a:pt x="13" y="10"/>
                  <a:pt x="8" y="16"/>
                  <a:pt x="8" y="26"/>
                </a:cubicBezTo>
                <a:cubicBezTo>
                  <a:pt x="8" y="33"/>
                  <a:pt x="10" y="39"/>
                  <a:pt x="13" y="43"/>
                </a:cubicBezTo>
                <a:cubicBezTo>
                  <a:pt x="10" y="45"/>
                  <a:pt x="7" y="48"/>
                  <a:pt x="5" y="52"/>
                </a:cubicBezTo>
                <a:cubicBezTo>
                  <a:pt x="29" y="62"/>
                  <a:pt x="29" y="62"/>
                  <a:pt x="29" y="62"/>
                </a:cubicBezTo>
                <a:cubicBezTo>
                  <a:pt x="29" y="98"/>
                  <a:pt x="29" y="98"/>
                  <a:pt x="29" y="98"/>
                </a:cubicBezTo>
                <a:cubicBezTo>
                  <a:pt x="47" y="78"/>
                  <a:pt x="47" y="78"/>
                  <a:pt x="47" y="78"/>
                </a:cubicBezTo>
                <a:cubicBezTo>
                  <a:pt x="49" y="76"/>
                  <a:pt x="48" y="72"/>
                  <a:pt x="47" y="68"/>
                </a:cubicBezTo>
                <a:cubicBezTo>
                  <a:pt x="46" y="67"/>
                  <a:pt x="45" y="66"/>
                  <a:pt x="44" y="66"/>
                </a:cubicBezTo>
                <a:cubicBezTo>
                  <a:pt x="43" y="65"/>
                  <a:pt x="42" y="65"/>
                  <a:pt x="41" y="67"/>
                </a:cubicBezTo>
                <a:cubicBezTo>
                  <a:pt x="33" y="73"/>
                  <a:pt x="33" y="73"/>
                  <a:pt x="33" y="73"/>
                </a:cubicBezTo>
                <a:cubicBezTo>
                  <a:pt x="32" y="65"/>
                  <a:pt x="29" y="56"/>
                  <a:pt x="24" y="48"/>
                </a:cubicBezTo>
                <a:cubicBezTo>
                  <a:pt x="27" y="46"/>
                  <a:pt x="29" y="41"/>
                  <a:pt x="29" y="35"/>
                </a:cubicBezTo>
                <a:cubicBezTo>
                  <a:pt x="29" y="25"/>
                  <a:pt x="24" y="15"/>
                  <a:pt x="18" y="13"/>
                </a:cubicBezTo>
                <a:close/>
                <a:moveTo>
                  <a:pt x="28" y="64"/>
                </a:moveTo>
                <a:cubicBezTo>
                  <a:pt x="0" y="52"/>
                  <a:pt x="0" y="52"/>
                  <a:pt x="0" y="52"/>
                </a:cubicBezTo>
                <a:cubicBezTo>
                  <a:pt x="0" y="94"/>
                  <a:pt x="0" y="94"/>
                  <a:pt x="0" y="94"/>
                </a:cubicBezTo>
                <a:cubicBezTo>
                  <a:pt x="3" y="96"/>
                  <a:pt x="3" y="96"/>
                  <a:pt x="3" y="96"/>
                </a:cubicBezTo>
                <a:cubicBezTo>
                  <a:pt x="3" y="59"/>
                  <a:pt x="3" y="59"/>
                  <a:pt x="3" y="59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105"/>
                  <a:pt x="25" y="105"/>
                  <a:pt x="25" y="105"/>
                </a:cubicBezTo>
                <a:cubicBezTo>
                  <a:pt x="28" y="106"/>
                  <a:pt x="28" y="106"/>
                  <a:pt x="28" y="106"/>
                </a:cubicBezTo>
                <a:lnTo>
                  <a:pt x="28" y="64"/>
                </a:lnTo>
                <a:close/>
                <a:moveTo>
                  <a:pt x="70" y="17"/>
                </a:moveTo>
                <a:cubicBezTo>
                  <a:pt x="27" y="0"/>
                  <a:pt x="27" y="0"/>
                  <a:pt x="27" y="0"/>
                </a:cubicBezTo>
                <a:cubicBezTo>
                  <a:pt x="27" y="16"/>
                  <a:pt x="27" y="16"/>
                  <a:pt x="27" y="16"/>
                </a:cubicBezTo>
                <a:cubicBezTo>
                  <a:pt x="28" y="18"/>
                  <a:pt x="29" y="21"/>
                  <a:pt x="30" y="23"/>
                </a:cubicBezTo>
                <a:cubicBezTo>
                  <a:pt x="30" y="6"/>
                  <a:pt x="30" y="6"/>
                  <a:pt x="30" y="6"/>
                </a:cubicBezTo>
                <a:cubicBezTo>
                  <a:pt x="67" y="21"/>
                  <a:pt x="67" y="21"/>
                  <a:pt x="67" y="21"/>
                </a:cubicBezTo>
                <a:cubicBezTo>
                  <a:pt x="67" y="53"/>
                  <a:pt x="67" y="53"/>
                  <a:pt x="67" y="53"/>
                </a:cubicBezTo>
                <a:cubicBezTo>
                  <a:pt x="32" y="39"/>
                  <a:pt x="32" y="39"/>
                  <a:pt x="32" y="39"/>
                </a:cubicBezTo>
                <a:cubicBezTo>
                  <a:pt x="32" y="40"/>
                  <a:pt x="31" y="42"/>
                  <a:pt x="31" y="44"/>
                </a:cubicBezTo>
                <a:cubicBezTo>
                  <a:pt x="47" y="50"/>
                  <a:pt x="47" y="50"/>
                  <a:pt x="47" y="50"/>
                </a:cubicBezTo>
                <a:cubicBezTo>
                  <a:pt x="47" y="54"/>
                  <a:pt x="47" y="54"/>
                  <a:pt x="47" y="54"/>
                </a:cubicBezTo>
                <a:cubicBezTo>
                  <a:pt x="43" y="52"/>
                  <a:pt x="43" y="52"/>
                  <a:pt x="43" y="52"/>
                </a:cubicBezTo>
                <a:cubicBezTo>
                  <a:pt x="43" y="57"/>
                  <a:pt x="43" y="57"/>
                  <a:pt x="43" y="57"/>
                </a:cubicBezTo>
                <a:cubicBezTo>
                  <a:pt x="55" y="63"/>
                  <a:pt x="55" y="63"/>
                  <a:pt x="55" y="63"/>
                </a:cubicBezTo>
                <a:cubicBezTo>
                  <a:pt x="55" y="57"/>
                  <a:pt x="55" y="57"/>
                  <a:pt x="55" y="57"/>
                </a:cubicBezTo>
                <a:cubicBezTo>
                  <a:pt x="50" y="55"/>
                  <a:pt x="50" y="55"/>
                  <a:pt x="50" y="55"/>
                </a:cubicBezTo>
                <a:cubicBezTo>
                  <a:pt x="50" y="52"/>
                  <a:pt x="50" y="52"/>
                  <a:pt x="50" y="52"/>
                </a:cubicBezTo>
                <a:cubicBezTo>
                  <a:pt x="70" y="60"/>
                  <a:pt x="70" y="60"/>
                  <a:pt x="70" y="60"/>
                </a:cubicBezTo>
                <a:lnTo>
                  <a:pt x="70" y="17"/>
                </a:ln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3" name="Freeform 172"/>
          <p:cNvSpPr>
            <a:spLocks noEditPoints="1"/>
          </p:cNvSpPr>
          <p:nvPr/>
        </p:nvSpPr>
        <p:spPr bwMode="auto">
          <a:xfrm>
            <a:off x="353266" y="6219872"/>
            <a:ext cx="421324" cy="252014"/>
          </a:xfrm>
          <a:custGeom>
            <a:avLst/>
            <a:gdLst>
              <a:gd name="T0" fmla="*/ 396 w 399"/>
              <a:gd name="T1" fmla="*/ 285 h 304"/>
              <a:gd name="T2" fmla="*/ 390 w 399"/>
              <a:gd name="T3" fmla="*/ 10 h 304"/>
              <a:gd name="T4" fmla="*/ 349 w 399"/>
              <a:gd name="T5" fmla="*/ 22 h 304"/>
              <a:gd name="T6" fmla="*/ 376 w 399"/>
              <a:gd name="T7" fmla="*/ 48 h 304"/>
              <a:gd name="T8" fmla="*/ 360 w 399"/>
              <a:gd name="T9" fmla="*/ 281 h 304"/>
              <a:gd name="T10" fmla="*/ 304 w 399"/>
              <a:gd name="T11" fmla="*/ 256 h 304"/>
              <a:gd name="T12" fmla="*/ 345 w 399"/>
              <a:gd name="T13" fmla="*/ 42 h 304"/>
              <a:gd name="T14" fmla="*/ 357 w 399"/>
              <a:gd name="T15" fmla="*/ 251 h 304"/>
              <a:gd name="T16" fmla="*/ 254 w 399"/>
              <a:gd name="T17" fmla="*/ 22 h 304"/>
              <a:gd name="T18" fmla="*/ 254 w 399"/>
              <a:gd name="T19" fmla="*/ 304 h 304"/>
              <a:gd name="T20" fmla="*/ 254 w 399"/>
              <a:gd name="T21" fmla="*/ 264 h 304"/>
              <a:gd name="T22" fmla="*/ 277 w 399"/>
              <a:gd name="T23" fmla="*/ 167 h 304"/>
              <a:gd name="T24" fmla="*/ 274 w 399"/>
              <a:gd name="T25" fmla="*/ 133 h 304"/>
              <a:gd name="T26" fmla="*/ 273 w 399"/>
              <a:gd name="T27" fmla="*/ 109 h 304"/>
              <a:gd name="T28" fmla="*/ 254 w 399"/>
              <a:gd name="T29" fmla="*/ 41 h 304"/>
              <a:gd name="T30" fmla="*/ 260 w 399"/>
              <a:gd name="T31" fmla="*/ 171 h 304"/>
              <a:gd name="T32" fmla="*/ 254 w 399"/>
              <a:gd name="T33" fmla="*/ 137 h 304"/>
              <a:gd name="T34" fmla="*/ 257 w 399"/>
              <a:gd name="T35" fmla="*/ 103 h 304"/>
              <a:gd name="T36" fmla="*/ 200 w 399"/>
              <a:gd name="T37" fmla="*/ 0 h 304"/>
              <a:gd name="T38" fmla="*/ 200 w 399"/>
              <a:gd name="T39" fmla="*/ 282 h 304"/>
              <a:gd name="T40" fmla="*/ 241 w 399"/>
              <a:gd name="T41" fmla="*/ 93 h 304"/>
              <a:gd name="T42" fmla="*/ 226 w 399"/>
              <a:gd name="T43" fmla="*/ 121 h 304"/>
              <a:gd name="T44" fmla="*/ 230 w 399"/>
              <a:gd name="T45" fmla="*/ 144 h 304"/>
              <a:gd name="T46" fmla="*/ 232 w 399"/>
              <a:gd name="T47" fmla="*/ 178 h 304"/>
              <a:gd name="T48" fmla="*/ 200 w 399"/>
              <a:gd name="T49" fmla="*/ 186 h 304"/>
              <a:gd name="T50" fmla="*/ 254 w 399"/>
              <a:gd name="T51" fmla="*/ 41 h 304"/>
              <a:gd name="T52" fmla="*/ 242 w 399"/>
              <a:gd name="T53" fmla="*/ 103 h 304"/>
              <a:gd name="T54" fmla="*/ 251 w 399"/>
              <a:gd name="T55" fmla="*/ 128 h 304"/>
              <a:gd name="T56" fmla="*/ 251 w 399"/>
              <a:gd name="T57" fmla="*/ 136 h 304"/>
              <a:gd name="T58" fmla="*/ 246 w 399"/>
              <a:gd name="T59" fmla="*/ 170 h 304"/>
              <a:gd name="T60" fmla="*/ 135 w 399"/>
              <a:gd name="T61" fmla="*/ 22 h 304"/>
              <a:gd name="T62" fmla="*/ 135 w 399"/>
              <a:gd name="T63" fmla="*/ 304 h 304"/>
              <a:gd name="T64" fmla="*/ 173 w 399"/>
              <a:gd name="T65" fmla="*/ 178 h 304"/>
              <a:gd name="T66" fmla="*/ 139 w 399"/>
              <a:gd name="T67" fmla="*/ 213 h 304"/>
              <a:gd name="T68" fmla="*/ 162 w 399"/>
              <a:gd name="T69" fmla="*/ 183 h 304"/>
              <a:gd name="T70" fmla="*/ 148 w 399"/>
              <a:gd name="T71" fmla="*/ 153 h 304"/>
              <a:gd name="T72" fmla="*/ 136 w 399"/>
              <a:gd name="T73" fmla="*/ 126 h 304"/>
              <a:gd name="T74" fmla="*/ 143 w 399"/>
              <a:gd name="T75" fmla="*/ 136 h 304"/>
              <a:gd name="T76" fmla="*/ 150 w 399"/>
              <a:gd name="T77" fmla="*/ 122 h 304"/>
              <a:gd name="T78" fmla="*/ 200 w 399"/>
              <a:gd name="T79" fmla="*/ 41 h 304"/>
              <a:gd name="T80" fmla="*/ 147 w 399"/>
              <a:gd name="T81" fmla="*/ 193 h 304"/>
              <a:gd name="T82" fmla="*/ 139 w 399"/>
              <a:gd name="T83" fmla="*/ 164 h 304"/>
              <a:gd name="T84" fmla="*/ 25 w 399"/>
              <a:gd name="T85" fmla="*/ 2 h 304"/>
              <a:gd name="T86" fmla="*/ 0 w 399"/>
              <a:gd name="T87" fmla="*/ 273 h 304"/>
              <a:gd name="T88" fmla="*/ 25 w 399"/>
              <a:gd name="T89" fmla="*/ 304 h 304"/>
              <a:gd name="T90" fmla="*/ 40 w 399"/>
              <a:gd name="T91" fmla="*/ 281 h 304"/>
              <a:gd name="T92" fmla="*/ 24 w 399"/>
              <a:gd name="T93" fmla="*/ 48 h 304"/>
              <a:gd name="T94" fmla="*/ 50 w 399"/>
              <a:gd name="T95" fmla="*/ 22 h 304"/>
              <a:gd name="T96" fmla="*/ 124 w 399"/>
              <a:gd name="T97" fmla="*/ 125 h 304"/>
              <a:gd name="T98" fmla="*/ 106 w 399"/>
              <a:gd name="T99" fmla="*/ 175 h 304"/>
              <a:gd name="T100" fmla="*/ 117 w 399"/>
              <a:gd name="T101" fmla="*/ 209 h 304"/>
              <a:gd name="T102" fmla="*/ 54 w 399"/>
              <a:gd name="T103" fmla="*/ 262 h 304"/>
              <a:gd name="T104" fmla="*/ 43 w 399"/>
              <a:gd name="T105" fmla="*/ 53 h 304"/>
              <a:gd name="T106" fmla="*/ 135 w 399"/>
              <a:gd name="T107" fmla="*/ 156 h 304"/>
              <a:gd name="T108" fmla="*/ 131 w 399"/>
              <a:gd name="T109" fmla="*/ 176 h 304"/>
              <a:gd name="T110" fmla="*/ 128 w 399"/>
              <a:gd name="T111" fmla="*/ 199 h 304"/>
              <a:gd name="T112" fmla="*/ 127 w 399"/>
              <a:gd name="T113" fmla="*/ 137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99" h="304">
                <a:moveTo>
                  <a:pt x="368" y="304"/>
                </a:moveTo>
                <a:lnTo>
                  <a:pt x="368" y="304"/>
                </a:lnTo>
                <a:lnTo>
                  <a:pt x="373" y="304"/>
                </a:lnTo>
                <a:lnTo>
                  <a:pt x="380" y="302"/>
                </a:lnTo>
                <a:lnTo>
                  <a:pt x="385" y="298"/>
                </a:lnTo>
                <a:lnTo>
                  <a:pt x="390" y="294"/>
                </a:lnTo>
                <a:lnTo>
                  <a:pt x="394" y="290"/>
                </a:lnTo>
                <a:lnTo>
                  <a:pt x="396" y="285"/>
                </a:lnTo>
                <a:lnTo>
                  <a:pt x="399" y="279"/>
                </a:lnTo>
                <a:lnTo>
                  <a:pt x="399" y="273"/>
                </a:lnTo>
                <a:lnTo>
                  <a:pt x="399" y="33"/>
                </a:lnTo>
                <a:lnTo>
                  <a:pt x="399" y="33"/>
                </a:lnTo>
                <a:lnTo>
                  <a:pt x="399" y="26"/>
                </a:lnTo>
                <a:lnTo>
                  <a:pt x="396" y="21"/>
                </a:lnTo>
                <a:lnTo>
                  <a:pt x="394" y="15"/>
                </a:lnTo>
                <a:lnTo>
                  <a:pt x="390" y="10"/>
                </a:lnTo>
                <a:lnTo>
                  <a:pt x="385" y="6"/>
                </a:lnTo>
                <a:lnTo>
                  <a:pt x="380" y="3"/>
                </a:lnTo>
                <a:lnTo>
                  <a:pt x="373" y="2"/>
                </a:lnTo>
                <a:lnTo>
                  <a:pt x="368" y="0"/>
                </a:lnTo>
                <a:lnTo>
                  <a:pt x="304" y="0"/>
                </a:lnTo>
                <a:lnTo>
                  <a:pt x="304" y="22"/>
                </a:lnTo>
                <a:lnTo>
                  <a:pt x="349" y="22"/>
                </a:lnTo>
                <a:lnTo>
                  <a:pt x="349" y="22"/>
                </a:lnTo>
                <a:lnTo>
                  <a:pt x="354" y="22"/>
                </a:lnTo>
                <a:lnTo>
                  <a:pt x="360" y="25"/>
                </a:lnTo>
                <a:lnTo>
                  <a:pt x="364" y="26"/>
                </a:lnTo>
                <a:lnTo>
                  <a:pt x="368" y="30"/>
                </a:lnTo>
                <a:lnTo>
                  <a:pt x="371" y="34"/>
                </a:lnTo>
                <a:lnTo>
                  <a:pt x="373" y="38"/>
                </a:lnTo>
                <a:lnTo>
                  <a:pt x="375" y="42"/>
                </a:lnTo>
                <a:lnTo>
                  <a:pt x="376" y="48"/>
                </a:lnTo>
                <a:lnTo>
                  <a:pt x="376" y="256"/>
                </a:lnTo>
                <a:lnTo>
                  <a:pt x="376" y="256"/>
                </a:lnTo>
                <a:lnTo>
                  <a:pt x="375" y="262"/>
                </a:lnTo>
                <a:lnTo>
                  <a:pt x="373" y="267"/>
                </a:lnTo>
                <a:lnTo>
                  <a:pt x="371" y="271"/>
                </a:lnTo>
                <a:lnTo>
                  <a:pt x="368" y="275"/>
                </a:lnTo>
                <a:lnTo>
                  <a:pt x="364" y="278"/>
                </a:lnTo>
                <a:lnTo>
                  <a:pt x="360" y="281"/>
                </a:lnTo>
                <a:lnTo>
                  <a:pt x="354" y="282"/>
                </a:lnTo>
                <a:lnTo>
                  <a:pt x="349" y="282"/>
                </a:lnTo>
                <a:lnTo>
                  <a:pt x="304" y="282"/>
                </a:lnTo>
                <a:lnTo>
                  <a:pt x="304" y="304"/>
                </a:lnTo>
                <a:lnTo>
                  <a:pt x="368" y="304"/>
                </a:lnTo>
                <a:lnTo>
                  <a:pt x="368" y="304"/>
                </a:lnTo>
                <a:close/>
                <a:moveTo>
                  <a:pt x="304" y="264"/>
                </a:moveTo>
                <a:lnTo>
                  <a:pt x="304" y="256"/>
                </a:lnTo>
                <a:lnTo>
                  <a:pt x="337" y="256"/>
                </a:lnTo>
                <a:lnTo>
                  <a:pt x="337" y="243"/>
                </a:lnTo>
                <a:lnTo>
                  <a:pt x="304" y="243"/>
                </a:lnTo>
                <a:lnTo>
                  <a:pt x="304" y="41"/>
                </a:lnTo>
                <a:lnTo>
                  <a:pt x="337" y="41"/>
                </a:lnTo>
                <a:lnTo>
                  <a:pt x="337" y="41"/>
                </a:lnTo>
                <a:lnTo>
                  <a:pt x="341" y="41"/>
                </a:lnTo>
                <a:lnTo>
                  <a:pt x="345" y="42"/>
                </a:lnTo>
                <a:lnTo>
                  <a:pt x="352" y="46"/>
                </a:lnTo>
                <a:lnTo>
                  <a:pt x="357" y="53"/>
                </a:lnTo>
                <a:lnTo>
                  <a:pt x="357" y="57"/>
                </a:lnTo>
                <a:lnTo>
                  <a:pt x="358" y="61"/>
                </a:lnTo>
                <a:lnTo>
                  <a:pt x="358" y="243"/>
                </a:lnTo>
                <a:lnTo>
                  <a:pt x="358" y="243"/>
                </a:lnTo>
                <a:lnTo>
                  <a:pt x="357" y="247"/>
                </a:lnTo>
                <a:lnTo>
                  <a:pt x="357" y="251"/>
                </a:lnTo>
                <a:lnTo>
                  <a:pt x="352" y="258"/>
                </a:lnTo>
                <a:lnTo>
                  <a:pt x="345" y="262"/>
                </a:lnTo>
                <a:lnTo>
                  <a:pt x="341" y="263"/>
                </a:lnTo>
                <a:lnTo>
                  <a:pt x="337" y="264"/>
                </a:lnTo>
                <a:lnTo>
                  <a:pt x="304" y="264"/>
                </a:lnTo>
                <a:close/>
                <a:moveTo>
                  <a:pt x="304" y="0"/>
                </a:moveTo>
                <a:lnTo>
                  <a:pt x="254" y="0"/>
                </a:lnTo>
                <a:lnTo>
                  <a:pt x="254" y="22"/>
                </a:lnTo>
                <a:lnTo>
                  <a:pt x="304" y="22"/>
                </a:lnTo>
                <a:lnTo>
                  <a:pt x="304" y="0"/>
                </a:lnTo>
                <a:lnTo>
                  <a:pt x="304" y="0"/>
                </a:lnTo>
                <a:close/>
                <a:moveTo>
                  <a:pt x="254" y="304"/>
                </a:moveTo>
                <a:lnTo>
                  <a:pt x="304" y="304"/>
                </a:lnTo>
                <a:lnTo>
                  <a:pt x="304" y="282"/>
                </a:lnTo>
                <a:lnTo>
                  <a:pt x="254" y="282"/>
                </a:lnTo>
                <a:lnTo>
                  <a:pt x="254" y="304"/>
                </a:lnTo>
                <a:lnTo>
                  <a:pt x="254" y="304"/>
                </a:lnTo>
                <a:close/>
                <a:moveTo>
                  <a:pt x="304" y="41"/>
                </a:moveTo>
                <a:lnTo>
                  <a:pt x="304" y="243"/>
                </a:lnTo>
                <a:lnTo>
                  <a:pt x="270" y="243"/>
                </a:lnTo>
                <a:lnTo>
                  <a:pt x="270" y="256"/>
                </a:lnTo>
                <a:lnTo>
                  <a:pt x="304" y="256"/>
                </a:lnTo>
                <a:lnTo>
                  <a:pt x="304" y="264"/>
                </a:lnTo>
                <a:lnTo>
                  <a:pt x="254" y="264"/>
                </a:lnTo>
                <a:lnTo>
                  <a:pt x="254" y="183"/>
                </a:lnTo>
                <a:lnTo>
                  <a:pt x="254" y="183"/>
                </a:lnTo>
                <a:lnTo>
                  <a:pt x="257" y="183"/>
                </a:lnTo>
                <a:lnTo>
                  <a:pt x="257" y="183"/>
                </a:lnTo>
                <a:lnTo>
                  <a:pt x="265" y="179"/>
                </a:lnTo>
                <a:lnTo>
                  <a:pt x="272" y="174"/>
                </a:lnTo>
                <a:lnTo>
                  <a:pt x="272" y="174"/>
                </a:lnTo>
                <a:lnTo>
                  <a:pt x="277" y="167"/>
                </a:lnTo>
                <a:lnTo>
                  <a:pt x="281" y="159"/>
                </a:lnTo>
                <a:lnTo>
                  <a:pt x="281" y="159"/>
                </a:lnTo>
                <a:lnTo>
                  <a:pt x="281" y="151"/>
                </a:lnTo>
                <a:lnTo>
                  <a:pt x="281" y="151"/>
                </a:lnTo>
                <a:lnTo>
                  <a:pt x="281" y="143"/>
                </a:lnTo>
                <a:lnTo>
                  <a:pt x="281" y="143"/>
                </a:lnTo>
                <a:lnTo>
                  <a:pt x="278" y="137"/>
                </a:lnTo>
                <a:lnTo>
                  <a:pt x="274" y="133"/>
                </a:lnTo>
                <a:lnTo>
                  <a:pt x="274" y="133"/>
                </a:lnTo>
                <a:lnTo>
                  <a:pt x="269" y="130"/>
                </a:lnTo>
                <a:lnTo>
                  <a:pt x="262" y="129"/>
                </a:lnTo>
                <a:lnTo>
                  <a:pt x="262" y="129"/>
                </a:lnTo>
                <a:lnTo>
                  <a:pt x="268" y="122"/>
                </a:lnTo>
                <a:lnTo>
                  <a:pt x="272" y="116"/>
                </a:lnTo>
                <a:lnTo>
                  <a:pt x="272" y="116"/>
                </a:lnTo>
                <a:lnTo>
                  <a:pt x="273" y="109"/>
                </a:lnTo>
                <a:lnTo>
                  <a:pt x="273" y="102"/>
                </a:lnTo>
                <a:lnTo>
                  <a:pt x="273" y="102"/>
                </a:lnTo>
                <a:lnTo>
                  <a:pt x="270" y="97"/>
                </a:lnTo>
                <a:lnTo>
                  <a:pt x="264" y="93"/>
                </a:lnTo>
                <a:lnTo>
                  <a:pt x="264" y="93"/>
                </a:lnTo>
                <a:lnTo>
                  <a:pt x="260" y="90"/>
                </a:lnTo>
                <a:lnTo>
                  <a:pt x="254" y="90"/>
                </a:lnTo>
                <a:lnTo>
                  <a:pt x="254" y="41"/>
                </a:lnTo>
                <a:lnTo>
                  <a:pt x="304" y="41"/>
                </a:lnTo>
                <a:lnTo>
                  <a:pt x="304" y="41"/>
                </a:lnTo>
                <a:close/>
                <a:moveTo>
                  <a:pt x="254" y="175"/>
                </a:moveTo>
                <a:lnTo>
                  <a:pt x="254" y="175"/>
                </a:lnTo>
                <a:lnTo>
                  <a:pt x="254" y="175"/>
                </a:lnTo>
                <a:lnTo>
                  <a:pt x="254" y="175"/>
                </a:lnTo>
                <a:lnTo>
                  <a:pt x="257" y="174"/>
                </a:lnTo>
                <a:lnTo>
                  <a:pt x="260" y="171"/>
                </a:lnTo>
                <a:lnTo>
                  <a:pt x="264" y="166"/>
                </a:lnTo>
                <a:lnTo>
                  <a:pt x="264" y="166"/>
                </a:lnTo>
                <a:lnTo>
                  <a:pt x="265" y="159"/>
                </a:lnTo>
                <a:lnTo>
                  <a:pt x="264" y="151"/>
                </a:lnTo>
                <a:lnTo>
                  <a:pt x="264" y="151"/>
                </a:lnTo>
                <a:lnTo>
                  <a:pt x="260" y="143"/>
                </a:lnTo>
                <a:lnTo>
                  <a:pt x="257" y="140"/>
                </a:lnTo>
                <a:lnTo>
                  <a:pt x="254" y="137"/>
                </a:lnTo>
                <a:lnTo>
                  <a:pt x="254" y="175"/>
                </a:lnTo>
                <a:lnTo>
                  <a:pt x="254" y="175"/>
                </a:lnTo>
                <a:close/>
                <a:moveTo>
                  <a:pt x="254" y="124"/>
                </a:moveTo>
                <a:lnTo>
                  <a:pt x="254" y="124"/>
                </a:lnTo>
                <a:lnTo>
                  <a:pt x="257" y="117"/>
                </a:lnTo>
                <a:lnTo>
                  <a:pt x="258" y="109"/>
                </a:lnTo>
                <a:lnTo>
                  <a:pt x="258" y="109"/>
                </a:lnTo>
                <a:lnTo>
                  <a:pt x="257" y="103"/>
                </a:lnTo>
                <a:lnTo>
                  <a:pt x="257" y="103"/>
                </a:lnTo>
                <a:lnTo>
                  <a:pt x="255" y="99"/>
                </a:lnTo>
                <a:lnTo>
                  <a:pt x="254" y="98"/>
                </a:lnTo>
                <a:lnTo>
                  <a:pt x="254" y="98"/>
                </a:lnTo>
                <a:lnTo>
                  <a:pt x="254" y="97"/>
                </a:lnTo>
                <a:lnTo>
                  <a:pt x="254" y="124"/>
                </a:lnTo>
                <a:close/>
                <a:moveTo>
                  <a:pt x="254" y="0"/>
                </a:moveTo>
                <a:lnTo>
                  <a:pt x="200" y="0"/>
                </a:lnTo>
                <a:lnTo>
                  <a:pt x="200" y="22"/>
                </a:lnTo>
                <a:lnTo>
                  <a:pt x="254" y="22"/>
                </a:lnTo>
                <a:lnTo>
                  <a:pt x="254" y="0"/>
                </a:lnTo>
                <a:lnTo>
                  <a:pt x="254" y="0"/>
                </a:lnTo>
                <a:close/>
                <a:moveTo>
                  <a:pt x="200" y="304"/>
                </a:moveTo>
                <a:lnTo>
                  <a:pt x="254" y="304"/>
                </a:lnTo>
                <a:lnTo>
                  <a:pt x="254" y="282"/>
                </a:lnTo>
                <a:lnTo>
                  <a:pt x="200" y="282"/>
                </a:lnTo>
                <a:lnTo>
                  <a:pt x="200" y="304"/>
                </a:lnTo>
                <a:lnTo>
                  <a:pt x="200" y="304"/>
                </a:lnTo>
                <a:close/>
                <a:moveTo>
                  <a:pt x="254" y="41"/>
                </a:moveTo>
                <a:lnTo>
                  <a:pt x="254" y="90"/>
                </a:lnTo>
                <a:lnTo>
                  <a:pt x="254" y="90"/>
                </a:lnTo>
                <a:lnTo>
                  <a:pt x="246" y="91"/>
                </a:lnTo>
                <a:lnTo>
                  <a:pt x="246" y="91"/>
                </a:lnTo>
                <a:lnTo>
                  <a:pt x="241" y="93"/>
                </a:lnTo>
                <a:lnTo>
                  <a:pt x="236" y="95"/>
                </a:lnTo>
                <a:lnTo>
                  <a:pt x="232" y="99"/>
                </a:lnTo>
                <a:lnTo>
                  <a:pt x="230" y="103"/>
                </a:lnTo>
                <a:lnTo>
                  <a:pt x="230" y="103"/>
                </a:lnTo>
                <a:lnTo>
                  <a:pt x="227" y="107"/>
                </a:lnTo>
                <a:lnTo>
                  <a:pt x="226" y="111"/>
                </a:lnTo>
                <a:lnTo>
                  <a:pt x="226" y="117"/>
                </a:lnTo>
                <a:lnTo>
                  <a:pt x="226" y="121"/>
                </a:lnTo>
                <a:lnTo>
                  <a:pt x="226" y="121"/>
                </a:lnTo>
                <a:lnTo>
                  <a:pt x="228" y="125"/>
                </a:lnTo>
                <a:lnTo>
                  <a:pt x="231" y="129"/>
                </a:lnTo>
                <a:lnTo>
                  <a:pt x="235" y="132"/>
                </a:lnTo>
                <a:lnTo>
                  <a:pt x="241" y="134"/>
                </a:lnTo>
                <a:lnTo>
                  <a:pt x="241" y="134"/>
                </a:lnTo>
                <a:lnTo>
                  <a:pt x="232" y="141"/>
                </a:lnTo>
                <a:lnTo>
                  <a:pt x="230" y="144"/>
                </a:lnTo>
                <a:lnTo>
                  <a:pt x="227" y="148"/>
                </a:lnTo>
                <a:lnTo>
                  <a:pt x="227" y="148"/>
                </a:lnTo>
                <a:lnTo>
                  <a:pt x="226" y="158"/>
                </a:lnTo>
                <a:lnTo>
                  <a:pt x="226" y="166"/>
                </a:lnTo>
                <a:lnTo>
                  <a:pt x="226" y="166"/>
                </a:lnTo>
                <a:lnTo>
                  <a:pt x="227" y="171"/>
                </a:lnTo>
                <a:lnTo>
                  <a:pt x="230" y="174"/>
                </a:lnTo>
                <a:lnTo>
                  <a:pt x="232" y="178"/>
                </a:lnTo>
                <a:lnTo>
                  <a:pt x="236" y="181"/>
                </a:lnTo>
                <a:lnTo>
                  <a:pt x="236" y="181"/>
                </a:lnTo>
                <a:lnTo>
                  <a:pt x="241" y="182"/>
                </a:lnTo>
                <a:lnTo>
                  <a:pt x="245" y="183"/>
                </a:lnTo>
                <a:lnTo>
                  <a:pt x="254" y="183"/>
                </a:lnTo>
                <a:lnTo>
                  <a:pt x="254" y="264"/>
                </a:lnTo>
                <a:lnTo>
                  <a:pt x="200" y="264"/>
                </a:lnTo>
                <a:lnTo>
                  <a:pt x="200" y="186"/>
                </a:lnTo>
                <a:lnTo>
                  <a:pt x="201" y="186"/>
                </a:lnTo>
                <a:lnTo>
                  <a:pt x="200" y="171"/>
                </a:lnTo>
                <a:lnTo>
                  <a:pt x="216" y="167"/>
                </a:lnTo>
                <a:lnTo>
                  <a:pt x="215" y="153"/>
                </a:lnTo>
                <a:lnTo>
                  <a:pt x="200" y="158"/>
                </a:lnTo>
                <a:lnTo>
                  <a:pt x="200" y="145"/>
                </a:lnTo>
                <a:lnTo>
                  <a:pt x="200" y="41"/>
                </a:lnTo>
                <a:lnTo>
                  <a:pt x="254" y="41"/>
                </a:lnTo>
                <a:lnTo>
                  <a:pt x="254" y="41"/>
                </a:lnTo>
                <a:close/>
                <a:moveTo>
                  <a:pt x="254" y="97"/>
                </a:moveTo>
                <a:lnTo>
                  <a:pt x="254" y="97"/>
                </a:lnTo>
                <a:lnTo>
                  <a:pt x="251" y="97"/>
                </a:lnTo>
                <a:lnTo>
                  <a:pt x="249" y="97"/>
                </a:lnTo>
                <a:lnTo>
                  <a:pt x="249" y="97"/>
                </a:lnTo>
                <a:lnTo>
                  <a:pt x="245" y="99"/>
                </a:lnTo>
                <a:lnTo>
                  <a:pt x="242" y="103"/>
                </a:lnTo>
                <a:lnTo>
                  <a:pt x="242" y="103"/>
                </a:lnTo>
                <a:lnTo>
                  <a:pt x="241" y="109"/>
                </a:lnTo>
                <a:lnTo>
                  <a:pt x="241" y="114"/>
                </a:lnTo>
                <a:lnTo>
                  <a:pt x="241" y="114"/>
                </a:lnTo>
                <a:lnTo>
                  <a:pt x="242" y="118"/>
                </a:lnTo>
                <a:lnTo>
                  <a:pt x="245" y="122"/>
                </a:lnTo>
                <a:lnTo>
                  <a:pt x="247" y="125"/>
                </a:lnTo>
                <a:lnTo>
                  <a:pt x="251" y="128"/>
                </a:lnTo>
                <a:lnTo>
                  <a:pt x="251" y="128"/>
                </a:lnTo>
                <a:lnTo>
                  <a:pt x="254" y="124"/>
                </a:lnTo>
                <a:lnTo>
                  <a:pt x="254" y="97"/>
                </a:lnTo>
                <a:lnTo>
                  <a:pt x="254" y="97"/>
                </a:lnTo>
                <a:close/>
                <a:moveTo>
                  <a:pt x="254" y="137"/>
                </a:moveTo>
                <a:lnTo>
                  <a:pt x="254" y="137"/>
                </a:lnTo>
                <a:lnTo>
                  <a:pt x="251" y="136"/>
                </a:lnTo>
                <a:lnTo>
                  <a:pt x="251" y="136"/>
                </a:lnTo>
                <a:lnTo>
                  <a:pt x="247" y="141"/>
                </a:lnTo>
                <a:lnTo>
                  <a:pt x="245" y="147"/>
                </a:lnTo>
                <a:lnTo>
                  <a:pt x="243" y="152"/>
                </a:lnTo>
                <a:lnTo>
                  <a:pt x="243" y="159"/>
                </a:lnTo>
                <a:lnTo>
                  <a:pt x="243" y="159"/>
                </a:lnTo>
                <a:lnTo>
                  <a:pt x="243" y="164"/>
                </a:lnTo>
                <a:lnTo>
                  <a:pt x="243" y="164"/>
                </a:lnTo>
                <a:lnTo>
                  <a:pt x="246" y="170"/>
                </a:lnTo>
                <a:lnTo>
                  <a:pt x="249" y="172"/>
                </a:lnTo>
                <a:lnTo>
                  <a:pt x="249" y="172"/>
                </a:lnTo>
                <a:lnTo>
                  <a:pt x="251" y="174"/>
                </a:lnTo>
                <a:lnTo>
                  <a:pt x="254" y="175"/>
                </a:lnTo>
                <a:lnTo>
                  <a:pt x="254" y="137"/>
                </a:lnTo>
                <a:close/>
                <a:moveTo>
                  <a:pt x="200" y="0"/>
                </a:moveTo>
                <a:lnTo>
                  <a:pt x="135" y="0"/>
                </a:lnTo>
                <a:lnTo>
                  <a:pt x="135" y="22"/>
                </a:lnTo>
                <a:lnTo>
                  <a:pt x="200" y="22"/>
                </a:lnTo>
                <a:lnTo>
                  <a:pt x="200" y="0"/>
                </a:lnTo>
                <a:lnTo>
                  <a:pt x="200" y="0"/>
                </a:lnTo>
                <a:close/>
                <a:moveTo>
                  <a:pt x="135" y="304"/>
                </a:moveTo>
                <a:lnTo>
                  <a:pt x="200" y="304"/>
                </a:lnTo>
                <a:lnTo>
                  <a:pt x="200" y="282"/>
                </a:lnTo>
                <a:lnTo>
                  <a:pt x="135" y="282"/>
                </a:lnTo>
                <a:lnTo>
                  <a:pt x="135" y="304"/>
                </a:lnTo>
                <a:lnTo>
                  <a:pt x="135" y="304"/>
                </a:lnTo>
                <a:close/>
                <a:moveTo>
                  <a:pt x="200" y="41"/>
                </a:moveTo>
                <a:lnTo>
                  <a:pt x="200" y="145"/>
                </a:lnTo>
                <a:lnTo>
                  <a:pt x="200" y="143"/>
                </a:lnTo>
                <a:lnTo>
                  <a:pt x="186" y="145"/>
                </a:lnTo>
                <a:lnTo>
                  <a:pt x="186" y="160"/>
                </a:lnTo>
                <a:lnTo>
                  <a:pt x="171" y="164"/>
                </a:lnTo>
                <a:lnTo>
                  <a:pt x="173" y="178"/>
                </a:lnTo>
                <a:lnTo>
                  <a:pt x="188" y="174"/>
                </a:lnTo>
                <a:lnTo>
                  <a:pt x="188" y="190"/>
                </a:lnTo>
                <a:lnTo>
                  <a:pt x="200" y="186"/>
                </a:lnTo>
                <a:lnTo>
                  <a:pt x="200" y="264"/>
                </a:lnTo>
                <a:lnTo>
                  <a:pt x="135" y="264"/>
                </a:lnTo>
                <a:lnTo>
                  <a:pt x="135" y="214"/>
                </a:lnTo>
                <a:lnTo>
                  <a:pt x="135" y="214"/>
                </a:lnTo>
                <a:lnTo>
                  <a:pt x="139" y="213"/>
                </a:lnTo>
                <a:lnTo>
                  <a:pt x="139" y="213"/>
                </a:lnTo>
                <a:lnTo>
                  <a:pt x="144" y="210"/>
                </a:lnTo>
                <a:lnTo>
                  <a:pt x="150" y="208"/>
                </a:lnTo>
                <a:lnTo>
                  <a:pt x="155" y="202"/>
                </a:lnTo>
                <a:lnTo>
                  <a:pt x="158" y="197"/>
                </a:lnTo>
                <a:lnTo>
                  <a:pt x="158" y="197"/>
                </a:lnTo>
                <a:lnTo>
                  <a:pt x="161" y="190"/>
                </a:lnTo>
                <a:lnTo>
                  <a:pt x="162" y="183"/>
                </a:lnTo>
                <a:lnTo>
                  <a:pt x="162" y="176"/>
                </a:lnTo>
                <a:lnTo>
                  <a:pt x="162" y="170"/>
                </a:lnTo>
                <a:lnTo>
                  <a:pt x="162" y="170"/>
                </a:lnTo>
                <a:lnTo>
                  <a:pt x="158" y="163"/>
                </a:lnTo>
                <a:lnTo>
                  <a:pt x="154" y="158"/>
                </a:lnTo>
                <a:lnTo>
                  <a:pt x="154" y="158"/>
                </a:lnTo>
                <a:lnTo>
                  <a:pt x="148" y="153"/>
                </a:lnTo>
                <a:lnTo>
                  <a:pt x="148" y="153"/>
                </a:lnTo>
                <a:lnTo>
                  <a:pt x="144" y="153"/>
                </a:lnTo>
                <a:lnTo>
                  <a:pt x="139" y="155"/>
                </a:lnTo>
                <a:lnTo>
                  <a:pt x="139" y="155"/>
                </a:lnTo>
                <a:lnTo>
                  <a:pt x="135" y="156"/>
                </a:lnTo>
                <a:lnTo>
                  <a:pt x="135" y="128"/>
                </a:lnTo>
                <a:lnTo>
                  <a:pt x="135" y="128"/>
                </a:lnTo>
                <a:lnTo>
                  <a:pt x="136" y="126"/>
                </a:lnTo>
                <a:lnTo>
                  <a:pt x="136" y="126"/>
                </a:lnTo>
                <a:lnTo>
                  <a:pt x="139" y="126"/>
                </a:lnTo>
                <a:lnTo>
                  <a:pt x="140" y="128"/>
                </a:lnTo>
                <a:lnTo>
                  <a:pt x="140" y="128"/>
                </a:lnTo>
                <a:lnTo>
                  <a:pt x="143" y="129"/>
                </a:lnTo>
                <a:lnTo>
                  <a:pt x="143" y="132"/>
                </a:lnTo>
                <a:lnTo>
                  <a:pt x="143" y="132"/>
                </a:lnTo>
                <a:lnTo>
                  <a:pt x="143" y="134"/>
                </a:lnTo>
                <a:lnTo>
                  <a:pt x="143" y="136"/>
                </a:lnTo>
                <a:lnTo>
                  <a:pt x="143" y="136"/>
                </a:lnTo>
                <a:lnTo>
                  <a:pt x="147" y="134"/>
                </a:lnTo>
                <a:lnTo>
                  <a:pt x="150" y="132"/>
                </a:lnTo>
                <a:lnTo>
                  <a:pt x="150" y="132"/>
                </a:lnTo>
                <a:lnTo>
                  <a:pt x="151" y="129"/>
                </a:lnTo>
                <a:lnTo>
                  <a:pt x="151" y="125"/>
                </a:lnTo>
                <a:lnTo>
                  <a:pt x="151" y="125"/>
                </a:lnTo>
                <a:lnTo>
                  <a:pt x="150" y="122"/>
                </a:lnTo>
                <a:lnTo>
                  <a:pt x="146" y="120"/>
                </a:lnTo>
                <a:lnTo>
                  <a:pt x="146" y="120"/>
                </a:lnTo>
                <a:lnTo>
                  <a:pt x="140" y="120"/>
                </a:lnTo>
                <a:lnTo>
                  <a:pt x="135" y="120"/>
                </a:lnTo>
                <a:lnTo>
                  <a:pt x="135" y="120"/>
                </a:lnTo>
                <a:lnTo>
                  <a:pt x="135" y="41"/>
                </a:lnTo>
                <a:lnTo>
                  <a:pt x="200" y="41"/>
                </a:lnTo>
                <a:lnTo>
                  <a:pt x="200" y="41"/>
                </a:lnTo>
                <a:close/>
                <a:moveTo>
                  <a:pt x="135" y="204"/>
                </a:moveTo>
                <a:lnTo>
                  <a:pt x="135" y="204"/>
                </a:lnTo>
                <a:lnTo>
                  <a:pt x="138" y="204"/>
                </a:lnTo>
                <a:lnTo>
                  <a:pt x="138" y="204"/>
                </a:lnTo>
                <a:lnTo>
                  <a:pt x="140" y="202"/>
                </a:lnTo>
                <a:lnTo>
                  <a:pt x="143" y="199"/>
                </a:lnTo>
                <a:lnTo>
                  <a:pt x="146" y="197"/>
                </a:lnTo>
                <a:lnTo>
                  <a:pt x="147" y="193"/>
                </a:lnTo>
                <a:lnTo>
                  <a:pt x="147" y="193"/>
                </a:lnTo>
                <a:lnTo>
                  <a:pt x="150" y="185"/>
                </a:lnTo>
                <a:lnTo>
                  <a:pt x="148" y="175"/>
                </a:lnTo>
                <a:lnTo>
                  <a:pt x="148" y="175"/>
                </a:lnTo>
                <a:lnTo>
                  <a:pt x="147" y="170"/>
                </a:lnTo>
                <a:lnTo>
                  <a:pt x="144" y="167"/>
                </a:lnTo>
                <a:lnTo>
                  <a:pt x="142" y="164"/>
                </a:lnTo>
                <a:lnTo>
                  <a:pt x="139" y="164"/>
                </a:lnTo>
                <a:lnTo>
                  <a:pt x="139" y="164"/>
                </a:lnTo>
                <a:lnTo>
                  <a:pt x="136" y="166"/>
                </a:lnTo>
                <a:lnTo>
                  <a:pt x="135" y="168"/>
                </a:lnTo>
                <a:lnTo>
                  <a:pt x="135" y="204"/>
                </a:lnTo>
                <a:close/>
                <a:moveTo>
                  <a:pt x="135" y="0"/>
                </a:moveTo>
                <a:lnTo>
                  <a:pt x="32" y="0"/>
                </a:lnTo>
                <a:lnTo>
                  <a:pt x="32" y="0"/>
                </a:lnTo>
                <a:lnTo>
                  <a:pt x="25" y="2"/>
                </a:lnTo>
                <a:lnTo>
                  <a:pt x="20" y="3"/>
                </a:lnTo>
                <a:lnTo>
                  <a:pt x="14" y="6"/>
                </a:lnTo>
                <a:lnTo>
                  <a:pt x="9" y="10"/>
                </a:lnTo>
                <a:lnTo>
                  <a:pt x="5" y="15"/>
                </a:lnTo>
                <a:lnTo>
                  <a:pt x="2" y="21"/>
                </a:lnTo>
                <a:lnTo>
                  <a:pt x="1" y="26"/>
                </a:lnTo>
                <a:lnTo>
                  <a:pt x="0" y="33"/>
                </a:lnTo>
                <a:lnTo>
                  <a:pt x="0" y="273"/>
                </a:lnTo>
                <a:lnTo>
                  <a:pt x="0" y="273"/>
                </a:lnTo>
                <a:lnTo>
                  <a:pt x="1" y="279"/>
                </a:lnTo>
                <a:lnTo>
                  <a:pt x="2" y="285"/>
                </a:lnTo>
                <a:lnTo>
                  <a:pt x="5" y="290"/>
                </a:lnTo>
                <a:lnTo>
                  <a:pt x="9" y="294"/>
                </a:lnTo>
                <a:lnTo>
                  <a:pt x="14" y="298"/>
                </a:lnTo>
                <a:lnTo>
                  <a:pt x="20" y="302"/>
                </a:lnTo>
                <a:lnTo>
                  <a:pt x="25" y="304"/>
                </a:lnTo>
                <a:lnTo>
                  <a:pt x="32" y="304"/>
                </a:lnTo>
                <a:lnTo>
                  <a:pt x="135" y="304"/>
                </a:lnTo>
                <a:lnTo>
                  <a:pt x="135" y="282"/>
                </a:lnTo>
                <a:lnTo>
                  <a:pt x="50" y="282"/>
                </a:lnTo>
                <a:lnTo>
                  <a:pt x="50" y="282"/>
                </a:lnTo>
                <a:lnTo>
                  <a:pt x="50" y="282"/>
                </a:lnTo>
                <a:lnTo>
                  <a:pt x="44" y="282"/>
                </a:lnTo>
                <a:lnTo>
                  <a:pt x="40" y="281"/>
                </a:lnTo>
                <a:lnTo>
                  <a:pt x="35" y="278"/>
                </a:lnTo>
                <a:lnTo>
                  <a:pt x="32" y="275"/>
                </a:lnTo>
                <a:lnTo>
                  <a:pt x="28" y="271"/>
                </a:lnTo>
                <a:lnTo>
                  <a:pt x="25" y="267"/>
                </a:lnTo>
                <a:lnTo>
                  <a:pt x="24" y="262"/>
                </a:lnTo>
                <a:lnTo>
                  <a:pt x="24" y="256"/>
                </a:lnTo>
                <a:lnTo>
                  <a:pt x="24" y="48"/>
                </a:lnTo>
                <a:lnTo>
                  <a:pt x="24" y="48"/>
                </a:lnTo>
                <a:lnTo>
                  <a:pt x="24" y="42"/>
                </a:lnTo>
                <a:lnTo>
                  <a:pt x="25" y="38"/>
                </a:lnTo>
                <a:lnTo>
                  <a:pt x="28" y="34"/>
                </a:lnTo>
                <a:lnTo>
                  <a:pt x="32" y="30"/>
                </a:lnTo>
                <a:lnTo>
                  <a:pt x="35" y="26"/>
                </a:lnTo>
                <a:lnTo>
                  <a:pt x="40" y="25"/>
                </a:lnTo>
                <a:lnTo>
                  <a:pt x="44" y="22"/>
                </a:lnTo>
                <a:lnTo>
                  <a:pt x="50" y="22"/>
                </a:lnTo>
                <a:lnTo>
                  <a:pt x="135" y="22"/>
                </a:lnTo>
                <a:lnTo>
                  <a:pt x="135" y="0"/>
                </a:lnTo>
                <a:lnTo>
                  <a:pt x="135" y="0"/>
                </a:lnTo>
                <a:close/>
                <a:moveTo>
                  <a:pt x="135" y="41"/>
                </a:moveTo>
                <a:lnTo>
                  <a:pt x="135" y="120"/>
                </a:lnTo>
                <a:lnTo>
                  <a:pt x="135" y="120"/>
                </a:lnTo>
                <a:lnTo>
                  <a:pt x="130" y="122"/>
                </a:lnTo>
                <a:lnTo>
                  <a:pt x="124" y="125"/>
                </a:lnTo>
                <a:lnTo>
                  <a:pt x="120" y="129"/>
                </a:lnTo>
                <a:lnTo>
                  <a:pt x="116" y="133"/>
                </a:lnTo>
                <a:lnTo>
                  <a:pt x="116" y="133"/>
                </a:lnTo>
                <a:lnTo>
                  <a:pt x="112" y="139"/>
                </a:lnTo>
                <a:lnTo>
                  <a:pt x="111" y="144"/>
                </a:lnTo>
                <a:lnTo>
                  <a:pt x="106" y="159"/>
                </a:lnTo>
                <a:lnTo>
                  <a:pt x="106" y="159"/>
                </a:lnTo>
                <a:lnTo>
                  <a:pt x="106" y="175"/>
                </a:lnTo>
                <a:lnTo>
                  <a:pt x="106" y="175"/>
                </a:lnTo>
                <a:lnTo>
                  <a:pt x="108" y="185"/>
                </a:lnTo>
                <a:lnTo>
                  <a:pt x="109" y="194"/>
                </a:lnTo>
                <a:lnTo>
                  <a:pt x="111" y="195"/>
                </a:lnTo>
                <a:lnTo>
                  <a:pt x="111" y="195"/>
                </a:lnTo>
                <a:lnTo>
                  <a:pt x="113" y="205"/>
                </a:lnTo>
                <a:lnTo>
                  <a:pt x="113" y="205"/>
                </a:lnTo>
                <a:lnTo>
                  <a:pt x="117" y="209"/>
                </a:lnTo>
                <a:lnTo>
                  <a:pt x="121" y="213"/>
                </a:lnTo>
                <a:lnTo>
                  <a:pt x="128" y="214"/>
                </a:lnTo>
                <a:lnTo>
                  <a:pt x="135" y="214"/>
                </a:lnTo>
                <a:lnTo>
                  <a:pt x="135" y="264"/>
                </a:lnTo>
                <a:lnTo>
                  <a:pt x="62" y="264"/>
                </a:lnTo>
                <a:lnTo>
                  <a:pt x="62" y="264"/>
                </a:lnTo>
                <a:lnTo>
                  <a:pt x="58" y="263"/>
                </a:lnTo>
                <a:lnTo>
                  <a:pt x="54" y="262"/>
                </a:lnTo>
                <a:lnTo>
                  <a:pt x="47" y="258"/>
                </a:lnTo>
                <a:lnTo>
                  <a:pt x="43" y="251"/>
                </a:lnTo>
                <a:lnTo>
                  <a:pt x="41" y="247"/>
                </a:lnTo>
                <a:lnTo>
                  <a:pt x="41" y="243"/>
                </a:lnTo>
                <a:lnTo>
                  <a:pt x="41" y="61"/>
                </a:lnTo>
                <a:lnTo>
                  <a:pt x="41" y="61"/>
                </a:lnTo>
                <a:lnTo>
                  <a:pt x="41" y="57"/>
                </a:lnTo>
                <a:lnTo>
                  <a:pt x="43" y="53"/>
                </a:lnTo>
                <a:lnTo>
                  <a:pt x="47" y="46"/>
                </a:lnTo>
                <a:lnTo>
                  <a:pt x="54" y="42"/>
                </a:lnTo>
                <a:lnTo>
                  <a:pt x="58" y="41"/>
                </a:lnTo>
                <a:lnTo>
                  <a:pt x="62" y="41"/>
                </a:lnTo>
                <a:lnTo>
                  <a:pt x="135" y="41"/>
                </a:lnTo>
                <a:lnTo>
                  <a:pt x="135" y="41"/>
                </a:lnTo>
                <a:close/>
                <a:moveTo>
                  <a:pt x="135" y="128"/>
                </a:moveTo>
                <a:lnTo>
                  <a:pt x="135" y="156"/>
                </a:lnTo>
                <a:lnTo>
                  <a:pt x="135" y="156"/>
                </a:lnTo>
                <a:lnTo>
                  <a:pt x="130" y="160"/>
                </a:lnTo>
                <a:lnTo>
                  <a:pt x="130" y="160"/>
                </a:lnTo>
                <a:lnTo>
                  <a:pt x="127" y="166"/>
                </a:lnTo>
                <a:lnTo>
                  <a:pt x="127" y="171"/>
                </a:lnTo>
                <a:lnTo>
                  <a:pt x="127" y="171"/>
                </a:lnTo>
                <a:lnTo>
                  <a:pt x="128" y="174"/>
                </a:lnTo>
                <a:lnTo>
                  <a:pt x="131" y="176"/>
                </a:lnTo>
                <a:lnTo>
                  <a:pt x="131" y="176"/>
                </a:lnTo>
                <a:lnTo>
                  <a:pt x="132" y="171"/>
                </a:lnTo>
                <a:lnTo>
                  <a:pt x="135" y="168"/>
                </a:lnTo>
                <a:lnTo>
                  <a:pt x="135" y="204"/>
                </a:lnTo>
                <a:lnTo>
                  <a:pt x="135" y="204"/>
                </a:lnTo>
                <a:lnTo>
                  <a:pt x="131" y="202"/>
                </a:lnTo>
                <a:lnTo>
                  <a:pt x="131" y="202"/>
                </a:lnTo>
                <a:lnTo>
                  <a:pt x="128" y="199"/>
                </a:lnTo>
                <a:lnTo>
                  <a:pt x="127" y="194"/>
                </a:lnTo>
                <a:lnTo>
                  <a:pt x="127" y="194"/>
                </a:lnTo>
                <a:lnTo>
                  <a:pt x="124" y="181"/>
                </a:lnTo>
                <a:lnTo>
                  <a:pt x="124" y="181"/>
                </a:lnTo>
                <a:lnTo>
                  <a:pt x="123" y="163"/>
                </a:lnTo>
                <a:lnTo>
                  <a:pt x="123" y="163"/>
                </a:lnTo>
                <a:lnTo>
                  <a:pt x="123" y="148"/>
                </a:lnTo>
                <a:lnTo>
                  <a:pt x="127" y="137"/>
                </a:lnTo>
                <a:lnTo>
                  <a:pt x="127" y="137"/>
                </a:lnTo>
                <a:lnTo>
                  <a:pt x="131" y="130"/>
                </a:lnTo>
                <a:lnTo>
                  <a:pt x="135" y="128"/>
                </a:lnTo>
                <a:lnTo>
                  <a:pt x="135" y="128"/>
                </a:lnTo>
                <a:close/>
              </a:path>
            </a:pathLst>
          </a:custGeom>
          <a:solidFill>
            <a:srgbClr val="45C1A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44" name="43 Grupo"/>
          <p:cNvGrpSpPr/>
          <p:nvPr/>
        </p:nvGrpSpPr>
        <p:grpSpPr>
          <a:xfrm>
            <a:off x="1287333" y="2219424"/>
            <a:ext cx="397641" cy="344722"/>
            <a:chOff x="3906988" y="2778906"/>
            <a:chExt cx="339725" cy="304800"/>
          </a:xfrm>
        </p:grpSpPr>
        <p:sp>
          <p:nvSpPr>
            <p:cNvPr id="45" name="Freeform 231"/>
            <p:cNvSpPr>
              <a:spLocks/>
            </p:cNvSpPr>
            <p:nvPr/>
          </p:nvSpPr>
          <p:spPr bwMode="auto">
            <a:xfrm>
              <a:off x="4110188" y="2932894"/>
              <a:ext cx="115887" cy="117475"/>
            </a:xfrm>
            <a:custGeom>
              <a:avLst/>
              <a:gdLst>
                <a:gd name="T0" fmla="*/ 0 w 73"/>
                <a:gd name="T1" fmla="*/ 28 h 74"/>
                <a:gd name="T2" fmla="*/ 2 w 73"/>
                <a:gd name="T3" fmla="*/ 56 h 74"/>
                <a:gd name="T4" fmla="*/ 26 w 73"/>
                <a:gd name="T5" fmla="*/ 74 h 74"/>
                <a:gd name="T6" fmla="*/ 54 w 73"/>
                <a:gd name="T7" fmla="*/ 72 h 74"/>
                <a:gd name="T8" fmla="*/ 73 w 73"/>
                <a:gd name="T9" fmla="*/ 48 h 74"/>
                <a:gd name="T10" fmla="*/ 69 w 73"/>
                <a:gd name="T11" fmla="*/ 20 h 74"/>
                <a:gd name="T12" fmla="*/ 45 w 73"/>
                <a:gd name="T13" fmla="*/ 0 h 74"/>
                <a:gd name="T14" fmla="*/ 17 w 73"/>
                <a:gd name="T15" fmla="*/ 5 h 74"/>
                <a:gd name="T16" fmla="*/ 0 w 73"/>
                <a:gd name="T17" fmla="*/ 2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" h="74">
                  <a:moveTo>
                    <a:pt x="0" y="28"/>
                  </a:moveTo>
                  <a:lnTo>
                    <a:pt x="2" y="56"/>
                  </a:lnTo>
                  <a:lnTo>
                    <a:pt x="26" y="74"/>
                  </a:lnTo>
                  <a:lnTo>
                    <a:pt x="54" y="72"/>
                  </a:lnTo>
                  <a:lnTo>
                    <a:pt x="73" y="48"/>
                  </a:lnTo>
                  <a:lnTo>
                    <a:pt x="69" y="20"/>
                  </a:lnTo>
                  <a:lnTo>
                    <a:pt x="45" y="0"/>
                  </a:lnTo>
                  <a:lnTo>
                    <a:pt x="17" y="5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232"/>
            <p:cNvSpPr>
              <a:spLocks/>
            </p:cNvSpPr>
            <p:nvPr/>
          </p:nvSpPr>
          <p:spPr bwMode="auto">
            <a:xfrm>
              <a:off x="3906988" y="2778906"/>
              <a:ext cx="339725" cy="304800"/>
            </a:xfrm>
            <a:custGeom>
              <a:avLst/>
              <a:gdLst>
                <a:gd name="T0" fmla="*/ 46 w 99"/>
                <a:gd name="T1" fmla="*/ 84 h 89"/>
                <a:gd name="T2" fmla="*/ 69 w 99"/>
                <a:gd name="T3" fmla="*/ 89 h 89"/>
                <a:gd name="T4" fmla="*/ 70 w 99"/>
                <a:gd name="T5" fmla="*/ 87 h 89"/>
                <a:gd name="T6" fmla="*/ 54 w 99"/>
                <a:gd name="T7" fmla="*/ 75 h 89"/>
                <a:gd name="T8" fmla="*/ 52 w 99"/>
                <a:gd name="T9" fmla="*/ 56 h 89"/>
                <a:gd name="T10" fmla="*/ 56 w 99"/>
                <a:gd name="T11" fmla="*/ 50 h 89"/>
                <a:gd name="T12" fmla="*/ 59 w 99"/>
                <a:gd name="T13" fmla="*/ 46 h 89"/>
                <a:gd name="T14" fmla="*/ 63 w 99"/>
                <a:gd name="T15" fmla="*/ 41 h 89"/>
                <a:gd name="T16" fmla="*/ 82 w 99"/>
                <a:gd name="T17" fmla="*/ 39 h 89"/>
                <a:gd name="T18" fmla="*/ 98 w 99"/>
                <a:gd name="T19" fmla="*/ 51 h 89"/>
                <a:gd name="T20" fmla="*/ 99 w 99"/>
                <a:gd name="T21" fmla="*/ 49 h 89"/>
                <a:gd name="T22" fmla="*/ 89 w 99"/>
                <a:gd name="T23" fmla="*/ 29 h 89"/>
                <a:gd name="T24" fmla="*/ 44 w 99"/>
                <a:gd name="T25" fmla="*/ 20 h 89"/>
                <a:gd name="T26" fmla="*/ 20 w 99"/>
                <a:gd name="T27" fmla="*/ 2 h 89"/>
                <a:gd name="T28" fmla="*/ 12 w 99"/>
                <a:gd name="T29" fmla="*/ 4 h 89"/>
                <a:gd name="T30" fmla="*/ 2 w 99"/>
                <a:gd name="T31" fmla="*/ 16 h 89"/>
                <a:gd name="T32" fmla="*/ 3 w 99"/>
                <a:gd name="T33" fmla="*/ 24 h 89"/>
                <a:gd name="T34" fmla="*/ 27 w 99"/>
                <a:gd name="T35" fmla="*/ 42 h 89"/>
                <a:gd name="T36" fmla="*/ 46 w 99"/>
                <a:gd name="T37" fmla="*/ 8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9">
                  <a:moveTo>
                    <a:pt x="46" y="84"/>
                  </a:moveTo>
                  <a:cubicBezTo>
                    <a:pt x="69" y="89"/>
                    <a:pt x="69" y="89"/>
                    <a:pt x="69" y="89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54" y="75"/>
                    <a:pt x="54" y="75"/>
                    <a:pt x="54" y="75"/>
                  </a:cubicBezTo>
                  <a:cubicBezTo>
                    <a:pt x="52" y="56"/>
                    <a:pt x="52" y="56"/>
                    <a:pt x="52" y="56"/>
                  </a:cubicBezTo>
                  <a:cubicBezTo>
                    <a:pt x="56" y="50"/>
                    <a:pt x="56" y="50"/>
                    <a:pt x="56" y="50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49"/>
                    <a:pt x="99" y="49"/>
                    <a:pt x="99" y="49"/>
                  </a:cubicBezTo>
                  <a:cubicBezTo>
                    <a:pt x="89" y="29"/>
                    <a:pt x="89" y="29"/>
                    <a:pt x="89" y="29"/>
                  </a:cubicBezTo>
                  <a:cubicBezTo>
                    <a:pt x="89" y="29"/>
                    <a:pt x="73" y="3"/>
                    <a:pt x="44" y="20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18" y="0"/>
                    <a:pt x="14" y="1"/>
                    <a:pt x="12" y="4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8"/>
                    <a:pt x="1" y="22"/>
                    <a:pt x="3" y="24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18" y="75"/>
                    <a:pt x="46" y="84"/>
                    <a:pt x="46" y="84"/>
                  </a:cubicBez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7" name="Group 20"/>
          <p:cNvGrpSpPr/>
          <p:nvPr/>
        </p:nvGrpSpPr>
        <p:grpSpPr>
          <a:xfrm>
            <a:off x="2734965" y="4139310"/>
            <a:ext cx="299154" cy="336002"/>
            <a:chOff x="8216107" y="3505994"/>
            <a:chExt cx="464344" cy="465138"/>
          </a:xfrm>
          <a:solidFill>
            <a:schemeClr val="bg2"/>
          </a:solidFill>
        </p:grpSpPr>
        <p:sp>
          <p:nvSpPr>
            <p:cNvPr id="48" name="AutoShape 33"/>
            <p:cNvSpPr>
              <a:spLocks/>
            </p:cNvSpPr>
            <p:nvPr/>
          </p:nvSpPr>
          <p:spPr bwMode="auto">
            <a:xfrm>
              <a:off x="8216107" y="3680619"/>
              <a:ext cx="464344" cy="290513"/>
            </a:xfrm>
            <a:custGeom>
              <a:avLst/>
              <a:gdLst>
                <a:gd name="T0" fmla="*/ 10752 w 21505"/>
                <a:gd name="T1" fmla="*/ 10800 h 21600"/>
                <a:gd name="T2" fmla="*/ 10752 w 21505"/>
                <a:gd name="T3" fmla="*/ 10800 h 21600"/>
                <a:gd name="T4" fmla="*/ 10752 w 21505"/>
                <a:gd name="T5" fmla="*/ 10800 h 21600"/>
                <a:gd name="T6" fmla="*/ 10752 w 21505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505" h="21600">
                  <a:moveTo>
                    <a:pt x="17472" y="17279"/>
                  </a:moveTo>
                  <a:lnTo>
                    <a:pt x="17472" y="18899"/>
                  </a:lnTo>
                  <a:cubicBezTo>
                    <a:pt x="17472" y="19198"/>
                    <a:pt x="17321" y="19439"/>
                    <a:pt x="17136" y="19439"/>
                  </a:cubicBezTo>
                  <a:lnTo>
                    <a:pt x="4368" y="19439"/>
                  </a:lnTo>
                  <a:cubicBezTo>
                    <a:pt x="4182" y="19439"/>
                    <a:pt x="4032" y="19198"/>
                    <a:pt x="4032" y="18899"/>
                  </a:cubicBezTo>
                  <a:lnTo>
                    <a:pt x="4032" y="17279"/>
                  </a:lnTo>
                  <a:lnTo>
                    <a:pt x="1344" y="12419"/>
                  </a:lnTo>
                  <a:cubicBezTo>
                    <a:pt x="1344" y="12121"/>
                    <a:pt x="1494" y="11879"/>
                    <a:pt x="1680" y="11879"/>
                  </a:cubicBezTo>
                  <a:lnTo>
                    <a:pt x="3360" y="11879"/>
                  </a:lnTo>
                  <a:lnTo>
                    <a:pt x="4032" y="11879"/>
                  </a:lnTo>
                  <a:lnTo>
                    <a:pt x="4704" y="11879"/>
                  </a:lnTo>
                  <a:lnTo>
                    <a:pt x="5376" y="11879"/>
                  </a:lnTo>
                  <a:lnTo>
                    <a:pt x="6048" y="11879"/>
                  </a:lnTo>
                  <a:lnTo>
                    <a:pt x="6720" y="11879"/>
                  </a:lnTo>
                  <a:lnTo>
                    <a:pt x="7392" y="11879"/>
                  </a:lnTo>
                  <a:lnTo>
                    <a:pt x="8064" y="11879"/>
                  </a:lnTo>
                  <a:lnTo>
                    <a:pt x="8736" y="11879"/>
                  </a:lnTo>
                  <a:lnTo>
                    <a:pt x="12768" y="11879"/>
                  </a:lnTo>
                  <a:lnTo>
                    <a:pt x="13440" y="11879"/>
                  </a:lnTo>
                  <a:lnTo>
                    <a:pt x="14112" y="11879"/>
                  </a:lnTo>
                  <a:lnTo>
                    <a:pt x="14784" y="11879"/>
                  </a:lnTo>
                  <a:lnTo>
                    <a:pt x="15456" y="11879"/>
                  </a:lnTo>
                  <a:lnTo>
                    <a:pt x="16128" y="11879"/>
                  </a:lnTo>
                  <a:lnTo>
                    <a:pt x="16800" y="11879"/>
                  </a:lnTo>
                  <a:lnTo>
                    <a:pt x="17472" y="11879"/>
                  </a:lnTo>
                  <a:lnTo>
                    <a:pt x="18144" y="11879"/>
                  </a:lnTo>
                  <a:lnTo>
                    <a:pt x="19824" y="11879"/>
                  </a:lnTo>
                  <a:cubicBezTo>
                    <a:pt x="20009" y="11879"/>
                    <a:pt x="20160" y="12121"/>
                    <a:pt x="20160" y="12419"/>
                  </a:cubicBezTo>
                  <a:cubicBezTo>
                    <a:pt x="20160" y="12419"/>
                    <a:pt x="17472" y="17279"/>
                    <a:pt x="17472" y="17279"/>
                  </a:cubicBezTo>
                  <a:close/>
                  <a:moveTo>
                    <a:pt x="10752" y="4320"/>
                  </a:moveTo>
                  <a:cubicBezTo>
                    <a:pt x="8625" y="4320"/>
                    <a:pt x="6826" y="6601"/>
                    <a:pt x="6246" y="9719"/>
                  </a:cubicBezTo>
                  <a:lnTo>
                    <a:pt x="5552" y="9719"/>
                  </a:lnTo>
                  <a:cubicBezTo>
                    <a:pt x="6152" y="6000"/>
                    <a:pt x="8252" y="3239"/>
                    <a:pt x="10752" y="3239"/>
                  </a:cubicBezTo>
                  <a:cubicBezTo>
                    <a:pt x="12934" y="3239"/>
                    <a:pt x="14813" y="5344"/>
                    <a:pt x="15654" y="8353"/>
                  </a:cubicBezTo>
                  <a:lnTo>
                    <a:pt x="15054" y="8835"/>
                  </a:lnTo>
                  <a:cubicBezTo>
                    <a:pt x="14323" y="6180"/>
                    <a:pt x="12671" y="4320"/>
                    <a:pt x="10752" y="4320"/>
                  </a:cubicBezTo>
                  <a:moveTo>
                    <a:pt x="10752" y="8639"/>
                  </a:moveTo>
                  <a:cubicBezTo>
                    <a:pt x="10158" y="8639"/>
                    <a:pt x="9630" y="9061"/>
                    <a:pt x="9260" y="9719"/>
                  </a:cubicBezTo>
                  <a:lnTo>
                    <a:pt x="8437" y="9719"/>
                  </a:lnTo>
                  <a:cubicBezTo>
                    <a:pt x="8904" y="8435"/>
                    <a:pt x="9761" y="7560"/>
                    <a:pt x="10752" y="7560"/>
                  </a:cubicBezTo>
                  <a:cubicBezTo>
                    <a:pt x="11742" y="7560"/>
                    <a:pt x="12600" y="8435"/>
                    <a:pt x="13066" y="9719"/>
                  </a:cubicBezTo>
                  <a:lnTo>
                    <a:pt x="12244" y="9719"/>
                  </a:lnTo>
                  <a:cubicBezTo>
                    <a:pt x="11874" y="9061"/>
                    <a:pt x="11345" y="8639"/>
                    <a:pt x="10752" y="8639"/>
                  </a:cubicBezTo>
                  <a:moveTo>
                    <a:pt x="13827" y="9719"/>
                  </a:moveTo>
                  <a:cubicBezTo>
                    <a:pt x="13307" y="7816"/>
                    <a:pt x="12126" y="6479"/>
                    <a:pt x="10752" y="6479"/>
                  </a:cubicBezTo>
                  <a:cubicBezTo>
                    <a:pt x="9378" y="6479"/>
                    <a:pt x="8197" y="7816"/>
                    <a:pt x="7676" y="9719"/>
                  </a:cubicBezTo>
                  <a:lnTo>
                    <a:pt x="6955" y="9719"/>
                  </a:lnTo>
                  <a:cubicBezTo>
                    <a:pt x="7510" y="7207"/>
                    <a:pt x="9001" y="5400"/>
                    <a:pt x="10752" y="5400"/>
                  </a:cubicBezTo>
                  <a:cubicBezTo>
                    <a:pt x="12409" y="5400"/>
                    <a:pt x="13834" y="7015"/>
                    <a:pt x="14454" y="9317"/>
                  </a:cubicBezTo>
                  <a:lnTo>
                    <a:pt x="13953" y="9719"/>
                  </a:lnTo>
                  <a:cubicBezTo>
                    <a:pt x="13953" y="9719"/>
                    <a:pt x="13827" y="9719"/>
                    <a:pt x="13827" y="9719"/>
                  </a:cubicBezTo>
                  <a:close/>
                  <a:moveTo>
                    <a:pt x="10752" y="1080"/>
                  </a:moveTo>
                  <a:cubicBezTo>
                    <a:pt x="13459" y="1080"/>
                    <a:pt x="15792" y="3672"/>
                    <a:pt x="16856" y="7388"/>
                  </a:cubicBezTo>
                  <a:lnTo>
                    <a:pt x="16256" y="7869"/>
                  </a:lnTo>
                  <a:cubicBezTo>
                    <a:pt x="15305" y="4504"/>
                    <a:pt x="13201" y="2160"/>
                    <a:pt x="10752" y="2160"/>
                  </a:cubicBezTo>
                  <a:cubicBezTo>
                    <a:pt x="7874" y="2160"/>
                    <a:pt x="5470" y="5392"/>
                    <a:pt x="4858" y="9719"/>
                  </a:cubicBezTo>
                  <a:lnTo>
                    <a:pt x="4167" y="9719"/>
                  </a:lnTo>
                  <a:cubicBezTo>
                    <a:pt x="4792" y="4796"/>
                    <a:pt x="7507" y="1080"/>
                    <a:pt x="10752" y="1080"/>
                  </a:cubicBezTo>
                  <a:moveTo>
                    <a:pt x="17336" y="9719"/>
                  </a:moveTo>
                  <a:lnTo>
                    <a:pt x="16958" y="9719"/>
                  </a:lnTo>
                  <a:lnTo>
                    <a:pt x="17294" y="9449"/>
                  </a:lnTo>
                  <a:cubicBezTo>
                    <a:pt x="17307" y="9540"/>
                    <a:pt x="17325" y="9628"/>
                    <a:pt x="17336" y="9719"/>
                  </a:cubicBezTo>
                  <a:moveTo>
                    <a:pt x="19824" y="9719"/>
                  </a:moveTo>
                  <a:lnTo>
                    <a:pt x="18016" y="9719"/>
                  </a:lnTo>
                  <a:cubicBezTo>
                    <a:pt x="17986" y="9461"/>
                    <a:pt x="17948" y="9209"/>
                    <a:pt x="17908" y="8957"/>
                  </a:cubicBezTo>
                  <a:lnTo>
                    <a:pt x="21132" y="6366"/>
                  </a:lnTo>
                  <a:cubicBezTo>
                    <a:pt x="21464" y="6099"/>
                    <a:pt x="21599" y="5450"/>
                    <a:pt x="21433" y="4916"/>
                  </a:cubicBezTo>
                  <a:cubicBezTo>
                    <a:pt x="21267" y="4383"/>
                    <a:pt x="20864" y="4169"/>
                    <a:pt x="20532" y="4433"/>
                  </a:cubicBezTo>
                  <a:lnTo>
                    <a:pt x="17456" y="6905"/>
                  </a:lnTo>
                  <a:cubicBezTo>
                    <a:pt x="16282" y="2836"/>
                    <a:pt x="13721" y="0"/>
                    <a:pt x="10752" y="0"/>
                  </a:cubicBezTo>
                  <a:cubicBezTo>
                    <a:pt x="7135" y="0"/>
                    <a:pt x="4122" y="4198"/>
                    <a:pt x="3488" y="9719"/>
                  </a:cubicBezTo>
                  <a:lnTo>
                    <a:pt x="1680" y="9719"/>
                  </a:lnTo>
                  <a:cubicBezTo>
                    <a:pt x="754" y="9719"/>
                    <a:pt x="0" y="10930"/>
                    <a:pt x="0" y="12419"/>
                  </a:cubicBezTo>
                  <a:cubicBezTo>
                    <a:pt x="0" y="12949"/>
                    <a:pt x="121" y="13459"/>
                    <a:pt x="339" y="13855"/>
                  </a:cubicBezTo>
                  <a:lnTo>
                    <a:pt x="2688" y="18101"/>
                  </a:lnTo>
                  <a:lnTo>
                    <a:pt x="2688" y="18899"/>
                  </a:lnTo>
                  <a:cubicBezTo>
                    <a:pt x="2688" y="20389"/>
                    <a:pt x="3442" y="21599"/>
                    <a:pt x="4368" y="21599"/>
                  </a:cubicBezTo>
                  <a:lnTo>
                    <a:pt x="17136" y="21599"/>
                  </a:lnTo>
                  <a:cubicBezTo>
                    <a:pt x="18062" y="21599"/>
                    <a:pt x="18816" y="20389"/>
                    <a:pt x="18816" y="18899"/>
                  </a:cubicBezTo>
                  <a:lnTo>
                    <a:pt x="18816" y="18101"/>
                  </a:lnTo>
                  <a:lnTo>
                    <a:pt x="21165" y="13855"/>
                  </a:lnTo>
                  <a:cubicBezTo>
                    <a:pt x="21383" y="13459"/>
                    <a:pt x="21504" y="12949"/>
                    <a:pt x="21504" y="12419"/>
                  </a:cubicBezTo>
                  <a:cubicBezTo>
                    <a:pt x="21504" y="10930"/>
                    <a:pt x="20750" y="9719"/>
                    <a:pt x="19824" y="9719"/>
                  </a:cubicBezTo>
                </a:path>
              </a:pathLst>
            </a:custGeom>
            <a:solidFill>
              <a:srgbClr val="45C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ym typeface="Gill Sans" charset="0"/>
              </a:endParaRPr>
            </a:p>
          </p:txBody>
        </p:sp>
        <p:sp>
          <p:nvSpPr>
            <p:cNvPr id="49" name="AutoShape 34"/>
            <p:cNvSpPr>
              <a:spLocks/>
            </p:cNvSpPr>
            <p:nvPr/>
          </p:nvSpPr>
          <p:spPr bwMode="auto">
            <a:xfrm>
              <a:off x="8331994" y="3564732"/>
              <a:ext cx="33338" cy="108744"/>
            </a:xfrm>
            <a:custGeom>
              <a:avLst/>
              <a:gdLst>
                <a:gd name="T0" fmla="+- 0 10758 2273"/>
                <a:gd name="T1" fmla="*/ T0 w 16970"/>
                <a:gd name="T2" fmla="*/ 10800 h 21600"/>
                <a:gd name="T3" fmla="+- 0 10758 2273"/>
                <a:gd name="T4" fmla="*/ T3 w 16970"/>
                <a:gd name="T5" fmla="*/ 10800 h 21600"/>
                <a:gd name="T6" fmla="+- 0 10758 2273"/>
                <a:gd name="T7" fmla="*/ T6 w 16970"/>
                <a:gd name="T8" fmla="*/ 10800 h 21600"/>
                <a:gd name="T9" fmla="+- 0 10758 2273"/>
                <a:gd name="T10" fmla="*/ T9 w 16970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6970" h="21600">
                  <a:moveTo>
                    <a:pt x="1763" y="20770"/>
                  </a:moveTo>
                  <a:cubicBezTo>
                    <a:pt x="1785" y="20787"/>
                    <a:pt x="1800" y="20804"/>
                    <a:pt x="1822" y="20820"/>
                  </a:cubicBezTo>
                  <a:lnTo>
                    <a:pt x="1840" y="20820"/>
                  </a:lnTo>
                  <a:cubicBezTo>
                    <a:pt x="2471" y="21282"/>
                    <a:pt x="3719" y="21600"/>
                    <a:pt x="5169" y="21600"/>
                  </a:cubicBezTo>
                  <a:cubicBezTo>
                    <a:pt x="7249" y="21600"/>
                    <a:pt x="8949" y="20947"/>
                    <a:pt x="8949" y="20151"/>
                  </a:cubicBezTo>
                  <a:cubicBezTo>
                    <a:pt x="8949" y="20027"/>
                    <a:pt x="8890" y="19906"/>
                    <a:pt x="8813" y="19791"/>
                  </a:cubicBezTo>
                  <a:cubicBezTo>
                    <a:pt x="8827" y="19771"/>
                    <a:pt x="8827" y="19755"/>
                    <a:pt x="8805" y="19735"/>
                  </a:cubicBezTo>
                  <a:cubicBezTo>
                    <a:pt x="5994" y="17195"/>
                    <a:pt x="8670" y="14408"/>
                    <a:pt x="11954" y="11407"/>
                  </a:cubicBezTo>
                  <a:cubicBezTo>
                    <a:pt x="15517" y="8164"/>
                    <a:pt x="19327" y="4564"/>
                    <a:pt x="15125" y="902"/>
                  </a:cubicBezTo>
                  <a:cubicBezTo>
                    <a:pt x="14593" y="374"/>
                    <a:pt x="13264" y="0"/>
                    <a:pt x="11701" y="0"/>
                  </a:cubicBezTo>
                  <a:cubicBezTo>
                    <a:pt x="9671" y="0"/>
                    <a:pt x="8016" y="632"/>
                    <a:pt x="8016" y="1411"/>
                  </a:cubicBezTo>
                  <a:cubicBezTo>
                    <a:pt x="8016" y="1583"/>
                    <a:pt x="8108" y="1746"/>
                    <a:pt x="8259" y="1898"/>
                  </a:cubicBezTo>
                  <a:cubicBezTo>
                    <a:pt x="8259" y="1904"/>
                    <a:pt x="8259" y="1909"/>
                    <a:pt x="8266" y="1915"/>
                  </a:cubicBezTo>
                  <a:cubicBezTo>
                    <a:pt x="8273" y="1923"/>
                    <a:pt x="8281" y="1932"/>
                    <a:pt x="8295" y="1940"/>
                  </a:cubicBezTo>
                  <a:lnTo>
                    <a:pt x="8325" y="1974"/>
                  </a:lnTo>
                  <a:cubicBezTo>
                    <a:pt x="11360" y="4592"/>
                    <a:pt x="8424" y="7275"/>
                    <a:pt x="5106" y="10305"/>
                  </a:cubicBezTo>
                  <a:cubicBezTo>
                    <a:pt x="1605" y="13500"/>
                    <a:pt x="-2273" y="17040"/>
                    <a:pt x="1635" y="20649"/>
                  </a:cubicBezTo>
                  <a:cubicBezTo>
                    <a:pt x="1671" y="20691"/>
                    <a:pt x="1719" y="20730"/>
                    <a:pt x="1763" y="20770"/>
                  </a:cubicBezTo>
                </a:path>
              </a:pathLst>
            </a:custGeom>
            <a:solidFill>
              <a:srgbClr val="45C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ym typeface="Gill Sans" charset="0"/>
              </a:endParaRPr>
            </a:p>
          </p:txBody>
        </p:sp>
        <p:sp>
          <p:nvSpPr>
            <p:cNvPr id="50" name="AutoShape 35"/>
            <p:cNvSpPr>
              <a:spLocks/>
            </p:cNvSpPr>
            <p:nvPr/>
          </p:nvSpPr>
          <p:spPr bwMode="auto">
            <a:xfrm>
              <a:off x="8506619" y="3564732"/>
              <a:ext cx="32544" cy="108744"/>
            </a:xfrm>
            <a:custGeom>
              <a:avLst/>
              <a:gdLst>
                <a:gd name="T0" fmla="+- 0 10758 2273"/>
                <a:gd name="T1" fmla="*/ T0 w 16970"/>
                <a:gd name="T2" fmla="*/ 10800 h 21600"/>
                <a:gd name="T3" fmla="+- 0 10758 2273"/>
                <a:gd name="T4" fmla="*/ T3 w 16970"/>
                <a:gd name="T5" fmla="*/ 10800 h 21600"/>
                <a:gd name="T6" fmla="+- 0 10758 2273"/>
                <a:gd name="T7" fmla="*/ T6 w 16970"/>
                <a:gd name="T8" fmla="*/ 10800 h 21600"/>
                <a:gd name="T9" fmla="+- 0 10758 2273"/>
                <a:gd name="T10" fmla="*/ T9 w 16970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6970" h="21600">
                  <a:moveTo>
                    <a:pt x="1763" y="20770"/>
                  </a:moveTo>
                  <a:cubicBezTo>
                    <a:pt x="1785" y="20787"/>
                    <a:pt x="1800" y="20804"/>
                    <a:pt x="1822" y="20820"/>
                  </a:cubicBezTo>
                  <a:lnTo>
                    <a:pt x="1840" y="20820"/>
                  </a:lnTo>
                  <a:cubicBezTo>
                    <a:pt x="2471" y="21282"/>
                    <a:pt x="3719" y="21600"/>
                    <a:pt x="5169" y="21600"/>
                  </a:cubicBezTo>
                  <a:cubicBezTo>
                    <a:pt x="7249" y="21600"/>
                    <a:pt x="8949" y="20950"/>
                    <a:pt x="8949" y="20151"/>
                  </a:cubicBezTo>
                  <a:cubicBezTo>
                    <a:pt x="8949" y="20027"/>
                    <a:pt x="8890" y="19906"/>
                    <a:pt x="8813" y="19791"/>
                  </a:cubicBezTo>
                  <a:cubicBezTo>
                    <a:pt x="8827" y="19771"/>
                    <a:pt x="8827" y="19755"/>
                    <a:pt x="8805" y="19735"/>
                  </a:cubicBezTo>
                  <a:cubicBezTo>
                    <a:pt x="5994" y="17195"/>
                    <a:pt x="8670" y="14408"/>
                    <a:pt x="11954" y="11407"/>
                  </a:cubicBezTo>
                  <a:cubicBezTo>
                    <a:pt x="15517" y="8164"/>
                    <a:pt x="19327" y="4564"/>
                    <a:pt x="15125" y="902"/>
                  </a:cubicBezTo>
                  <a:cubicBezTo>
                    <a:pt x="14593" y="374"/>
                    <a:pt x="13264" y="0"/>
                    <a:pt x="11701" y="0"/>
                  </a:cubicBezTo>
                  <a:cubicBezTo>
                    <a:pt x="9671" y="0"/>
                    <a:pt x="8016" y="632"/>
                    <a:pt x="8016" y="1411"/>
                  </a:cubicBezTo>
                  <a:cubicBezTo>
                    <a:pt x="8016" y="1583"/>
                    <a:pt x="8108" y="1746"/>
                    <a:pt x="8259" y="1898"/>
                  </a:cubicBezTo>
                  <a:cubicBezTo>
                    <a:pt x="8259" y="1904"/>
                    <a:pt x="8259" y="1909"/>
                    <a:pt x="8266" y="1915"/>
                  </a:cubicBezTo>
                  <a:cubicBezTo>
                    <a:pt x="8273" y="1923"/>
                    <a:pt x="8281" y="1932"/>
                    <a:pt x="8295" y="1940"/>
                  </a:cubicBezTo>
                  <a:lnTo>
                    <a:pt x="8325" y="1974"/>
                  </a:lnTo>
                  <a:cubicBezTo>
                    <a:pt x="11360" y="4592"/>
                    <a:pt x="8424" y="7275"/>
                    <a:pt x="5106" y="10305"/>
                  </a:cubicBezTo>
                  <a:cubicBezTo>
                    <a:pt x="1605" y="13500"/>
                    <a:pt x="-2273" y="17040"/>
                    <a:pt x="1635" y="20649"/>
                  </a:cubicBezTo>
                  <a:cubicBezTo>
                    <a:pt x="1671" y="20691"/>
                    <a:pt x="1719" y="20730"/>
                    <a:pt x="1763" y="20770"/>
                  </a:cubicBezTo>
                </a:path>
              </a:pathLst>
            </a:custGeom>
            <a:solidFill>
              <a:srgbClr val="45C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ym typeface="Gill Sans" charset="0"/>
              </a:endParaRPr>
            </a:p>
          </p:txBody>
        </p:sp>
        <p:sp>
          <p:nvSpPr>
            <p:cNvPr id="51" name="AutoShape 36"/>
            <p:cNvSpPr>
              <a:spLocks/>
            </p:cNvSpPr>
            <p:nvPr/>
          </p:nvSpPr>
          <p:spPr bwMode="auto">
            <a:xfrm>
              <a:off x="8433594" y="3505994"/>
              <a:ext cx="33338" cy="109538"/>
            </a:xfrm>
            <a:custGeom>
              <a:avLst/>
              <a:gdLst>
                <a:gd name="T0" fmla="+- 0 10758 2273"/>
                <a:gd name="T1" fmla="*/ T0 w 16970"/>
                <a:gd name="T2" fmla="*/ 10800 h 21600"/>
                <a:gd name="T3" fmla="+- 0 10758 2273"/>
                <a:gd name="T4" fmla="*/ T3 w 16970"/>
                <a:gd name="T5" fmla="*/ 10800 h 21600"/>
                <a:gd name="T6" fmla="+- 0 10758 2273"/>
                <a:gd name="T7" fmla="*/ T6 w 16970"/>
                <a:gd name="T8" fmla="*/ 10800 h 21600"/>
                <a:gd name="T9" fmla="+- 0 10758 2273"/>
                <a:gd name="T10" fmla="*/ T9 w 16970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6970" h="21600">
                  <a:moveTo>
                    <a:pt x="1763" y="20770"/>
                  </a:moveTo>
                  <a:cubicBezTo>
                    <a:pt x="1785" y="20787"/>
                    <a:pt x="1800" y="20804"/>
                    <a:pt x="1822" y="20820"/>
                  </a:cubicBezTo>
                  <a:lnTo>
                    <a:pt x="1840" y="20820"/>
                  </a:lnTo>
                  <a:cubicBezTo>
                    <a:pt x="2471" y="21282"/>
                    <a:pt x="3719" y="21600"/>
                    <a:pt x="5169" y="21600"/>
                  </a:cubicBezTo>
                  <a:cubicBezTo>
                    <a:pt x="7249" y="21600"/>
                    <a:pt x="8949" y="20950"/>
                    <a:pt x="8949" y="20151"/>
                  </a:cubicBezTo>
                  <a:cubicBezTo>
                    <a:pt x="8949" y="20027"/>
                    <a:pt x="8890" y="19906"/>
                    <a:pt x="8813" y="19791"/>
                  </a:cubicBezTo>
                  <a:cubicBezTo>
                    <a:pt x="8827" y="19771"/>
                    <a:pt x="8827" y="19755"/>
                    <a:pt x="8805" y="19735"/>
                  </a:cubicBezTo>
                  <a:cubicBezTo>
                    <a:pt x="5994" y="17195"/>
                    <a:pt x="8670" y="14408"/>
                    <a:pt x="11954" y="11407"/>
                  </a:cubicBezTo>
                  <a:cubicBezTo>
                    <a:pt x="15517" y="8164"/>
                    <a:pt x="19327" y="4564"/>
                    <a:pt x="15125" y="902"/>
                  </a:cubicBezTo>
                  <a:cubicBezTo>
                    <a:pt x="14593" y="374"/>
                    <a:pt x="13264" y="0"/>
                    <a:pt x="11701" y="0"/>
                  </a:cubicBezTo>
                  <a:cubicBezTo>
                    <a:pt x="9671" y="0"/>
                    <a:pt x="8016" y="632"/>
                    <a:pt x="8016" y="1411"/>
                  </a:cubicBezTo>
                  <a:cubicBezTo>
                    <a:pt x="8016" y="1583"/>
                    <a:pt x="8108" y="1749"/>
                    <a:pt x="8259" y="1898"/>
                  </a:cubicBezTo>
                  <a:cubicBezTo>
                    <a:pt x="8259" y="1904"/>
                    <a:pt x="8259" y="1909"/>
                    <a:pt x="8266" y="1915"/>
                  </a:cubicBezTo>
                  <a:cubicBezTo>
                    <a:pt x="8273" y="1923"/>
                    <a:pt x="8281" y="1932"/>
                    <a:pt x="8295" y="1940"/>
                  </a:cubicBezTo>
                  <a:lnTo>
                    <a:pt x="8325" y="1974"/>
                  </a:lnTo>
                  <a:cubicBezTo>
                    <a:pt x="11360" y="4592"/>
                    <a:pt x="8424" y="7275"/>
                    <a:pt x="5106" y="10305"/>
                  </a:cubicBezTo>
                  <a:cubicBezTo>
                    <a:pt x="1605" y="13500"/>
                    <a:pt x="-2273" y="17040"/>
                    <a:pt x="1635" y="20649"/>
                  </a:cubicBezTo>
                  <a:cubicBezTo>
                    <a:pt x="1675" y="20691"/>
                    <a:pt x="1719" y="20730"/>
                    <a:pt x="1763" y="20770"/>
                  </a:cubicBezTo>
                </a:path>
              </a:pathLst>
            </a:custGeom>
            <a:solidFill>
              <a:srgbClr val="45C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ym typeface="Gill Sans" charset="0"/>
              </a:endParaRPr>
            </a:p>
          </p:txBody>
        </p:sp>
      </p:grpSp>
      <p:grpSp>
        <p:nvGrpSpPr>
          <p:cNvPr id="52" name="Group 24"/>
          <p:cNvGrpSpPr/>
          <p:nvPr/>
        </p:nvGrpSpPr>
        <p:grpSpPr>
          <a:xfrm>
            <a:off x="407197" y="4420498"/>
            <a:ext cx="1088761" cy="795997"/>
            <a:chOff x="5965825" y="4179887"/>
            <a:chExt cx="1133475" cy="91122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53" name="Freeform 5"/>
            <p:cNvSpPr>
              <a:spLocks/>
            </p:cNvSpPr>
            <p:nvPr/>
          </p:nvSpPr>
          <p:spPr bwMode="auto">
            <a:xfrm>
              <a:off x="6416675" y="4678363"/>
              <a:ext cx="682625" cy="412750"/>
            </a:xfrm>
            <a:custGeom>
              <a:avLst/>
              <a:gdLst>
                <a:gd name="T0" fmla="*/ 0 w 180"/>
                <a:gd name="T1" fmla="*/ 109 h 109"/>
                <a:gd name="T2" fmla="*/ 180 w 180"/>
                <a:gd name="T3" fmla="*/ 109 h 109"/>
                <a:gd name="T4" fmla="*/ 117 w 180"/>
                <a:gd name="T5" fmla="*/ 27 h 109"/>
                <a:gd name="T6" fmla="*/ 85 w 180"/>
                <a:gd name="T7" fmla="*/ 0 h 109"/>
                <a:gd name="T8" fmla="*/ 61 w 180"/>
                <a:gd name="T9" fmla="*/ 29 h 109"/>
                <a:gd name="T10" fmla="*/ 38 w 180"/>
                <a:gd name="T11" fmla="*/ 57 h 109"/>
                <a:gd name="T12" fmla="*/ 23 w 180"/>
                <a:gd name="T13" fmla="*/ 65 h 109"/>
                <a:gd name="T14" fmla="*/ 0 w 180"/>
                <a:gd name="T15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0" h="109">
                  <a:moveTo>
                    <a:pt x="0" y="109"/>
                  </a:moveTo>
                  <a:cubicBezTo>
                    <a:pt x="180" y="109"/>
                    <a:pt x="180" y="109"/>
                    <a:pt x="180" y="109"/>
                  </a:cubicBezTo>
                  <a:cubicBezTo>
                    <a:pt x="180" y="109"/>
                    <a:pt x="126" y="38"/>
                    <a:pt x="117" y="27"/>
                  </a:cubicBezTo>
                  <a:cubicBezTo>
                    <a:pt x="108" y="17"/>
                    <a:pt x="94" y="0"/>
                    <a:pt x="85" y="0"/>
                  </a:cubicBezTo>
                  <a:cubicBezTo>
                    <a:pt x="75" y="0"/>
                    <a:pt x="65" y="19"/>
                    <a:pt x="61" y="29"/>
                  </a:cubicBezTo>
                  <a:cubicBezTo>
                    <a:pt x="57" y="40"/>
                    <a:pt x="47" y="57"/>
                    <a:pt x="38" y="57"/>
                  </a:cubicBezTo>
                  <a:cubicBezTo>
                    <a:pt x="29" y="57"/>
                    <a:pt x="23" y="65"/>
                    <a:pt x="23" y="65"/>
                  </a:cubicBezTo>
                  <a:cubicBezTo>
                    <a:pt x="0" y="109"/>
                    <a:pt x="0" y="109"/>
                    <a:pt x="0" y="109"/>
                  </a:cubicBez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6"/>
            <p:cNvSpPr>
              <a:spLocks/>
            </p:cNvSpPr>
            <p:nvPr/>
          </p:nvSpPr>
          <p:spPr bwMode="auto">
            <a:xfrm>
              <a:off x="6383338" y="4179887"/>
              <a:ext cx="173038" cy="171450"/>
            </a:xfrm>
            <a:custGeom>
              <a:avLst/>
              <a:gdLst>
                <a:gd name="T0" fmla="*/ 28 w 46"/>
                <a:gd name="T1" fmla="*/ 3 h 45"/>
                <a:gd name="T2" fmla="*/ 3 w 46"/>
                <a:gd name="T3" fmla="*/ 17 h 45"/>
                <a:gd name="T4" fmla="*/ 18 w 46"/>
                <a:gd name="T5" fmla="*/ 43 h 45"/>
                <a:gd name="T6" fmla="*/ 43 w 46"/>
                <a:gd name="T7" fmla="*/ 28 h 45"/>
                <a:gd name="T8" fmla="*/ 28 w 46"/>
                <a:gd name="T9" fmla="*/ 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5">
                  <a:moveTo>
                    <a:pt x="28" y="3"/>
                  </a:moveTo>
                  <a:cubicBezTo>
                    <a:pt x="17" y="0"/>
                    <a:pt x="6" y="6"/>
                    <a:pt x="3" y="17"/>
                  </a:cubicBezTo>
                  <a:cubicBezTo>
                    <a:pt x="0" y="28"/>
                    <a:pt x="7" y="40"/>
                    <a:pt x="18" y="43"/>
                  </a:cubicBezTo>
                  <a:cubicBezTo>
                    <a:pt x="29" y="45"/>
                    <a:pt x="40" y="39"/>
                    <a:pt x="43" y="28"/>
                  </a:cubicBezTo>
                  <a:cubicBezTo>
                    <a:pt x="46" y="17"/>
                    <a:pt x="39" y="5"/>
                    <a:pt x="28" y="3"/>
                  </a:cubicBez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7"/>
            <p:cNvSpPr>
              <a:spLocks noEditPoints="1"/>
            </p:cNvSpPr>
            <p:nvPr/>
          </p:nvSpPr>
          <p:spPr bwMode="auto">
            <a:xfrm>
              <a:off x="5965825" y="4321175"/>
              <a:ext cx="650875" cy="769938"/>
            </a:xfrm>
            <a:custGeom>
              <a:avLst/>
              <a:gdLst>
                <a:gd name="T0" fmla="*/ 170 w 172"/>
                <a:gd name="T1" fmla="*/ 123 h 203"/>
                <a:gd name="T2" fmla="*/ 126 w 172"/>
                <a:gd name="T3" fmla="*/ 99 h 203"/>
                <a:gd name="T4" fmla="*/ 126 w 172"/>
                <a:gd name="T5" fmla="*/ 21 h 203"/>
                <a:gd name="T6" fmla="*/ 118 w 172"/>
                <a:gd name="T7" fmla="*/ 5 h 203"/>
                <a:gd name="T8" fmla="*/ 99 w 172"/>
                <a:gd name="T9" fmla="*/ 1 h 203"/>
                <a:gd name="T10" fmla="*/ 72 w 172"/>
                <a:gd name="T11" fmla="*/ 5 h 203"/>
                <a:gd name="T12" fmla="*/ 54 w 172"/>
                <a:gd name="T13" fmla="*/ 14 h 203"/>
                <a:gd name="T14" fmla="*/ 29 w 172"/>
                <a:gd name="T15" fmla="*/ 50 h 203"/>
                <a:gd name="T16" fmla="*/ 29 w 172"/>
                <a:gd name="T17" fmla="*/ 50 h 203"/>
                <a:gd name="T18" fmla="*/ 29 w 172"/>
                <a:gd name="T19" fmla="*/ 50 h 203"/>
                <a:gd name="T20" fmla="*/ 31 w 172"/>
                <a:gd name="T21" fmla="*/ 54 h 203"/>
                <a:gd name="T22" fmla="*/ 53 w 172"/>
                <a:gd name="T23" fmla="*/ 67 h 203"/>
                <a:gd name="T24" fmla="*/ 52 w 172"/>
                <a:gd name="T25" fmla="*/ 68 h 203"/>
                <a:gd name="T26" fmla="*/ 0 w 172"/>
                <a:gd name="T27" fmla="*/ 203 h 203"/>
                <a:gd name="T28" fmla="*/ 14 w 172"/>
                <a:gd name="T29" fmla="*/ 203 h 203"/>
                <a:gd name="T30" fmla="*/ 71 w 172"/>
                <a:gd name="T31" fmla="*/ 104 h 203"/>
                <a:gd name="T32" fmla="*/ 96 w 172"/>
                <a:gd name="T33" fmla="*/ 134 h 203"/>
                <a:gd name="T34" fmla="*/ 100 w 172"/>
                <a:gd name="T35" fmla="*/ 203 h 203"/>
                <a:gd name="T36" fmla="*/ 114 w 172"/>
                <a:gd name="T37" fmla="*/ 203 h 203"/>
                <a:gd name="T38" fmla="*/ 117 w 172"/>
                <a:gd name="T39" fmla="*/ 130 h 203"/>
                <a:gd name="T40" fmla="*/ 99 w 172"/>
                <a:gd name="T41" fmla="*/ 92 h 203"/>
                <a:gd name="T42" fmla="*/ 167 w 172"/>
                <a:gd name="T43" fmla="*/ 129 h 203"/>
                <a:gd name="T44" fmla="*/ 171 w 172"/>
                <a:gd name="T45" fmla="*/ 128 h 203"/>
                <a:gd name="T46" fmla="*/ 170 w 172"/>
                <a:gd name="T47" fmla="*/ 123 h 203"/>
                <a:gd name="T48" fmla="*/ 43 w 172"/>
                <a:gd name="T49" fmla="*/ 53 h 203"/>
                <a:gd name="T50" fmla="*/ 66 w 172"/>
                <a:gd name="T51" fmla="*/ 22 h 203"/>
                <a:gd name="T52" fmla="*/ 78 w 172"/>
                <a:gd name="T53" fmla="*/ 23 h 203"/>
                <a:gd name="T54" fmla="*/ 57 w 172"/>
                <a:gd name="T55" fmla="*/ 61 h 203"/>
                <a:gd name="T56" fmla="*/ 43 w 172"/>
                <a:gd name="T57" fmla="*/ 53 h 203"/>
                <a:gd name="T58" fmla="*/ 94 w 172"/>
                <a:gd name="T59" fmla="*/ 81 h 203"/>
                <a:gd name="T60" fmla="*/ 110 w 172"/>
                <a:gd name="T61" fmla="*/ 58 h 203"/>
                <a:gd name="T62" fmla="*/ 112 w 172"/>
                <a:gd name="T63" fmla="*/ 91 h 203"/>
                <a:gd name="T64" fmla="*/ 94 w 172"/>
                <a:gd name="T65" fmla="*/ 81 h 203"/>
                <a:gd name="T66" fmla="*/ 94 w 172"/>
                <a:gd name="T67" fmla="*/ 81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72" h="203">
                  <a:moveTo>
                    <a:pt x="170" y="123"/>
                  </a:moveTo>
                  <a:cubicBezTo>
                    <a:pt x="126" y="99"/>
                    <a:pt x="126" y="99"/>
                    <a:pt x="126" y="99"/>
                  </a:cubicBezTo>
                  <a:cubicBezTo>
                    <a:pt x="126" y="21"/>
                    <a:pt x="126" y="21"/>
                    <a:pt x="126" y="21"/>
                  </a:cubicBezTo>
                  <a:cubicBezTo>
                    <a:pt x="126" y="16"/>
                    <a:pt x="123" y="9"/>
                    <a:pt x="118" y="5"/>
                  </a:cubicBezTo>
                  <a:cubicBezTo>
                    <a:pt x="113" y="1"/>
                    <a:pt x="105" y="0"/>
                    <a:pt x="99" y="1"/>
                  </a:cubicBezTo>
                  <a:cubicBezTo>
                    <a:pt x="99" y="1"/>
                    <a:pt x="78" y="3"/>
                    <a:pt x="72" y="5"/>
                  </a:cubicBezTo>
                  <a:cubicBezTo>
                    <a:pt x="65" y="6"/>
                    <a:pt x="57" y="9"/>
                    <a:pt x="54" y="14"/>
                  </a:cubicBezTo>
                  <a:cubicBezTo>
                    <a:pt x="51" y="18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1"/>
                    <a:pt x="29" y="53"/>
                    <a:pt x="31" y="54"/>
                  </a:cubicBezTo>
                  <a:cubicBezTo>
                    <a:pt x="53" y="67"/>
                    <a:pt x="53" y="67"/>
                    <a:pt x="53" y="67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14" y="203"/>
                    <a:pt x="14" y="203"/>
                    <a:pt x="14" y="203"/>
                  </a:cubicBezTo>
                  <a:cubicBezTo>
                    <a:pt x="71" y="104"/>
                    <a:pt x="71" y="104"/>
                    <a:pt x="71" y="104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100" y="203"/>
                    <a:pt x="100" y="203"/>
                    <a:pt x="100" y="203"/>
                  </a:cubicBezTo>
                  <a:cubicBezTo>
                    <a:pt x="114" y="203"/>
                    <a:pt x="114" y="203"/>
                    <a:pt x="114" y="203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99" y="92"/>
                    <a:pt x="99" y="92"/>
                    <a:pt x="99" y="92"/>
                  </a:cubicBezTo>
                  <a:cubicBezTo>
                    <a:pt x="167" y="129"/>
                    <a:pt x="167" y="129"/>
                    <a:pt x="167" y="129"/>
                  </a:cubicBezTo>
                  <a:cubicBezTo>
                    <a:pt x="168" y="130"/>
                    <a:pt x="170" y="130"/>
                    <a:pt x="171" y="128"/>
                  </a:cubicBezTo>
                  <a:cubicBezTo>
                    <a:pt x="172" y="126"/>
                    <a:pt x="172" y="124"/>
                    <a:pt x="170" y="123"/>
                  </a:cubicBezTo>
                  <a:close/>
                  <a:moveTo>
                    <a:pt x="43" y="53"/>
                  </a:moveTo>
                  <a:cubicBezTo>
                    <a:pt x="66" y="22"/>
                    <a:pt x="66" y="22"/>
                    <a:pt x="66" y="2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57" y="61"/>
                    <a:pt x="57" y="61"/>
                    <a:pt x="57" y="61"/>
                  </a:cubicBezTo>
                  <a:cubicBezTo>
                    <a:pt x="43" y="53"/>
                    <a:pt x="43" y="53"/>
                    <a:pt x="43" y="53"/>
                  </a:cubicBezTo>
                  <a:close/>
                  <a:moveTo>
                    <a:pt x="94" y="81"/>
                  </a:moveTo>
                  <a:cubicBezTo>
                    <a:pt x="110" y="58"/>
                    <a:pt x="110" y="58"/>
                    <a:pt x="110" y="5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94" y="81"/>
                    <a:pt x="94" y="81"/>
                    <a:pt x="94" y="81"/>
                  </a:cubicBezTo>
                  <a:cubicBezTo>
                    <a:pt x="94" y="81"/>
                    <a:pt x="94" y="81"/>
                    <a:pt x="94" y="81"/>
                  </a:cubicBez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56" name="Freeform 359"/>
          <p:cNvSpPr>
            <a:spLocks noEditPoints="1"/>
          </p:cNvSpPr>
          <p:nvPr/>
        </p:nvSpPr>
        <p:spPr bwMode="auto">
          <a:xfrm>
            <a:off x="166467" y="1916636"/>
            <a:ext cx="427823" cy="425931"/>
          </a:xfrm>
          <a:custGeom>
            <a:avLst/>
            <a:gdLst>
              <a:gd name="T0" fmla="*/ 50 w 151"/>
              <a:gd name="T1" fmla="*/ 93 h 150"/>
              <a:gd name="T2" fmla="*/ 50 w 151"/>
              <a:gd name="T3" fmla="*/ 128 h 150"/>
              <a:gd name="T4" fmla="*/ 44 w 151"/>
              <a:gd name="T5" fmla="*/ 134 h 150"/>
              <a:gd name="T6" fmla="*/ 27 w 151"/>
              <a:gd name="T7" fmla="*/ 134 h 150"/>
              <a:gd name="T8" fmla="*/ 19 w 151"/>
              <a:gd name="T9" fmla="*/ 142 h 150"/>
              <a:gd name="T10" fmla="*/ 27 w 151"/>
              <a:gd name="T11" fmla="*/ 150 h 150"/>
              <a:gd name="T12" fmla="*/ 90 w 151"/>
              <a:gd name="T13" fmla="*/ 150 h 150"/>
              <a:gd name="T14" fmla="*/ 97 w 151"/>
              <a:gd name="T15" fmla="*/ 142 h 150"/>
              <a:gd name="T16" fmla="*/ 90 w 151"/>
              <a:gd name="T17" fmla="*/ 134 h 150"/>
              <a:gd name="T18" fmla="*/ 72 w 151"/>
              <a:gd name="T19" fmla="*/ 134 h 150"/>
              <a:gd name="T20" fmla="*/ 66 w 151"/>
              <a:gd name="T21" fmla="*/ 128 h 150"/>
              <a:gd name="T22" fmla="*/ 66 w 151"/>
              <a:gd name="T23" fmla="*/ 93 h 150"/>
              <a:gd name="T24" fmla="*/ 91 w 151"/>
              <a:gd name="T25" fmla="*/ 68 h 150"/>
              <a:gd name="T26" fmla="*/ 113 w 151"/>
              <a:gd name="T27" fmla="*/ 75 h 150"/>
              <a:gd name="T28" fmla="*/ 151 w 151"/>
              <a:gd name="T29" fmla="*/ 37 h 150"/>
              <a:gd name="T30" fmla="*/ 113 w 151"/>
              <a:gd name="T31" fmla="*/ 0 h 150"/>
              <a:gd name="T32" fmla="*/ 76 w 151"/>
              <a:gd name="T33" fmla="*/ 34 h 150"/>
              <a:gd name="T34" fmla="*/ 7 w 151"/>
              <a:gd name="T35" fmla="*/ 34 h 150"/>
              <a:gd name="T36" fmla="*/ 0 w 151"/>
              <a:gd name="T37" fmla="*/ 40 h 150"/>
              <a:gd name="T38" fmla="*/ 2 w 151"/>
              <a:gd name="T39" fmla="*/ 45 h 150"/>
              <a:gd name="T40" fmla="*/ 50 w 151"/>
              <a:gd name="T41" fmla="*/ 93 h 150"/>
              <a:gd name="T42" fmla="*/ 103 w 151"/>
              <a:gd name="T43" fmla="*/ 56 h 150"/>
              <a:gd name="T44" fmla="*/ 114 w 151"/>
              <a:gd name="T45" fmla="*/ 45 h 150"/>
              <a:gd name="T46" fmla="*/ 116 w 151"/>
              <a:gd name="T47" fmla="*/ 40 h 150"/>
              <a:gd name="T48" fmla="*/ 110 w 151"/>
              <a:gd name="T49" fmla="*/ 34 h 150"/>
              <a:gd name="T50" fmla="*/ 91 w 151"/>
              <a:gd name="T51" fmla="*/ 34 h 150"/>
              <a:gd name="T52" fmla="*/ 113 w 151"/>
              <a:gd name="T53" fmla="*/ 15 h 150"/>
              <a:gd name="T54" fmla="*/ 135 w 151"/>
              <a:gd name="T55" fmla="*/ 37 h 150"/>
              <a:gd name="T56" fmla="*/ 113 w 151"/>
              <a:gd name="T57" fmla="*/ 59 h 150"/>
              <a:gd name="T58" fmla="*/ 103 w 151"/>
              <a:gd name="T59" fmla="*/ 56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51" h="150">
                <a:moveTo>
                  <a:pt x="50" y="93"/>
                </a:moveTo>
                <a:cubicBezTo>
                  <a:pt x="50" y="128"/>
                  <a:pt x="50" y="128"/>
                  <a:pt x="50" y="128"/>
                </a:cubicBezTo>
                <a:cubicBezTo>
                  <a:pt x="50" y="131"/>
                  <a:pt x="48" y="134"/>
                  <a:pt x="44" y="134"/>
                </a:cubicBezTo>
                <a:cubicBezTo>
                  <a:pt x="27" y="134"/>
                  <a:pt x="27" y="134"/>
                  <a:pt x="27" y="134"/>
                </a:cubicBezTo>
                <a:cubicBezTo>
                  <a:pt x="23" y="134"/>
                  <a:pt x="19" y="138"/>
                  <a:pt x="19" y="142"/>
                </a:cubicBezTo>
                <a:cubicBezTo>
                  <a:pt x="19" y="146"/>
                  <a:pt x="23" y="150"/>
                  <a:pt x="27" y="150"/>
                </a:cubicBezTo>
                <a:cubicBezTo>
                  <a:pt x="90" y="150"/>
                  <a:pt x="90" y="150"/>
                  <a:pt x="90" y="150"/>
                </a:cubicBezTo>
                <a:cubicBezTo>
                  <a:pt x="94" y="150"/>
                  <a:pt x="97" y="146"/>
                  <a:pt x="97" y="142"/>
                </a:cubicBezTo>
                <a:cubicBezTo>
                  <a:pt x="97" y="138"/>
                  <a:pt x="94" y="134"/>
                  <a:pt x="90" y="134"/>
                </a:cubicBezTo>
                <a:cubicBezTo>
                  <a:pt x="72" y="134"/>
                  <a:pt x="72" y="134"/>
                  <a:pt x="72" y="134"/>
                </a:cubicBezTo>
                <a:cubicBezTo>
                  <a:pt x="69" y="134"/>
                  <a:pt x="66" y="131"/>
                  <a:pt x="66" y="128"/>
                </a:cubicBezTo>
                <a:cubicBezTo>
                  <a:pt x="66" y="93"/>
                  <a:pt x="66" y="93"/>
                  <a:pt x="66" y="93"/>
                </a:cubicBezTo>
                <a:cubicBezTo>
                  <a:pt x="91" y="68"/>
                  <a:pt x="91" y="68"/>
                  <a:pt x="91" y="68"/>
                </a:cubicBezTo>
                <a:cubicBezTo>
                  <a:pt x="98" y="72"/>
                  <a:pt x="105" y="75"/>
                  <a:pt x="113" y="75"/>
                </a:cubicBezTo>
                <a:cubicBezTo>
                  <a:pt x="134" y="75"/>
                  <a:pt x="151" y="58"/>
                  <a:pt x="151" y="37"/>
                </a:cubicBezTo>
                <a:cubicBezTo>
                  <a:pt x="151" y="16"/>
                  <a:pt x="134" y="0"/>
                  <a:pt x="113" y="0"/>
                </a:cubicBezTo>
                <a:cubicBezTo>
                  <a:pt x="93" y="0"/>
                  <a:pt x="77" y="15"/>
                  <a:pt x="76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3" y="34"/>
                  <a:pt x="0" y="37"/>
                  <a:pt x="0" y="40"/>
                </a:cubicBezTo>
                <a:cubicBezTo>
                  <a:pt x="0" y="42"/>
                  <a:pt x="1" y="44"/>
                  <a:pt x="2" y="45"/>
                </a:cubicBezTo>
                <a:lnTo>
                  <a:pt x="50" y="93"/>
                </a:lnTo>
                <a:close/>
                <a:moveTo>
                  <a:pt x="103" y="56"/>
                </a:moveTo>
                <a:cubicBezTo>
                  <a:pt x="114" y="45"/>
                  <a:pt x="114" y="45"/>
                  <a:pt x="114" y="45"/>
                </a:cubicBezTo>
                <a:cubicBezTo>
                  <a:pt x="116" y="44"/>
                  <a:pt x="116" y="42"/>
                  <a:pt x="116" y="40"/>
                </a:cubicBezTo>
                <a:cubicBezTo>
                  <a:pt x="116" y="37"/>
                  <a:pt x="113" y="34"/>
                  <a:pt x="110" y="34"/>
                </a:cubicBezTo>
                <a:cubicBezTo>
                  <a:pt x="91" y="34"/>
                  <a:pt x="91" y="34"/>
                  <a:pt x="91" y="34"/>
                </a:cubicBezTo>
                <a:cubicBezTo>
                  <a:pt x="93" y="23"/>
                  <a:pt x="102" y="15"/>
                  <a:pt x="113" y="15"/>
                </a:cubicBezTo>
                <a:cubicBezTo>
                  <a:pt x="125" y="15"/>
                  <a:pt x="135" y="25"/>
                  <a:pt x="135" y="37"/>
                </a:cubicBezTo>
                <a:cubicBezTo>
                  <a:pt x="135" y="49"/>
                  <a:pt x="125" y="59"/>
                  <a:pt x="113" y="59"/>
                </a:cubicBezTo>
                <a:cubicBezTo>
                  <a:pt x="109" y="59"/>
                  <a:pt x="106" y="58"/>
                  <a:pt x="103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Freeform 375"/>
          <p:cNvSpPr>
            <a:spLocks noEditPoints="1"/>
          </p:cNvSpPr>
          <p:nvPr/>
        </p:nvSpPr>
        <p:spPr bwMode="auto">
          <a:xfrm>
            <a:off x="1178307" y="5871525"/>
            <a:ext cx="252687" cy="217851"/>
          </a:xfrm>
          <a:custGeom>
            <a:avLst/>
            <a:gdLst>
              <a:gd name="T0" fmla="*/ 56 w 157"/>
              <a:gd name="T1" fmla="*/ 12 h 153"/>
              <a:gd name="T2" fmla="*/ 12 w 157"/>
              <a:gd name="T3" fmla="*/ 12 h 153"/>
              <a:gd name="T4" fmla="*/ 12 w 157"/>
              <a:gd name="T5" fmla="*/ 56 h 153"/>
              <a:gd name="T6" fmla="*/ 34 w 157"/>
              <a:gd name="T7" fmla="*/ 65 h 153"/>
              <a:gd name="T8" fmla="*/ 10 w 157"/>
              <a:gd name="T9" fmla="*/ 65 h 153"/>
              <a:gd name="T10" fmla="*/ 3 w 157"/>
              <a:gd name="T11" fmla="*/ 72 h 153"/>
              <a:gd name="T12" fmla="*/ 3 w 157"/>
              <a:gd name="T13" fmla="*/ 87 h 153"/>
              <a:gd name="T14" fmla="*/ 10 w 157"/>
              <a:gd name="T15" fmla="*/ 94 h 153"/>
              <a:gd name="T16" fmla="*/ 16 w 157"/>
              <a:gd name="T17" fmla="*/ 94 h 153"/>
              <a:gd name="T18" fmla="*/ 16 w 157"/>
              <a:gd name="T19" fmla="*/ 141 h 153"/>
              <a:gd name="T20" fmla="*/ 28 w 157"/>
              <a:gd name="T21" fmla="*/ 153 h 153"/>
              <a:gd name="T22" fmla="*/ 128 w 157"/>
              <a:gd name="T23" fmla="*/ 153 h 153"/>
              <a:gd name="T24" fmla="*/ 141 w 157"/>
              <a:gd name="T25" fmla="*/ 141 h 153"/>
              <a:gd name="T26" fmla="*/ 141 w 157"/>
              <a:gd name="T27" fmla="*/ 94 h 153"/>
              <a:gd name="T28" fmla="*/ 147 w 157"/>
              <a:gd name="T29" fmla="*/ 94 h 153"/>
              <a:gd name="T30" fmla="*/ 154 w 157"/>
              <a:gd name="T31" fmla="*/ 87 h 153"/>
              <a:gd name="T32" fmla="*/ 154 w 157"/>
              <a:gd name="T33" fmla="*/ 72 h 153"/>
              <a:gd name="T34" fmla="*/ 147 w 157"/>
              <a:gd name="T35" fmla="*/ 65 h 153"/>
              <a:gd name="T36" fmla="*/ 122 w 157"/>
              <a:gd name="T37" fmla="*/ 65 h 153"/>
              <a:gd name="T38" fmla="*/ 144 w 157"/>
              <a:gd name="T39" fmla="*/ 56 h 153"/>
              <a:gd name="T40" fmla="*/ 144 w 157"/>
              <a:gd name="T41" fmla="*/ 12 h 153"/>
              <a:gd name="T42" fmla="*/ 100 w 157"/>
              <a:gd name="T43" fmla="*/ 12 h 153"/>
              <a:gd name="T44" fmla="*/ 78 w 157"/>
              <a:gd name="T45" fmla="*/ 34 h 153"/>
              <a:gd name="T46" fmla="*/ 56 w 157"/>
              <a:gd name="T47" fmla="*/ 12 h 153"/>
              <a:gd name="T48" fmla="*/ 95 w 157"/>
              <a:gd name="T49" fmla="*/ 40 h 153"/>
              <a:gd name="T50" fmla="*/ 111 w 157"/>
              <a:gd name="T51" fmla="*/ 23 h 153"/>
              <a:gd name="T52" fmla="*/ 133 w 157"/>
              <a:gd name="T53" fmla="*/ 23 h 153"/>
              <a:gd name="T54" fmla="*/ 133 w 157"/>
              <a:gd name="T55" fmla="*/ 45 h 153"/>
              <a:gd name="T56" fmla="*/ 122 w 157"/>
              <a:gd name="T57" fmla="*/ 50 h 153"/>
              <a:gd name="T58" fmla="*/ 99 w 157"/>
              <a:gd name="T59" fmla="*/ 50 h 153"/>
              <a:gd name="T60" fmla="*/ 93 w 157"/>
              <a:gd name="T61" fmla="*/ 44 h 153"/>
              <a:gd name="T62" fmla="*/ 95 w 157"/>
              <a:gd name="T63" fmla="*/ 40 h 153"/>
              <a:gd name="T64" fmla="*/ 46 w 157"/>
              <a:gd name="T65" fmla="*/ 23 h 153"/>
              <a:gd name="T66" fmla="*/ 62 w 157"/>
              <a:gd name="T67" fmla="*/ 39 h 153"/>
              <a:gd name="T68" fmla="*/ 62 w 157"/>
              <a:gd name="T69" fmla="*/ 39 h 153"/>
              <a:gd name="T70" fmla="*/ 64 w 157"/>
              <a:gd name="T71" fmla="*/ 44 h 153"/>
              <a:gd name="T72" fmla="*/ 57 w 157"/>
              <a:gd name="T73" fmla="*/ 50 h 153"/>
              <a:gd name="T74" fmla="*/ 35 w 157"/>
              <a:gd name="T75" fmla="*/ 50 h 153"/>
              <a:gd name="T76" fmla="*/ 23 w 157"/>
              <a:gd name="T77" fmla="*/ 45 h 153"/>
              <a:gd name="T78" fmla="*/ 23 w 157"/>
              <a:gd name="T79" fmla="*/ 23 h 153"/>
              <a:gd name="T80" fmla="*/ 46 w 157"/>
              <a:gd name="T81" fmla="*/ 23 h 153"/>
              <a:gd name="T82" fmla="*/ 63 w 157"/>
              <a:gd name="T83" fmla="*/ 65 h 153"/>
              <a:gd name="T84" fmla="*/ 94 w 157"/>
              <a:gd name="T85" fmla="*/ 65 h 153"/>
              <a:gd name="T86" fmla="*/ 94 w 157"/>
              <a:gd name="T87" fmla="*/ 131 h 153"/>
              <a:gd name="T88" fmla="*/ 87 w 157"/>
              <a:gd name="T89" fmla="*/ 138 h 153"/>
              <a:gd name="T90" fmla="*/ 70 w 157"/>
              <a:gd name="T91" fmla="*/ 138 h 153"/>
              <a:gd name="T92" fmla="*/ 63 w 157"/>
              <a:gd name="T93" fmla="*/ 131 h 153"/>
              <a:gd name="T94" fmla="*/ 63 w 157"/>
              <a:gd name="T95" fmla="*/ 65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57" h="153">
                <a:moveTo>
                  <a:pt x="56" y="12"/>
                </a:moveTo>
                <a:cubicBezTo>
                  <a:pt x="44" y="0"/>
                  <a:pt x="25" y="0"/>
                  <a:pt x="12" y="12"/>
                </a:cubicBezTo>
                <a:cubicBezTo>
                  <a:pt x="0" y="24"/>
                  <a:pt x="0" y="44"/>
                  <a:pt x="12" y="56"/>
                </a:cubicBezTo>
                <a:cubicBezTo>
                  <a:pt x="18" y="62"/>
                  <a:pt x="26" y="65"/>
                  <a:pt x="34" y="65"/>
                </a:cubicBezTo>
                <a:cubicBezTo>
                  <a:pt x="10" y="65"/>
                  <a:pt x="10" y="65"/>
                  <a:pt x="10" y="65"/>
                </a:cubicBezTo>
                <a:cubicBezTo>
                  <a:pt x="6" y="65"/>
                  <a:pt x="3" y="69"/>
                  <a:pt x="3" y="72"/>
                </a:cubicBezTo>
                <a:cubicBezTo>
                  <a:pt x="3" y="87"/>
                  <a:pt x="3" y="87"/>
                  <a:pt x="3" y="87"/>
                </a:cubicBezTo>
                <a:cubicBezTo>
                  <a:pt x="3" y="91"/>
                  <a:pt x="6" y="94"/>
                  <a:pt x="10" y="94"/>
                </a:cubicBezTo>
                <a:cubicBezTo>
                  <a:pt x="16" y="94"/>
                  <a:pt x="16" y="94"/>
                  <a:pt x="16" y="94"/>
                </a:cubicBezTo>
                <a:cubicBezTo>
                  <a:pt x="16" y="141"/>
                  <a:pt x="16" y="141"/>
                  <a:pt x="16" y="141"/>
                </a:cubicBezTo>
                <a:cubicBezTo>
                  <a:pt x="16" y="148"/>
                  <a:pt x="21" y="153"/>
                  <a:pt x="28" y="153"/>
                </a:cubicBezTo>
                <a:cubicBezTo>
                  <a:pt x="128" y="153"/>
                  <a:pt x="128" y="153"/>
                  <a:pt x="128" y="153"/>
                </a:cubicBezTo>
                <a:cubicBezTo>
                  <a:pt x="135" y="153"/>
                  <a:pt x="141" y="148"/>
                  <a:pt x="141" y="141"/>
                </a:cubicBezTo>
                <a:cubicBezTo>
                  <a:pt x="141" y="94"/>
                  <a:pt x="141" y="94"/>
                  <a:pt x="141" y="94"/>
                </a:cubicBezTo>
                <a:cubicBezTo>
                  <a:pt x="147" y="94"/>
                  <a:pt x="147" y="94"/>
                  <a:pt x="147" y="94"/>
                </a:cubicBezTo>
                <a:cubicBezTo>
                  <a:pt x="150" y="94"/>
                  <a:pt x="154" y="91"/>
                  <a:pt x="154" y="87"/>
                </a:cubicBezTo>
                <a:cubicBezTo>
                  <a:pt x="154" y="72"/>
                  <a:pt x="154" y="72"/>
                  <a:pt x="154" y="72"/>
                </a:cubicBezTo>
                <a:cubicBezTo>
                  <a:pt x="154" y="69"/>
                  <a:pt x="150" y="65"/>
                  <a:pt x="147" y="65"/>
                </a:cubicBezTo>
                <a:cubicBezTo>
                  <a:pt x="122" y="65"/>
                  <a:pt x="122" y="65"/>
                  <a:pt x="122" y="65"/>
                </a:cubicBezTo>
                <a:cubicBezTo>
                  <a:pt x="130" y="65"/>
                  <a:pt x="138" y="62"/>
                  <a:pt x="144" y="56"/>
                </a:cubicBezTo>
                <a:cubicBezTo>
                  <a:pt x="157" y="44"/>
                  <a:pt x="157" y="24"/>
                  <a:pt x="144" y="12"/>
                </a:cubicBezTo>
                <a:cubicBezTo>
                  <a:pt x="132" y="0"/>
                  <a:pt x="113" y="0"/>
                  <a:pt x="100" y="12"/>
                </a:cubicBezTo>
                <a:cubicBezTo>
                  <a:pt x="78" y="34"/>
                  <a:pt x="78" y="34"/>
                  <a:pt x="78" y="34"/>
                </a:cubicBezTo>
                <a:lnTo>
                  <a:pt x="56" y="12"/>
                </a:lnTo>
                <a:close/>
                <a:moveTo>
                  <a:pt x="95" y="40"/>
                </a:moveTo>
                <a:cubicBezTo>
                  <a:pt x="111" y="23"/>
                  <a:pt x="111" y="23"/>
                  <a:pt x="111" y="23"/>
                </a:cubicBezTo>
                <a:cubicBezTo>
                  <a:pt x="117" y="17"/>
                  <a:pt x="127" y="17"/>
                  <a:pt x="133" y="23"/>
                </a:cubicBezTo>
                <a:cubicBezTo>
                  <a:pt x="139" y="29"/>
                  <a:pt x="139" y="39"/>
                  <a:pt x="133" y="45"/>
                </a:cubicBezTo>
                <a:cubicBezTo>
                  <a:pt x="130" y="48"/>
                  <a:pt x="126" y="50"/>
                  <a:pt x="122" y="50"/>
                </a:cubicBezTo>
                <a:cubicBezTo>
                  <a:pt x="99" y="50"/>
                  <a:pt x="99" y="50"/>
                  <a:pt x="99" y="50"/>
                </a:cubicBezTo>
                <a:cubicBezTo>
                  <a:pt x="96" y="50"/>
                  <a:pt x="93" y="47"/>
                  <a:pt x="93" y="44"/>
                </a:cubicBezTo>
                <a:cubicBezTo>
                  <a:pt x="93" y="42"/>
                  <a:pt x="94" y="41"/>
                  <a:pt x="95" y="40"/>
                </a:cubicBezTo>
                <a:close/>
                <a:moveTo>
                  <a:pt x="46" y="23"/>
                </a:moveTo>
                <a:cubicBezTo>
                  <a:pt x="62" y="39"/>
                  <a:pt x="62" y="39"/>
                  <a:pt x="62" y="39"/>
                </a:cubicBezTo>
                <a:cubicBezTo>
                  <a:pt x="62" y="39"/>
                  <a:pt x="62" y="39"/>
                  <a:pt x="62" y="39"/>
                </a:cubicBezTo>
                <a:cubicBezTo>
                  <a:pt x="63" y="40"/>
                  <a:pt x="64" y="42"/>
                  <a:pt x="64" y="44"/>
                </a:cubicBezTo>
                <a:cubicBezTo>
                  <a:pt x="64" y="47"/>
                  <a:pt x="61" y="50"/>
                  <a:pt x="57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50"/>
                  <a:pt x="27" y="48"/>
                  <a:pt x="23" y="45"/>
                </a:cubicBezTo>
                <a:cubicBezTo>
                  <a:pt x="17" y="39"/>
                  <a:pt x="17" y="29"/>
                  <a:pt x="23" y="23"/>
                </a:cubicBezTo>
                <a:cubicBezTo>
                  <a:pt x="30" y="17"/>
                  <a:pt x="39" y="17"/>
                  <a:pt x="46" y="23"/>
                </a:cubicBezTo>
                <a:close/>
                <a:moveTo>
                  <a:pt x="63" y="65"/>
                </a:moveTo>
                <a:cubicBezTo>
                  <a:pt x="94" y="65"/>
                  <a:pt x="94" y="65"/>
                  <a:pt x="94" y="65"/>
                </a:cubicBezTo>
                <a:cubicBezTo>
                  <a:pt x="94" y="131"/>
                  <a:pt x="94" y="131"/>
                  <a:pt x="94" y="131"/>
                </a:cubicBezTo>
                <a:cubicBezTo>
                  <a:pt x="94" y="134"/>
                  <a:pt x="91" y="138"/>
                  <a:pt x="87" y="138"/>
                </a:cubicBezTo>
                <a:cubicBezTo>
                  <a:pt x="70" y="138"/>
                  <a:pt x="70" y="138"/>
                  <a:pt x="70" y="138"/>
                </a:cubicBezTo>
                <a:cubicBezTo>
                  <a:pt x="66" y="138"/>
                  <a:pt x="63" y="134"/>
                  <a:pt x="63" y="131"/>
                </a:cubicBezTo>
                <a:lnTo>
                  <a:pt x="63" y="65"/>
                </a:ln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58" name="57 Grupo"/>
          <p:cNvGrpSpPr/>
          <p:nvPr/>
        </p:nvGrpSpPr>
        <p:grpSpPr>
          <a:xfrm>
            <a:off x="1859058" y="4909118"/>
            <a:ext cx="302409" cy="274303"/>
            <a:chOff x="3736615" y="4966348"/>
            <a:chExt cx="737201" cy="667351"/>
          </a:xfrm>
        </p:grpSpPr>
        <p:sp>
          <p:nvSpPr>
            <p:cNvPr id="59" name="Freeform 466"/>
            <p:cNvSpPr>
              <a:spLocks noEditPoints="1"/>
            </p:cNvSpPr>
            <p:nvPr/>
          </p:nvSpPr>
          <p:spPr bwMode="auto">
            <a:xfrm>
              <a:off x="3957987" y="4966348"/>
              <a:ext cx="363429" cy="361821"/>
            </a:xfrm>
            <a:custGeom>
              <a:avLst/>
              <a:gdLst>
                <a:gd name="T0" fmla="*/ 138 w 151"/>
                <a:gd name="T1" fmla="*/ 56 h 150"/>
                <a:gd name="T2" fmla="*/ 147 w 151"/>
                <a:gd name="T3" fmla="*/ 56 h 150"/>
                <a:gd name="T4" fmla="*/ 150 w 151"/>
                <a:gd name="T5" fmla="*/ 55 h 150"/>
                <a:gd name="T6" fmla="*/ 150 w 151"/>
                <a:gd name="T7" fmla="*/ 51 h 150"/>
                <a:gd name="T8" fmla="*/ 138 w 151"/>
                <a:gd name="T9" fmla="*/ 37 h 150"/>
                <a:gd name="T10" fmla="*/ 150 w 151"/>
                <a:gd name="T11" fmla="*/ 24 h 150"/>
                <a:gd name="T12" fmla="*/ 150 w 151"/>
                <a:gd name="T13" fmla="*/ 19 h 150"/>
                <a:gd name="T14" fmla="*/ 147 w 151"/>
                <a:gd name="T15" fmla="*/ 18 h 150"/>
                <a:gd name="T16" fmla="*/ 132 w 151"/>
                <a:gd name="T17" fmla="*/ 18 h 150"/>
                <a:gd name="T18" fmla="*/ 99 w 151"/>
                <a:gd name="T19" fmla="*/ 0 h 150"/>
                <a:gd name="T20" fmla="*/ 60 w 151"/>
                <a:gd name="T21" fmla="*/ 39 h 150"/>
                <a:gd name="T22" fmla="*/ 36 w 151"/>
                <a:gd name="T23" fmla="*/ 62 h 150"/>
                <a:gd name="T24" fmla="*/ 36 w 151"/>
                <a:gd name="T25" fmla="*/ 62 h 150"/>
                <a:gd name="T26" fmla="*/ 6 w 151"/>
                <a:gd name="T27" fmla="*/ 62 h 150"/>
                <a:gd name="T28" fmla="*/ 0 w 151"/>
                <a:gd name="T29" fmla="*/ 69 h 150"/>
                <a:gd name="T30" fmla="*/ 0 w 151"/>
                <a:gd name="T31" fmla="*/ 69 h 150"/>
                <a:gd name="T32" fmla="*/ 47 w 151"/>
                <a:gd name="T33" fmla="*/ 128 h 150"/>
                <a:gd name="T34" fmla="*/ 47 w 151"/>
                <a:gd name="T35" fmla="*/ 142 h 150"/>
                <a:gd name="T36" fmla="*/ 55 w 151"/>
                <a:gd name="T37" fmla="*/ 150 h 150"/>
                <a:gd name="T38" fmla="*/ 63 w 151"/>
                <a:gd name="T39" fmla="*/ 142 h 150"/>
                <a:gd name="T40" fmla="*/ 63 w 151"/>
                <a:gd name="T41" fmla="*/ 131 h 150"/>
                <a:gd name="T42" fmla="*/ 69 w 151"/>
                <a:gd name="T43" fmla="*/ 131 h 150"/>
                <a:gd name="T44" fmla="*/ 75 w 151"/>
                <a:gd name="T45" fmla="*/ 131 h 150"/>
                <a:gd name="T46" fmla="*/ 75 w 151"/>
                <a:gd name="T47" fmla="*/ 142 h 150"/>
                <a:gd name="T48" fmla="*/ 83 w 151"/>
                <a:gd name="T49" fmla="*/ 150 h 150"/>
                <a:gd name="T50" fmla="*/ 91 w 151"/>
                <a:gd name="T51" fmla="*/ 142 h 150"/>
                <a:gd name="T52" fmla="*/ 91 w 151"/>
                <a:gd name="T53" fmla="*/ 128 h 150"/>
                <a:gd name="T54" fmla="*/ 138 w 151"/>
                <a:gd name="T55" fmla="*/ 62 h 150"/>
                <a:gd name="T56" fmla="*/ 138 w 151"/>
                <a:gd name="T57" fmla="*/ 56 h 150"/>
                <a:gd name="T58" fmla="*/ 100 w 151"/>
                <a:gd name="T59" fmla="*/ 26 h 150"/>
                <a:gd name="T60" fmla="*/ 108 w 151"/>
                <a:gd name="T61" fmla="*/ 18 h 150"/>
                <a:gd name="T62" fmla="*/ 116 w 151"/>
                <a:gd name="T63" fmla="*/ 26 h 150"/>
                <a:gd name="T64" fmla="*/ 108 w 151"/>
                <a:gd name="T65" fmla="*/ 34 h 150"/>
                <a:gd name="T66" fmla="*/ 100 w 151"/>
                <a:gd name="T67" fmla="*/ 26 h 150"/>
                <a:gd name="T68" fmla="*/ 76 w 151"/>
                <a:gd name="T69" fmla="*/ 72 h 150"/>
                <a:gd name="T70" fmla="*/ 71 w 151"/>
                <a:gd name="T71" fmla="*/ 102 h 150"/>
                <a:gd name="T72" fmla="*/ 42 w 151"/>
                <a:gd name="T73" fmla="*/ 107 h 150"/>
                <a:gd name="T74" fmla="*/ 41 w 151"/>
                <a:gd name="T75" fmla="*/ 106 h 150"/>
                <a:gd name="T76" fmla="*/ 38 w 151"/>
                <a:gd name="T77" fmla="*/ 101 h 150"/>
                <a:gd name="T78" fmla="*/ 40 w 151"/>
                <a:gd name="T79" fmla="*/ 96 h 150"/>
                <a:gd name="T80" fmla="*/ 66 w 151"/>
                <a:gd name="T81" fmla="*/ 70 h 150"/>
                <a:gd name="T82" fmla="*/ 75 w 151"/>
                <a:gd name="T83" fmla="*/ 70 h 150"/>
                <a:gd name="T84" fmla="*/ 76 w 151"/>
                <a:gd name="T85" fmla="*/ 7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51" h="150">
                  <a:moveTo>
                    <a:pt x="138" y="56"/>
                  </a:moveTo>
                  <a:cubicBezTo>
                    <a:pt x="147" y="56"/>
                    <a:pt x="147" y="56"/>
                    <a:pt x="147" y="56"/>
                  </a:cubicBezTo>
                  <a:cubicBezTo>
                    <a:pt x="148" y="56"/>
                    <a:pt x="149" y="56"/>
                    <a:pt x="150" y="55"/>
                  </a:cubicBezTo>
                  <a:cubicBezTo>
                    <a:pt x="151" y="54"/>
                    <a:pt x="151" y="52"/>
                    <a:pt x="150" y="51"/>
                  </a:cubicBezTo>
                  <a:cubicBezTo>
                    <a:pt x="149" y="50"/>
                    <a:pt x="138" y="37"/>
                    <a:pt x="138" y="37"/>
                  </a:cubicBezTo>
                  <a:cubicBezTo>
                    <a:pt x="138" y="37"/>
                    <a:pt x="149" y="25"/>
                    <a:pt x="150" y="24"/>
                  </a:cubicBezTo>
                  <a:cubicBezTo>
                    <a:pt x="151" y="23"/>
                    <a:pt x="151" y="21"/>
                    <a:pt x="150" y="19"/>
                  </a:cubicBezTo>
                  <a:cubicBezTo>
                    <a:pt x="149" y="19"/>
                    <a:pt x="148" y="18"/>
                    <a:pt x="147" y="18"/>
                  </a:cubicBezTo>
                  <a:cubicBezTo>
                    <a:pt x="132" y="18"/>
                    <a:pt x="132" y="18"/>
                    <a:pt x="132" y="18"/>
                  </a:cubicBezTo>
                  <a:cubicBezTo>
                    <a:pt x="125" y="7"/>
                    <a:pt x="113" y="0"/>
                    <a:pt x="99" y="0"/>
                  </a:cubicBezTo>
                  <a:cubicBezTo>
                    <a:pt x="77" y="0"/>
                    <a:pt x="60" y="17"/>
                    <a:pt x="60" y="39"/>
                  </a:cubicBezTo>
                  <a:cubicBezTo>
                    <a:pt x="60" y="52"/>
                    <a:pt x="49" y="62"/>
                    <a:pt x="36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6" y="62"/>
                    <a:pt x="6" y="62"/>
                    <a:pt x="6" y="62"/>
                  </a:cubicBezTo>
                  <a:cubicBezTo>
                    <a:pt x="3" y="62"/>
                    <a:pt x="0" y="65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3" y="97"/>
                    <a:pt x="22" y="119"/>
                    <a:pt x="47" y="128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6"/>
                    <a:pt x="51" y="150"/>
                    <a:pt x="55" y="150"/>
                  </a:cubicBezTo>
                  <a:cubicBezTo>
                    <a:pt x="59" y="150"/>
                    <a:pt x="63" y="146"/>
                    <a:pt x="63" y="142"/>
                  </a:cubicBezTo>
                  <a:cubicBezTo>
                    <a:pt x="63" y="131"/>
                    <a:pt x="63" y="131"/>
                    <a:pt x="63" y="131"/>
                  </a:cubicBezTo>
                  <a:cubicBezTo>
                    <a:pt x="65" y="131"/>
                    <a:pt x="67" y="131"/>
                    <a:pt x="69" y="131"/>
                  </a:cubicBezTo>
                  <a:cubicBezTo>
                    <a:pt x="71" y="131"/>
                    <a:pt x="73" y="131"/>
                    <a:pt x="75" y="131"/>
                  </a:cubicBezTo>
                  <a:cubicBezTo>
                    <a:pt x="75" y="142"/>
                    <a:pt x="75" y="142"/>
                    <a:pt x="75" y="142"/>
                  </a:cubicBezTo>
                  <a:cubicBezTo>
                    <a:pt x="75" y="146"/>
                    <a:pt x="79" y="150"/>
                    <a:pt x="83" y="150"/>
                  </a:cubicBezTo>
                  <a:cubicBezTo>
                    <a:pt x="88" y="150"/>
                    <a:pt x="91" y="146"/>
                    <a:pt x="91" y="142"/>
                  </a:cubicBezTo>
                  <a:cubicBezTo>
                    <a:pt x="91" y="128"/>
                    <a:pt x="91" y="128"/>
                    <a:pt x="91" y="128"/>
                  </a:cubicBezTo>
                  <a:cubicBezTo>
                    <a:pt x="118" y="118"/>
                    <a:pt x="138" y="93"/>
                    <a:pt x="138" y="62"/>
                  </a:cubicBezTo>
                  <a:lnTo>
                    <a:pt x="138" y="56"/>
                  </a:lnTo>
                  <a:close/>
                  <a:moveTo>
                    <a:pt x="100" y="26"/>
                  </a:moveTo>
                  <a:cubicBezTo>
                    <a:pt x="100" y="22"/>
                    <a:pt x="104" y="18"/>
                    <a:pt x="108" y="18"/>
                  </a:cubicBezTo>
                  <a:cubicBezTo>
                    <a:pt x="113" y="18"/>
                    <a:pt x="116" y="22"/>
                    <a:pt x="116" y="26"/>
                  </a:cubicBezTo>
                  <a:cubicBezTo>
                    <a:pt x="116" y="31"/>
                    <a:pt x="113" y="34"/>
                    <a:pt x="108" y="34"/>
                  </a:cubicBezTo>
                  <a:cubicBezTo>
                    <a:pt x="104" y="34"/>
                    <a:pt x="100" y="31"/>
                    <a:pt x="100" y="26"/>
                  </a:cubicBezTo>
                  <a:close/>
                  <a:moveTo>
                    <a:pt x="76" y="72"/>
                  </a:moveTo>
                  <a:cubicBezTo>
                    <a:pt x="81" y="82"/>
                    <a:pt x="79" y="94"/>
                    <a:pt x="71" y="102"/>
                  </a:cubicBezTo>
                  <a:cubicBezTo>
                    <a:pt x="63" y="109"/>
                    <a:pt x="52" y="111"/>
                    <a:pt x="42" y="107"/>
                  </a:cubicBezTo>
                  <a:cubicBezTo>
                    <a:pt x="41" y="106"/>
                    <a:pt x="41" y="106"/>
                    <a:pt x="41" y="106"/>
                  </a:cubicBezTo>
                  <a:cubicBezTo>
                    <a:pt x="39" y="105"/>
                    <a:pt x="38" y="103"/>
                    <a:pt x="38" y="101"/>
                  </a:cubicBezTo>
                  <a:cubicBezTo>
                    <a:pt x="38" y="99"/>
                    <a:pt x="39" y="97"/>
                    <a:pt x="40" y="96"/>
                  </a:cubicBezTo>
                  <a:cubicBezTo>
                    <a:pt x="40" y="96"/>
                    <a:pt x="66" y="70"/>
                    <a:pt x="66" y="70"/>
                  </a:cubicBezTo>
                  <a:cubicBezTo>
                    <a:pt x="68" y="68"/>
                    <a:pt x="72" y="68"/>
                    <a:pt x="75" y="70"/>
                  </a:cubicBezTo>
                  <a:cubicBezTo>
                    <a:pt x="75" y="71"/>
                    <a:pt x="75" y="71"/>
                    <a:pt x="76" y="72"/>
                  </a:cubicBez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466"/>
            <p:cNvSpPr>
              <a:spLocks noEditPoints="1"/>
            </p:cNvSpPr>
            <p:nvPr/>
          </p:nvSpPr>
          <p:spPr bwMode="auto">
            <a:xfrm>
              <a:off x="4110387" y="5257381"/>
              <a:ext cx="363429" cy="361821"/>
            </a:xfrm>
            <a:custGeom>
              <a:avLst/>
              <a:gdLst>
                <a:gd name="T0" fmla="*/ 138 w 151"/>
                <a:gd name="T1" fmla="*/ 56 h 150"/>
                <a:gd name="T2" fmla="*/ 147 w 151"/>
                <a:gd name="T3" fmla="*/ 56 h 150"/>
                <a:gd name="T4" fmla="*/ 150 w 151"/>
                <a:gd name="T5" fmla="*/ 55 h 150"/>
                <a:gd name="T6" fmla="*/ 150 w 151"/>
                <a:gd name="T7" fmla="*/ 51 h 150"/>
                <a:gd name="T8" fmla="*/ 138 w 151"/>
                <a:gd name="T9" fmla="*/ 37 h 150"/>
                <a:gd name="T10" fmla="*/ 150 w 151"/>
                <a:gd name="T11" fmla="*/ 24 h 150"/>
                <a:gd name="T12" fmla="*/ 150 w 151"/>
                <a:gd name="T13" fmla="*/ 19 h 150"/>
                <a:gd name="T14" fmla="*/ 147 w 151"/>
                <a:gd name="T15" fmla="*/ 18 h 150"/>
                <a:gd name="T16" fmla="*/ 132 w 151"/>
                <a:gd name="T17" fmla="*/ 18 h 150"/>
                <a:gd name="T18" fmla="*/ 99 w 151"/>
                <a:gd name="T19" fmla="*/ 0 h 150"/>
                <a:gd name="T20" fmla="*/ 60 w 151"/>
                <a:gd name="T21" fmla="*/ 39 h 150"/>
                <a:gd name="T22" fmla="*/ 36 w 151"/>
                <a:gd name="T23" fmla="*/ 62 h 150"/>
                <a:gd name="T24" fmla="*/ 36 w 151"/>
                <a:gd name="T25" fmla="*/ 62 h 150"/>
                <a:gd name="T26" fmla="*/ 6 w 151"/>
                <a:gd name="T27" fmla="*/ 62 h 150"/>
                <a:gd name="T28" fmla="*/ 0 w 151"/>
                <a:gd name="T29" fmla="*/ 69 h 150"/>
                <a:gd name="T30" fmla="*/ 0 w 151"/>
                <a:gd name="T31" fmla="*/ 69 h 150"/>
                <a:gd name="T32" fmla="*/ 47 w 151"/>
                <a:gd name="T33" fmla="*/ 128 h 150"/>
                <a:gd name="T34" fmla="*/ 47 w 151"/>
                <a:gd name="T35" fmla="*/ 142 h 150"/>
                <a:gd name="T36" fmla="*/ 55 w 151"/>
                <a:gd name="T37" fmla="*/ 150 h 150"/>
                <a:gd name="T38" fmla="*/ 63 w 151"/>
                <a:gd name="T39" fmla="*/ 142 h 150"/>
                <a:gd name="T40" fmla="*/ 63 w 151"/>
                <a:gd name="T41" fmla="*/ 131 h 150"/>
                <a:gd name="T42" fmla="*/ 69 w 151"/>
                <a:gd name="T43" fmla="*/ 131 h 150"/>
                <a:gd name="T44" fmla="*/ 75 w 151"/>
                <a:gd name="T45" fmla="*/ 131 h 150"/>
                <a:gd name="T46" fmla="*/ 75 w 151"/>
                <a:gd name="T47" fmla="*/ 142 h 150"/>
                <a:gd name="T48" fmla="*/ 83 w 151"/>
                <a:gd name="T49" fmla="*/ 150 h 150"/>
                <a:gd name="T50" fmla="*/ 91 w 151"/>
                <a:gd name="T51" fmla="*/ 142 h 150"/>
                <a:gd name="T52" fmla="*/ 91 w 151"/>
                <a:gd name="T53" fmla="*/ 128 h 150"/>
                <a:gd name="T54" fmla="*/ 138 w 151"/>
                <a:gd name="T55" fmla="*/ 62 h 150"/>
                <a:gd name="T56" fmla="*/ 138 w 151"/>
                <a:gd name="T57" fmla="*/ 56 h 150"/>
                <a:gd name="T58" fmla="*/ 100 w 151"/>
                <a:gd name="T59" fmla="*/ 26 h 150"/>
                <a:gd name="T60" fmla="*/ 108 w 151"/>
                <a:gd name="T61" fmla="*/ 18 h 150"/>
                <a:gd name="T62" fmla="*/ 116 w 151"/>
                <a:gd name="T63" fmla="*/ 26 h 150"/>
                <a:gd name="T64" fmla="*/ 108 w 151"/>
                <a:gd name="T65" fmla="*/ 34 h 150"/>
                <a:gd name="T66" fmla="*/ 100 w 151"/>
                <a:gd name="T67" fmla="*/ 26 h 150"/>
                <a:gd name="T68" fmla="*/ 76 w 151"/>
                <a:gd name="T69" fmla="*/ 72 h 150"/>
                <a:gd name="T70" fmla="*/ 71 w 151"/>
                <a:gd name="T71" fmla="*/ 102 h 150"/>
                <a:gd name="T72" fmla="*/ 42 w 151"/>
                <a:gd name="T73" fmla="*/ 107 h 150"/>
                <a:gd name="T74" fmla="*/ 41 w 151"/>
                <a:gd name="T75" fmla="*/ 106 h 150"/>
                <a:gd name="T76" fmla="*/ 38 w 151"/>
                <a:gd name="T77" fmla="*/ 101 h 150"/>
                <a:gd name="T78" fmla="*/ 40 w 151"/>
                <a:gd name="T79" fmla="*/ 96 h 150"/>
                <a:gd name="T80" fmla="*/ 66 w 151"/>
                <a:gd name="T81" fmla="*/ 70 h 150"/>
                <a:gd name="T82" fmla="*/ 75 w 151"/>
                <a:gd name="T83" fmla="*/ 70 h 150"/>
                <a:gd name="T84" fmla="*/ 76 w 151"/>
                <a:gd name="T85" fmla="*/ 7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51" h="150">
                  <a:moveTo>
                    <a:pt x="138" y="56"/>
                  </a:moveTo>
                  <a:cubicBezTo>
                    <a:pt x="147" y="56"/>
                    <a:pt x="147" y="56"/>
                    <a:pt x="147" y="56"/>
                  </a:cubicBezTo>
                  <a:cubicBezTo>
                    <a:pt x="148" y="56"/>
                    <a:pt x="149" y="56"/>
                    <a:pt x="150" y="55"/>
                  </a:cubicBezTo>
                  <a:cubicBezTo>
                    <a:pt x="151" y="54"/>
                    <a:pt x="151" y="52"/>
                    <a:pt x="150" y="51"/>
                  </a:cubicBezTo>
                  <a:cubicBezTo>
                    <a:pt x="149" y="50"/>
                    <a:pt x="138" y="37"/>
                    <a:pt x="138" y="37"/>
                  </a:cubicBezTo>
                  <a:cubicBezTo>
                    <a:pt x="138" y="37"/>
                    <a:pt x="149" y="25"/>
                    <a:pt x="150" y="24"/>
                  </a:cubicBezTo>
                  <a:cubicBezTo>
                    <a:pt x="151" y="23"/>
                    <a:pt x="151" y="21"/>
                    <a:pt x="150" y="19"/>
                  </a:cubicBezTo>
                  <a:cubicBezTo>
                    <a:pt x="149" y="19"/>
                    <a:pt x="148" y="18"/>
                    <a:pt x="147" y="18"/>
                  </a:cubicBezTo>
                  <a:cubicBezTo>
                    <a:pt x="132" y="18"/>
                    <a:pt x="132" y="18"/>
                    <a:pt x="132" y="18"/>
                  </a:cubicBezTo>
                  <a:cubicBezTo>
                    <a:pt x="125" y="7"/>
                    <a:pt x="113" y="0"/>
                    <a:pt x="99" y="0"/>
                  </a:cubicBezTo>
                  <a:cubicBezTo>
                    <a:pt x="77" y="0"/>
                    <a:pt x="60" y="17"/>
                    <a:pt x="60" y="39"/>
                  </a:cubicBezTo>
                  <a:cubicBezTo>
                    <a:pt x="60" y="52"/>
                    <a:pt x="49" y="62"/>
                    <a:pt x="36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6" y="62"/>
                    <a:pt x="6" y="62"/>
                    <a:pt x="6" y="62"/>
                  </a:cubicBezTo>
                  <a:cubicBezTo>
                    <a:pt x="3" y="62"/>
                    <a:pt x="0" y="65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3" y="97"/>
                    <a:pt x="22" y="119"/>
                    <a:pt x="47" y="128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6"/>
                    <a:pt x="51" y="150"/>
                    <a:pt x="55" y="150"/>
                  </a:cubicBezTo>
                  <a:cubicBezTo>
                    <a:pt x="59" y="150"/>
                    <a:pt x="63" y="146"/>
                    <a:pt x="63" y="142"/>
                  </a:cubicBezTo>
                  <a:cubicBezTo>
                    <a:pt x="63" y="131"/>
                    <a:pt x="63" y="131"/>
                    <a:pt x="63" y="131"/>
                  </a:cubicBezTo>
                  <a:cubicBezTo>
                    <a:pt x="65" y="131"/>
                    <a:pt x="67" y="131"/>
                    <a:pt x="69" y="131"/>
                  </a:cubicBezTo>
                  <a:cubicBezTo>
                    <a:pt x="71" y="131"/>
                    <a:pt x="73" y="131"/>
                    <a:pt x="75" y="131"/>
                  </a:cubicBezTo>
                  <a:cubicBezTo>
                    <a:pt x="75" y="142"/>
                    <a:pt x="75" y="142"/>
                    <a:pt x="75" y="142"/>
                  </a:cubicBezTo>
                  <a:cubicBezTo>
                    <a:pt x="75" y="146"/>
                    <a:pt x="79" y="150"/>
                    <a:pt x="83" y="150"/>
                  </a:cubicBezTo>
                  <a:cubicBezTo>
                    <a:pt x="88" y="150"/>
                    <a:pt x="91" y="146"/>
                    <a:pt x="91" y="142"/>
                  </a:cubicBezTo>
                  <a:cubicBezTo>
                    <a:pt x="91" y="128"/>
                    <a:pt x="91" y="128"/>
                    <a:pt x="91" y="128"/>
                  </a:cubicBezTo>
                  <a:cubicBezTo>
                    <a:pt x="118" y="118"/>
                    <a:pt x="138" y="93"/>
                    <a:pt x="138" y="62"/>
                  </a:cubicBezTo>
                  <a:lnTo>
                    <a:pt x="138" y="56"/>
                  </a:lnTo>
                  <a:close/>
                  <a:moveTo>
                    <a:pt x="100" y="26"/>
                  </a:moveTo>
                  <a:cubicBezTo>
                    <a:pt x="100" y="22"/>
                    <a:pt x="104" y="18"/>
                    <a:pt x="108" y="18"/>
                  </a:cubicBezTo>
                  <a:cubicBezTo>
                    <a:pt x="113" y="18"/>
                    <a:pt x="116" y="22"/>
                    <a:pt x="116" y="26"/>
                  </a:cubicBezTo>
                  <a:cubicBezTo>
                    <a:pt x="116" y="31"/>
                    <a:pt x="113" y="34"/>
                    <a:pt x="108" y="34"/>
                  </a:cubicBezTo>
                  <a:cubicBezTo>
                    <a:pt x="104" y="34"/>
                    <a:pt x="100" y="31"/>
                    <a:pt x="100" y="26"/>
                  </a:cubicBezTo>
                  <a:close/>
                  <a:moveTo>
                    <a:pt x="76" y="72"/>
                  </a:moveTo>
                  <a:cubicBezTo>
                    <a:pt x="81" y="82"/>
                    <a:pt x="79" y="94"/>
                    <a:pt x="71" y="102"/>
                  </a:cubicBezTo>
                  <a:cubicBezTo>
                    <a:pt x="63" y="109"/>
                    <a:pt x="52" y="111"/>
                    <a:pt x="42" y="107"/>
                  </a:cubicBezTo>
                  <a:cubicBezTo>
                    <a:pt x="41" y="106"/>
                    <a:pt x="41" y="106"/>
                    <a:pt x="41" y="106"/>
                  </a:cubicBezTo>
                  <a:cubicBezTo>
                    <a:pt x="39" y="105"/>
                    <a:pt x="38" y="103"/>
                    <a:pt x="38" y="101"/>
                  </a:cubicBezTo>
                  <a:cubicBezTo>
                    <a:pt x="38" y="99"/>
                    <a:pt x="39" y="97"/>
                    <a:pt x="40" y="96"/>
                  </a:cubicBezTo>
                  <a:cubicBezTo>
                    <a:pt x="40" y="96"/>
                    <a:pt x="66" y="70"/>
                    <a:pt x="66" y="70"/>
                  </a:cubicBezTo>
                  <a:cubicBezTo>
                    <a:pt x="68" y="68"/>
                    <a:pt x="72" y="68"/>
                    <a:pt x="75" y="70"/>
                  </a:cubicBezTo>
                  <a:cubicBezTo>
                    <a:pt x="75" y="71"/>
                    <a:pt x="75" y="71"/>
                    <a:pt x="76" y="72"/>
                  </a:cubicBez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466"/>
            <p:cNvSpPr>
              <a:spLocks noEditPoints="1"/>
            </p:cNvSpPr>
            <p:nvPr/>
          </p:nvSpPr>
          <p:spPr bwMode="auto">
            <a:xfrm>
              <a:off x="3736615" y="5271878"/>
              <a:ext cx="363429" cy="361821"/>
            </a:xfrm>
            <a:custGeom>
              <a:avLst/>
              <a:gdLst>
                <a:gd name="T0" fmla="*/ 138 w 151"/>
                <a:gd name="T1" fmla="*/ 56 h 150"/>
                <a:gd name="T2" fmla="*/ 147 w 151"/>
                <a:gd name="T3" fmla="*/ 56 h 150"/>
                <a:gd name="T4" fmla="*/ 150 w 151"/>
                <a:gd name="T5" fmla="*/ 55 h 150"/>
                <a:gd name="T6" fmla="*/ 150 w 151"/>
                <a:gd name="T7" fmla="*/ 51 h 150"/>
                <a:gd name="T8" fmla="*/ 138 w 151"/>
                <a:gd name="T9" fmla="*/ 37 h 150"/>
                <a:gd name="T10" fmla="*/ 150 w 151"/>
                <a:gd name="T11" fmla="*/ 24 h 150"/>
                <a:gd name="T12" fmla="*/ 150 w 151"/>
                <a:gd name="T13" fmla="*/ 19 h 150"/>
                <a:gd name="T14" fmla="*/ 147 w 151"/>
                <a:gd name="T15" fmla="*/ 18 h 150"/>
                <a:gd name="T16" fmla="*/ 132 w 151"/>
                <a:gd name="T17" fmla="*/ 18 h 150"/>
                <a:gd name="T18" fmla="*/ 99 w 151"/>
                <a:gd name="T19" fmla="*/ 0 h 150"/>
                <a:gd name="T20" fmla="*/ 60 w 151"/>
                <a:gd name="T21" fmla="*/ 39 h 150"/>
                <a:gd name="T22" fmla="*/ 36 w 151"/>
                <a:gd name="T23" fmla="*/ 62 h 150"/>
                <a:gd name="T24" fmla="*/ 36 w 151"/>
                <a:gd name="T25" fmla="*/ 62 h 150"/>
                <a:gd name="T26" fmla="*/ 6 w 151"/>
                <a:gd name="T27" fmla="*/ 62 h 150"/>
                <a:gd name="T28" fmla="*/ 0 w 151"/>
                <a:gd name="T29" fmla="*/ 69 h 150"/>
                <a:gd name="T30" fmla="*/ 0 w 151"/>
                <a:gd name="T31" fmla="*/ 69 h 150"/>
                <a:gd name="T32" fmla="*/ 47 w 151"/>
                <a:gd name="T33" fmla="*/ 128 h 150"/>
                <a:gd name="T34" fmla="*/ 47 w 151"/>
                <a:gd name="T35" fmla="*/ 142 h 150"/>
                <a:gd name="T36" fmla="*/ 55 w 151"/>
                <a:gd name="T37" fmla="*/ 150 h 150"/>
                <a:gd name="T38" fmla="*/ 63 w 151"/>
                <a:gd name="T39" fmla="*/ 142 h 150"/>
                <a:gd name="T40" fmla="*/ 63 w 151"/>
                <a:gd name="T41" fmla="*/ 131 h 150"/>
                <a:gd name="T42" fmla="*/ 69 w 151"/>
                <a:gd name="T43" fmla="*/ 131 h 150"/>
                <a:gd name="T44" fmla="*/ 75 w 151"/>
                <a:gd name="T45" fmla="*/ 131 h 150"/>
                <a:gd name="T46" fmla="*/ 75 w 151"/>
                <a:gd name="T47" fmla="*/ 142 h 150"/>
                <a:gd name="T48" fmla="*/ 83 w 151"/>
                <a:gd name="T49" fmla="*/ 150 h 150"/>
                <a:gd name="T50" fmla="*/ 91 w 151"/>
                <a:gd name="T51" fmla="*/ 142 h 150"/>
                <a:gd name="T52" fmla="*/ 91 w 151"/>
                <a:gd name="T53" fmla="*/ 128 h 150"/>
                <a:gd name="T54" fmla="*/ 138 w 151"/>
                <a:gd name="T55" fmla="*/ 62 h 150"/>
                <a:gd name="T56" fmla="*/ 138 w 151"/>
                <a:gd name="T57" fmla="*/ 56 h 150"/>
                <a:gd name="T58" fmla="*/ 100 w 151"/>
                <a:gd name="T59" fmla="*/ 26 h 150"/>
                <a:gd name="T60" fmla="*/ 108 w 151"/>
                <a:gd name="T61" fmla="*/ 18 h 150"/>
                <a:gd name="T62" fmla="*/ 116 w 151"/>
                <a:gd name="T63" fmla="*/ 26 h 150"/>
                <a:gd name="T64" fmla="*/ 108 w 151"/>
                <a:gd name="T65" fmla="*/ 34 h 150"/>
                <a:gd name="T66" fmla="*/ 100 w 151"/>
                <a:gd name="T67" fmla="*/ 26 h 150"/>
                <a:gd name="T68" fmla="*/ 76 w 151"/>
                <a:gd name="T69" fmla="*/ 72 h 150"/>
                <a:gd name="T70" fmla="*/ 71 w 151"/>
                <a:gd name="T71" fmla="*/ 102 h 150"/>
                <a:gd name="T72" fmla="*/ 42 w 151"/>
                <a:gd name="T73" fmla="*/ 107 h 150"/>
                <a:gd name="T74" fmla="*/ 41 w 151"/>
                <a:gd name="T75" fmla="*/ 106 h 150"/>
                <a:gd name="T76" fmla="*/ 38 w 151"/>
                <a:gd name="T77" fmla="*/ 101 h 150"/>
                <a:gd name="T78" fmla="*/ 40 w 151"/>
                <a:gd name="T79" fmla="*/ 96 h 150"/>
                <a:gd name="T80" fmla="*/ 66 w 151"/>
                <a:gd name="T81" fmla="*/ 70 h 150"/>
                <a:gd name="T82" fmla="*/ 75 w 151"/>
                <a:gd name="T83" fmla="*/ 70 h 150"/>
                <a:gd name="T84" fmla="*/ 76 w 151"/>
                <a:gd name="T85" fmla="*/ 7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51" h="150">
                  <a:moveTo>
                    <a:pt x="138" y="56"/>
                  </a:moveTo>
                  <a:cubicBezTo>
                    <a:pt x="147" y="56"/>
                    <a:pt x="147" y="56"/>
                    <a:pt x="147" y="56"/>
                  </a:cubicBezTo>
                  <a:cubicBezTo>
                    <a:pt x="148" y="56"/>
                    <a:pt x="149" y="56"/>
                    <a:pt x="150" y="55"/>
                  </a:cubicBezTo>
                  <a:cubicBezTo>
                    <a:pt x="151" y="54"/>
                    <a:pt x="151" y="52"/>
                    <a:pt x="150" y="51"/>
                  </a:cubicBezTo>
                  <a:cubicBezTo>
                    <a:pt x="149" y="50"/>
                    <a:pt x="138" y="37"/>
                    <a:pt x="138" y="37"/>
                  </a:cubicBezTo>
                  <a:cubicBezTo>
                    <a:pt x="138" y="37"/>
                    <a:pt x="149" y="25"/>
                    <a:pt x="150" y="24"/>
                  </a:cubicBezTo>
                  <a:cubicBezTo>
                    <a:pt x="151" y="23"/>
                    <a:pt x="151" y="21"/>
                    <a:pt x="150" y="19"/>
                  </a:cubicBezTo>
                  <a:cubicBezTo>
                    <a:pt x="149" y="19"/>
                    <a:pt x="148" y="18"/>
                    <a:pt x="147" y="18"/>
                  </a:cubicBezTo>
                  <a:cubicBezTo>
                    <a:pt x="132" y="18"/>
                    <a:pt x="132" y="18"/>
                    <a:pt x="132" y="18"/>
                  </a:cubicBezTo>
                  <a:cubicBezTo>
                    <a:pt x="125" y="7"/>
                    <a:pt x="113" y="0"/>
                    <a:pt x="99" y="0"/>
                  </a:cubicBezTo>
                  <a:cubicBezTo>
                    <a:pt x="77" y="0"/>
                    <a:pt x="60" y="17"/>
                    <a:pt x="60" y="39"/>
                  </a:cubicBezTo>
                  <a:cubicBezTo>
                    <a:pt x="60" y="52"/>
                    <a:pt x="49" y="62"/>
                    <a:pt x="36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6" y="62"/>
                    <a:pt x="6" y="62"/>
                    <a:pt x="6" y="62"/>
                  </a:cubicBezTo>
                  <a:cubicBezTo>
                    <a:pt x="3" y="62"/>
                    <a:pt x="0" y="65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3" y="97"/>
                    <a:pt x="22" y="119"/>
                    <a:pt x="47" y="128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6"/>
                    <a:pt x="51" y="150"/>
                    <a:pt x="55" y="150"/>
                  </a:cubicBezTo>
                  <a:cubicBezTo>
                    <a:pt x="59" y="150"/>
                    <a:pt x="63" y="146"/>
                    <a:pt x="63" y="142"/>
                  </a:cubicBezTo>
                  <a:cubicBezTo>
                    <a:pt x="63" y="131"/>
                    <a:pt x="63" y="131"/>
                    <a:pt x="63" y="131"/>
                  </a:cubicBezTo>
                  <a:cubicBezTo>
                    <a:pt x="65" y="131"/>
                    <a:pt x="67" y="131"/>
                    <a:pt x="69" y="131"/>
                  </a:cubicBezTo>
                  <a:cubicBezTo>
                    <a:pt x="71" y="131"/>
                    <a:pt x="73" y="131"/>
                    <a:pt x="75" y="131"/>
                  </a:cubicBezTo>
                  <a:cubicBezTo>
                    <a:pt x="75" y="142"/>
                    <a:pt x="75" y="142"/>
                    <a:pt x="75" y="142"/>
                  </a:cubicBezTo>
                  <a:cubicBezTo>
                    <a:pt x="75" y="146"/>
                    <a:pt x="79" y="150"/>
                    <a:pt x="83" y="150"/>
                  </a:cubicBezTo>
                  <a:cubicBezTo>
                    <a:pt x="88" y="150"/>
                    <a:pt x="91" y="146"/>
                    <a:pt x="91" y="142"/>
                  </a:cubicBezTo>
                  <a:cubicBezTo>
                    <a:pt x="91" y="128"/>
                    <a:pt x="91" y="128"/>
                    <a:pt x="91" y="128"/>
                  </a:cubicBezTo>
                  <a:cubicBezTo>
                    <a:pt x="118" y="118"/>
                    <a:pt x="138" y="93"/>
                    <a:pt x="138" y="62"/>
                  </a:cubicBezTo>
                  <a:lnTo>
                    <a:pt x="138" y="56"/>
                  </a:lnTo>
                  <a:close/>
                  <a:moveTo>
                    <a:pt x="100" y="26"/>
                  </a:moveTo>
                  <a:cubicBezTo>
                    <a:pt x="100" y="22"/>
                    <a:pt x="104" y="18"/>
                    <a:pt x="108" y="18"/>
                  </a:cubicBezTo>
                  <a:cubicBezTo>
                    <a:pt x="113" y="18"/>
                    <a:pt x="116" y="22"/>
                    <a:pt x="116" y="26"/>
                  </a:cubicBezTo>
                  <a:cubicBezTo>
                    <a:pt x="116" y="31"/>
                    <a:pt x="113" y="34"/>
                    <a:pt x="108" y="34"/>
                  </a:cubicBezTo>
                  <a:cubicBezTo>
                    <a:pt x="104" y="34"/>
                    <a:pt x="100" y="31"/>
                    <a:pt x="100" y="26"/>
                  </a:cubicBezTo>
                  <a:close/>
                  <a:moveTo>
                    <a:pt x="76" y="72"/>
                  </a:moveTo>
                  <a:cubicBezTo>
                    <a:pt x="81" y="82"/>
                    <a:pt x="79" y="94"/>
                    <a:pt x="71" y="102"/>
                  </a:cubicBezTo>
                  <a:cubicBezTo>
                    <a:pt x="63" y="109"/>
                    <a:pt x="52" y="111"/>
                    <a:pt x="42" y="107"/>
                  </a:cubicBezTo>
                  <a:cubicBezTo>
                    <a:pt x="41" y="106"/>
                    <a:pt x="41" y="106"/>
                    <a:pt x="41" y="106"/>
                  </a:cubicBezTo>
                  <a:cubicBezTo>
                    <a:pt x="39" y="105"/>
                    <a:pt x="38" y="103"/>
                    <a:pt x="38" y="101"/>
                  </a:cubicBezTo>
                  <a:cubicBezTo>
                    <a:pt x="38" y="99"/>
                    <a:pt x="39" y="97"/>
                    <a:pt x="40" y="96"/>
                  </a:cubicBezTo>
                  <a:cubicBezTo>
                    <a:pt x="40" y="96"/>
                    <a:pt x="66" y="70"/>
                    <a:pt x="66" y="70"/>
                  </a:cubicBezTo>
                  <a:cubicBezTo>
                    <a:pt x="68" y="68"/>
                    <a:pt x="72" y="68"/>
                    <a:pt x="75" y="70"/>
                  </a:cubicBezTo>
                  <a:cubicBezTo>
                    <a:pt x="75" y="71"/>
                    <a:pt x="75" y="71"/>
                    <a:pt x="76" y="72"/>
                  </a:cubicBez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62" name="Freeform 6"/>
          <p:cNvSpPr>
            <a:spLocks/>
          </p:cNvSpPr>
          <p:nvPr/>
        </p:nvSpPr>
        <p:spPr bwMode="auto">
          <a:xfrm>
            <a:off x="2216321" y="3347267"/>
            <a:ext cx="386796" cy="240699"/>
          </a:xfrm>
          <a:custGeom>
            <a:avLst/>
            <a:gdLst>
              <a:gd name="T0" fmla="*/ 320 w 424"/>
              <a:gd name="T1" fmla="*/ 233 h 262"/>
              <a:gd name="T2" fmla="*/ 334 w 424"/>
              <a:gd name="T3" fmla="*/ 251 h 262"/>
              <a:gd name="T4" fmla="*/ 346 w 424"/>
              <a:gd name="T5" fmla="*/ 231 h 262"/>
              <a:gd name="T6" fmla="*/ 377 w 424"/>
              <a:gd name="T7" fmla="*/ 227 h 262"/>
              <a:gd name="T8" fmla="*/ 358 w 424"/>
              <a:gd name="T9" fmla="*/ 259 h 262"/>
              <a:gd name="T10" fmla="*/ 393 w 424"/>
              <a:gd name="T11" fmla="*/ 242 h 262"/>
              <a:gd name="T12" fmla="*/ 400 w 424"/>
              <a:gd name="T13" fmla="*/ 163 h 262"/>
              <a:gd name="T14" fmla="*/ 392 w 424"/>
              <a:gd name="T15" fmla="*/ 107 h 262"/>
              <a:gd name="T16" fmla="*/ 398 w 424"/>
              <a:gd name="T17" fmla="*/ 118 h 262"/>
              <a:gd name="T18" fmla="*/ 408 w 424"/>
              <a:gd name="T19" fmla="*/ 164 h 262"/>
              <a:gd name="T20" fmla="*/ 424 w 424"/>
              <a:gd name="T21" fmla="*/ 152 h 262"/>
              <a:gd name="T22" fmla="*/ 369 w 424"/>
              <a:gd name="T23" fmla="*/ 33 h 262"/>
              <a:gd name="T24" fmla="*/ 234 w 424"/>
              <a:gd name="T25" fmla="*/ 37 h 262"/>
              <a:gd name="T26" fmla="*/ 125 w 424"/>
              <a:gd name="T27" fmla="*/ 32 h 262"/>
              <a:gd name="T28" fmla="*/ 103 w 424"/>
              <a:gd name="T29" fmla="*/ 17 h 262"/>
              <a:gd name="T30" fmla="*/ 82 w 424"/>
              <a:gd name="T31" fmla="*/ 13 h 262"/>
              <a:gd name="T32" fmla="*/ 22 w 424"/>
              <a:gd name="T33" fmla="*/ 0 h 262"/>
              <a:gd name="T34" fmla="*/ 56 w 424"/>
              <a:gd name="T35" fmla="*/ 16 h 262"/>
              <a:gd name="T36" fmla="*/ 1 w 424"/>
              <a:gd name="T37" fmla="*/ 65 h 262"/>
              <a:gd name="T38" fmla="*/ 9 w 424"/>
              <a:gd name="T39" fmla="*/ 83 h 262"/>
              <a:gd name="T40" fmla="*/ 54 w 424"/>
              <a:gd name="T41" fmla="*/ 85 h 262"/>
              <a:gd name="T42" fmla="*/ 113 w 424"/>
              <a:gd name="T43" fmla="*/ 150 h 262"/>
              <a:gd name="T44" fmla="*/ 137 w 424"/>
              <a:gd name="T45" fmla="*/ 173 h 262"/>
              <a:gd name="T46" fmla="*/ 139 w 424"/>
              <a:gd name="T47" fmla="*/ 242 h 262"/>
              <a:gd name="T48" fmla="*/ 147 w 424"/>
              <a:gd name="T49" fmla="*/ 260 h 262"/>
              <a:gd name="T50" fmla="*/ 155 w 424"/>
              <a:gd name="T51" fmla="*/ 247 h 262"/>
              <a:gd name="T52" fmla="*/ 168 w 424"/>
              <a:gd name="T53" fmla="*/ 243 h 262"/>
              <a:gd name="T54" fmla="*/ 186 w 424"/>
              <a:gd name="T55" fmla="*/ 255 h 262"/>
              <a:gd name="T56" fmla="*/ 191 w 424"/>
              <a:gd name="T57" fmla="*/ 221 h 262"/>
              <a:gd name="T58" fmla="*/ 222 w 424"/>
              <a:gd name="T59" fmla="*/ 165 h 262"/>
              <a:gd name="T60" fmla="*/ 277 w 424"/>
              <a:gd name="T61" fmla="*/ 173 h 262"/>
              <a:gd name="T62" fmla="*/ 296 w 424"/>
              <a:gd name="T63" fmla="*/ 186 h 262"/>
              <a:gd name="T64" fmla="*/ 307 w 424"/>
              <a:gd name="T65" fmla="*/ 188 h 262"/>
              <a:gd name="T66" fmla="*/ 321 w 424"/>
              <a:gd name="T67" fmla="*/ 195 h 262"/>
              <a:gd name="T68" fmla="*/ 336 w 424"/>
              <a:gd name="T69" fmla="*/ 187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24" h="262">
                <a:moveTo>
                  <a:pt x="336" y="187"/>
                </a:moveTo>
                <a:cubicBezTo>
                  <a:pt x="338" y="205"/>
                  <a:pt x="330" y="210"/>
                  <a:pt x="320" y="233"/>
                </a:cubicBezTo>
                <a:cubicBezTo>
                  <a:pt x="316" y="242"/>
                  <a:pt x="305" y="240"/>
                  <a:pt x="303" y="253"/>
                </a:cubicBezTo>
                <a:cubicBezTo>
                  <a:pt x="334" y="251"/>
                  <a:pt x="334" y="251"/>
                  <a:pt x="334" y="251"/>
                </a:cubicBezTo>
                <a:cubicBezTo>
                  <a:pt x="338" y="250"/>
                  <a:pt x="336" y="241"/>
                  <a:pt x="338" y="238"/>
                </a:cubicBezTo>
                <a:cubicBezTo>
                  <a:pt x="341" y="234"/>
                  <a:pt x="344" y="235"/>
                  <a:pt x="346" y="231"/>
                </a:cubicBezTo>
                <a:cubicBezTo>
                  <a:pt x="348" y="222"/>
                  <a:pt x="343" y="204"/>
                  <a:pt x="363" y="177"/>
                </a:cubicBezTo>
                <a:cubicBezTo>
                  <a:pt x="379" y="199"/>
                  <a:pt x="379" y="210"/>
                  <a:pt x="377" y="227"/>
                </a:cubicBezTo>
                <a:cubicBezTo>
                  <a:pt x="376" y="238"/>
                  <a:pt x="371" y="248"/>
                  <a:pt x="365" y="250"/>
                </a:cubicBezTo>
                <a:cubicBezTo>
                  <a:pt x="359" y="253"/>
                  <a:pt x="357" y="257"/>
                  <a:pt x="358" y="259"/>
                </a:cubicBezTo>
                <a:cubicBezTo>
                  <a:pt x="359" y="260"/>
                  <a:pt x="391" y="259"/>
                  <a:pt x="392" y="258"/>
                </a:cubicBezTo>
                <a:cubicBezTo>
                  <a:pt x="394" y="258"/>
                  <a:pt x="393" y="242"/>
                  <a:pt x="393" y="242"/>
                </a:cubicBezTo>
                <a:cubicBezTo>
                  <a:pt x="393" y="242"/>
                  <a:pt x="400" y="241"/>
                  <a:pt x="397" y="231"/>
                </a:cubicBezTo>
                <a:cubicBezTo>
                  <a:pt x="387" y="186"/>
                  <a:pt x="400" y="170"/>
                  <a:pt x="400" y="163"/>
                </a:cubicBezTo>
                <a:cubicBezTo>
                  <a:pt x="400" y="153"/>
                  <a:pt x="390" y="159"/>
                  <a:pt x="390" y="143"/>
                </a:cubicBezTo>
                <a:cubicBezTo>
                  <a:pt x="390" y="131"/>
                  <a:pt x="393" y="119"/>
                  <a:pt x="392" y="107"/>
                </a:cubicBezTo>
                <a:cubicBezTo>
                  <a:pt x="391" y="79"/>
                  <a:pt x="384" y="58"/>
                  <a:pt x="386" y="58"/>
                </a:cubicBezTo>
                <a:cubicBezTo>
                  <a:pt x="392" y="58"/>
                  <a:pt x="398" y="101"/>
                  <a:pt x="398" y="118"/>
                </a:cubicBezTo>
                <a:cubicBezTo>
                  <a:pt x="398" y="124"/>
                  <a:pt x="395" y="130"/>
                  <a:pt x="395" y="138"/>
                </a:cubicBezTo>
                <a:cubicBezTo>
                  <a:pt x="395" y="148"/>
                  <a:pt x="408" y="156"/>
                  <a:pt x="408" y="164"/>
                </a:cubicBezTo>
                <a:cubicBezTo>
                  <a:pt x="408" y="171"/>
                  <a:pt x="410" y="186"/>
                  <a:pt x="423" y="186"/>
                </a:cubicBezTo>
                <a:cubicBezTo>
                  <a:pt x="414" y="169"/>
                  <a:pt x="424" y="160"/>
                  <a:pt x="424" y="152"/>
                </a:cubicBezTo>
                <a:cubicBezTo>
                  <a:pt x="424" y="140"/>
                  <a:pt x="406" y="136"/>
                  <a:pt x="406" y="129"/>
                </a:cubicBezTo>
                <a:cubicBezTo>
                  <a:pt x="408" y="83"/>
                  <a:pt x="407" y="22"/>
                  <a:pt x="369" y="33"/>
                </a:cubicBezTo>
                <a:cubicBezTo>
                  <a:pt x="364" y="35"/>
                  <a:pt x="359" y="30"/>
                  <a:pt x="354" y="30"/>
                </a:cubicBezTo>
                <a:cubicBezTo>
                  <a:pt x="336" y="30"/>
                  <a:pt x="304" y="37"/>
                  <a:pt x="234" y="37"/>
                </a:cubicBezTo>
                <a:cubicBezTo>
                  <a:pt x="168" y="37"/>
                  <a:pt x="178" y="28"/>
                  <a:pt x="155" y="28"/>
                </a:cubicBezTo>
                <a:cubicBezTo>
                  <a:pt x="141" y="28"/>
                  <a:pt x="136" y="31"/>
                  <a:pt x="125" y="32"/>
                </a:cubicBezTo>
                <a:cubicBezTo>
                  <a:pt x="113" y="33"/>
                  <a:pt x="96" y="28"/>
                  <a:pt x="94" y="25"/>
                </a:cubicBezTo>
                <a:cubicBezTo>
                  <a:pt x="92" y="22"/>
                  <a:pt x="102" y="20"/>
                  <a:pt x="103" y="17"/>
                </a:cubicBezTo>
                <a:cubicBezTo>
                  <a:pt x="105" y="14"/>
                  <a:pt x="103" y="8"/>
                  <a:pt x="100" y="7"/>
                </a:cubicBezTo>
                <a:cubicBezTo>
                  <a:pt x="98" y="6"/>
                  <a:pt x="86" y="13"/>
                  <a:pt x="82" y="13"/>
                </a:cubicBezTo>
                <a:cubicBezTo>
                  <a:pt x="77" y="14"/>
                  <a:pt x="79" y="2"/>
                  <a:pt x="67" y="2"/>
                </a:cubicBezTo>
                <a:cubicBezTo>
                  <a:pt x="50" y="2"/>
                  <a:pt x="38" y="12"/>
                  <a:pt x="22" y="0"/>
                </a:cubicBezTo>
                <a:cubicBezTo>
                  <a:pt x="22" y="4"/>
                  <a:pt x="22" y="13"/>
                  <a:pt x="38" y="15"/>
                </a:cubicBezTo>
                <a:cubicBezTo>
                  <a:pt x="45" y="16"/>
                  <a:pt x="53" y="13"/>
                  <a:pt x="56" y="16"/>
                </a:cubicBezTo>
                <a:cubicBezTo>
                  <a:pt x="32" y="28"/>
                  <a:pt x="39" y="34"/>
                  <a:pt x="20" y="48"/>
                </a:cubicBezTo>
                <a:cubicBezTo>
                  <a:pt x="14" y="53"/>
                  <a:pt x="3" y="60"/>
                  <a:pt x="1" y="65"/>
                </a:cubicBezTo>
                <a:cubicBezTo>
                  <a:pt x="0" y="67"/>
                  <a:pt x="2" y="71"/>
                  <a:pt x="4" y="73"/>
                </a:cubicBezTo>
                <a:cubicBezTo>
                  <a:pt x="5" y="74"/>
                  <a:pt x="4" y="82"/>
                  <a:pt x="9" y="83"/>
                </a:cubicBezTo>
                <a:cubicBezTo>
                  <a:pt x="13" y="84"/>
                  <a:pt x="23" y="84"/>
                  <a:pt x="26" y="85"/>
                </a:cubicBezTo>
                <a:cubicBezTo>
                  <a:pt x="28" y="86"/>
                  <a:pt x="41" y="87"/>
                  <a:pt x="54" y="85"/>
                </a:cubicBezTo>
                <a:cubicBezTo>
                  <a:pt x="72" y="82"/>
                  <a:pt x="81" y="101"/>
                  <a:pt x="92" y="116"/>
                </a:cubicBezTo>
                <a:cubicBezTo>
                  <a:pt x="102" y="131"/>
                  <a:pt x="113" y="142"/>
                  <a:pt x="113" y="150"/>
                </a:cubicBezTo>
                <a:cubicBezTo>
                  <a:pt x="113" y="158"/>
                  <a:pt x="113" y="167"/>
                  <a:pt x="123" y="171"/>
                </a:cubicBezTo>
                <a:cubicBezTo>
                  <a:pt x="132" y="175"/>
                  <a:pt x="134" y="170"/>
                  <a:pt x="137" y="173"/>
                </a:cubicBezTo>
                <a:cubicBezTo>
                  <a:pt x="140" y="175"/>
                  <a:pt x="139" y="185"/>
                  <a:pt x="139" y="190"/>
                </a:cubicBezTo>
                <a:cubicBezTo>
                  <a:pt x="139" y="199"/>
                  <a:pt x="152" y="221"/>
                  <a:pt x="139" y="242"/>
                </a:cubicBezTo>
                <a:cubicBezTo>
                  <a:pt x="132" y="254"/>
                  <a:pt x="119" y="250"/>
                  <a:pt x="119" y="261"/>
                </a:cubicBezTo>
                <a:cubicBezTo>
                  <a:pt x="119" y="261"/>
                  <a:pt x="147" y="262"/>
                  <a:pt x="147" y="260"/>
                </a:cubicBezTo>
                <a:cubicBezTo>
                  <a:pt x="148" y="258"/>
                  <a:pt x="147" y="253"/>
                  <a:pt x="150" y="251"/>
                </a:cubicBezTo>
                <a:cubicBezTo>
                  <a:pt x="152" y="249"/>
                  <a:pt x="154" y="250"/>
                  <a:pt x="155" y="247"/>
                </a:cubicBezTo>
                <a:cubicBezTo>
                  <a:pt x="158" y="238"/>
                  <a:pt x="148" y="216"/>
                  <a:pt x="170" y="193"/>
                </a:cubicBezTo>
                <a:cubicBezTo>
                  <a:pt x="170" y="193"/>
                  <a:pt x="180" y="232"/>
                  <a:pt x="168" y="243"/>
                </a:cubicBezTo>
                <a:cubicBezTo>
                  <a:pt x="162" y="249"/>
                  <a:pt x="152" y="253"/>
                  <a:pt x="154" y="256"/>
                </a:cubicBezTo>
                <a:cubicBezTo>
                  <a:pt x="154" y="258"/>
                  <a:pt x="186" y="255"/>
                  <a:pt x="186" y="255"/>
                </a:cubicBezTo>
                <a:cubicBezTo>
                  <a:pt x="189" y="250"/>
                  <a:pt x="186" y="246"/>
                  <a:pt x="189" y="244"/>
                </a:cubicBezTo>
                <a:cubicBezTo>
                  <a:pt x="201" y="236"/>
                  <a:pt x="191" y="230"/>
                  <a:pt x="191" y="221"/>
                </a:cubicBezTo>
                <a:cubicBezTo>
                  <a:pt x="190" y="217"/>
                  <a:pt x="193" y="209"/>
                  <a:pt x="193" y="197"/>
                </a:cubicBezTo>
                <a:cubicBezTo>
                  <a:pt x="191" y="163"/>
                  <a:pt x="206" y="167"/>
                  <a:pt x="222" y="165"/>
                </a:cubicBezTo>
                <a:cubicBezTo>
                  <a:pt x="232" y="164"/>
                  <a:pt x="248" y="172"/>
                  <a:pt x="256" y="171"/>
                </a:cubicBezTo>
                <a:cubicBezTo>
                  <a:pt x="264" y="171"/>
                  <a:pt x="271" y="170"/>
                  <a:pt x="277" y="173"/>
                </a:cubicBezTo>
                <a:cubicBezTo>
                  <a:pt x="279" y="175"/>
                  <a:pt x="282" y="178"/>
                  <a:pt x="285" y="180"/>
                </a:cubicBezTo>
                <a:cubicBezTo>
                  <a:pt x="288" y="183"/>
                  <a:pt x="295" y="184"/>
                  <a:pt x="296" y="186"/>
                </a:cubicBezTo>
                <a:cubicBezTo>
                  <a:pt x="296" y="188"/>
                  <a:pt x="295" y="194"/>
                  <a:pt x="300" y="194"/>
                </a:cubicBezTo>
                <a:cubicBezTo>
                  <a:pt x="304" y="195"/>
                  <a:pt x="307" y="188"/>
                  <a:pt x="307" y="188"/>
                </a:cubicBezTo>
                <a:cubicBezTo>
                  <a:pt x="315" y="188"/>
                  <a:pt x="315" y="188"/>
                  <a:pt x="315" y="188"/>
                </a:cubicBezTo>
                <a:cubicBezTo>
                  <a:pt x="315" y="188"/>
                  <a:pt x="317" y="195"/>
                  <a:pt x="321" y="195"/>
                </a:cubicBezTo>
                <a:cubicBezTo>
                  <a:pt x="326" y="195"/>
                  <a:pt x="324" y="187"/>
                  <a:pt x="326" y="186"/>
                </a:cubicBezTo>
                <a:cubicBezTo>
                  <a:pt x="328" y="185"/>
                  <a:pt x="335" y="184"/>
                  <a:pt x="336" y="18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Freeform 472"/>
          <p:cNvSpPr>
            <a:spLocks/>
          </p:cNvSpPr>
          <p:nvPr/>
        </p:nvSpPr>
        <p:spPr bwMode="auto">
          <a:xfrm>
            <a:off x="965358" y="2774879"/>
            <a:ext cx="228443" cy="256767"/>
          </a:xfrm>
          <a:custGeom>
            <a:avLst/>
            <a:gdLst>
              <a:gd name="T0" fmla="*/ 58 w 99"/>
              <a:gd name="T1" fmla="*/ 4 h 138"/>
              <a:gd name="T2" fmla="*/ 44 w 99"/>
              <a:gd name="T3" fmla="*/ 21 h 138"/>
              <a:gd name="T4" fmla="*/ 81 w 99"/>
              <a:gd name="T5" fmla="*/ 15 h 138"/>
              <a:gd name="T6" fmla="*/ 41 w 99"/>
              <a:gd name="T7" fmla="*/ 30 h 138"/>
              <a:gd name="T8" fmla="*/ 18 w 99"/>
              <a:gd name="T9" fmla="*/ 10 h 138"/>
              <a:gd name="T10" fmla="*/ 41 w 99"/>
              <a:gd name="T11" fmla="*/ 23 h 138"/>
              <a:gd name="T12" fmla="*/ 36 w 99"/>
              <a:gd name="T13" fmla="*/ 8 h 138"/>
              <a:gd name="T14" fmla="*/ 9 w 99"/>
              <a:gd name="T15" fmla="*/ 5 h 138"/>
              <a:gd name="T16" fmla="*/ 21 w 99"/>
              <a:gd name="T17" fmla="*/ 25 h 138"/>
              <a:gd name="T18" fmla="*/ 36 w 99"/>
              <a:gd name="T19" fmla="*/ 27 h 138"/>
              <a:gd name="T20" fmla="*/ 38 w 99"/>
              <a:gd name="T21" fmla="*/ 31 h 138"/>
              <a:gd name="T22" fmla="*/ 38 w 99"/>
              <a:gd name="T23" fmla="*/ 31 h 138"/>
              <a:gd name="T24" fmla="*/ 31 w 99"/>
              <a:gd name="T25" fmla="*/ 53 h 138"/>
              <a:gd name="T26" fmla="*/ 12 w 99"/>
              <a:gd name="T27" fmla="*/ 45 h 138"/>
              <a:gd name="T28" fmla="*/ 29 w 99"/>
              <a:gd name="T29" fmla="*/ 48 h 138"/>
              <a:gd name="T30" fmla="*/ 23 w 99"/>
              <a:gd name="T31" fmla="*/ 40 h 138"/>
              <a:gd name="T32" fmla="*/ 5 w 99"/>
              <a:gd name="T33" fmla="*/ 44 h 138"/>
              <a:gd name="T34" fmla="*/ 17 w 99"/>
              <a:gd name="T35" fmla="*/ 54 h 138"/>
              <a:gd name="T36" fmla="*/ 27 w 99"/>
              <a:gd name="T37" fmla="*/ 52 h 138"/>
              <a:gd name="T38" fmla="*/ 30 w 99"/>
              <a:gd name="T39" fmla="*/ 55 h 138"/>
              <a:gd name="T40" fmla="*/ 30 w 99"/>
              <a:gd name="T41" fmla="*/ 67 h 138"/>
              <a:gd name="T42" fmla="*/ 31 w 99"/>
              <a:gd name="T43" fmla="*/ 82 h 138"/>
              <a:gd name="T44" fmla="*/ 23 w 99"/>
              <a:gd name="T45" fmla="*/ 85 h 138"/>
              <a:gd name="T46" fmla="*/ 19 w 99"/>
              <a:gd name="T47" fmla="*/ 85 h 138"/>
              <a:gd name="T48" fmla="*/ 0 w 99"/>
              <a:gd name="T49" fmla="*/ 98 h 138"/>
              <a:gd name="T50" fmla="*/ 9 w 99"/>
              <a:gd name="T51" fmla="*/ 110 h 138"/>
              <a:gd name="T52" fmla="*/ 8 w 99"/>
              <a:gd name="T53" fmla="*/ 113 h 138"/>
              <a:gd name="T54" fmla="*/ 23 w 99"/>
              <a:gd name="T55" fmla="*/ 124 h 138"/>
              <a:gd name="T56" fmla="*/ 22 w 99"/>
              <a:gd name="T57" fmla="*/ 127 h 138"/>
              <a:gd name="T58" fmla="*/ 30 w 99"/>
              <a:gd name="T59" fmla="*/ 133 h 138"/>
              <a:gd name="T60" fmla="*/ 32 w 99"/>
              <a:gd name="T61" fmla="*/ 133 h 138"/>
              <a:gd name="T62" fmla="*/ 44 w 99"/>
              <a:gd name="T63" fmla="*/ 138 h 138"/>
              <a:gd name="T64" fmla="*/ 55 w 99"/>
              <a:gd name="T65" fmla="*/ 132 h 138"/>
              <a:gd name="T66" fmla="*/ 57 w 99"/>
              <a:gd name="T67" fmla="*/ 132 h 138"/>
              <a:gd name="T68" fmla="*/ 66 w 99"/>
              <a:gd name="T69" fmla="*/ 125 h 138"/>
              <a:gd name="T70" fmla="*/ 66 w 99"/>
              <a:gd name="T71" fmla="*/ 124 h 138"/>
              <a:gd name="T72" fmla="*/ 75 w 99"/>
              <a:gd name="T73" fmla="*/ 112 h 138"/>
              <a:gd name="T74" fmla="*/ 75 w 99"/>
              <a:gd name="T75" fmla="*/ 111 h 138"/>
              <a:gd name="T76" fmla="*/ 81 w 99"/>
              <a:gd name="T77" fmla="*/ 105 h 138"/>
              <a:gd name="T78" fmla="*/ 80 w 99"/>
              <a:gd name="T79" fmla="*/ 101 h 138"/>
              <a:gd name="T80" fmla="*/ 82 w 99"/>
              <a:gd name="T81" fmla="*/ 96 h 138"/>
              <a:gd name="T82" fmla="*/ 57 w 99"/>
              <a:gd name="T83" fmla="*/ 83 h 138"/>
              <a:gd name="T84" fmla="*/ 50 w 99"/>
              <a:gd name="T85" fmla="*/ 83 h 138"/>
              <a:gd name="T86" fmla="*/ 38 w 99"/>
              <a:gd name="T87" fmla="*/ 81 h 138"/>
              <a:gd name="T88" fmla="*/ 36 w 99"/>
              <a:gd name="T89" fmla="*/ 81 h 138"/>
              <a:gd name="T90" fmla="*/ 34 w 99"/>
              <a:gd name="T91" fmla="*/ 67 h 138"/>
              <a:gd name="T92" fmla="*/ 41 w 99"/>
              <a:gd name="T93" fmla="*/ 36 h 138"/>
              <a:gd name="T94" fmla="*/ 49 w 99"/>
              <a:gd name="T95" fmla="*/ 29 h 138"/>
              <a:gd name="T96" fmla="*/ 69 w 99"/>
              <a:gd name="T97" fmla="*/ 35 h 138"/>
              <a:gd name="T98" fmla="*/ 96 w 99"/>
              <a:gd name="T99" fmla="*/ 15 h 138"/>
              <a:gd name="T100" fmla="*/ 58 w 99"/>
              <a:gd name="T101" fmla="*/ 4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9" h="138">
                <a:moveTo>
                  <a:pt x="58" y="4"/>
                </a:moveTo>
                <a:cubicBezTo>
                  <a:pt x="47" y="7"/>
                  <a:pt x="44" y="17"/>
                  <a:pt x="44" y="21"/>
                </a:cubicBezTo>
                <a:cubicBezTo>
                  <a:pt x="61" y="9"/>
                  <a:pt x="81" y="15"/>
                  <a:pt x="81" y="15"/>
                </a:cubicBezTo>
                <a:cubicBezTo>
                  <a:pt x="81" y="15"/>
                  <a:pt x="56" y="17"/>
                  <a:pt x="41" y="30"/>
                </a:cubicBezTo>
                <a:cubicBezTo>
                  <a:pt x="34" y="17"/>
                  <a:pt x="18" y="10"/>
                  <a:pt x="18" y="10"/>
                </a:cubicBezTo>
                <a:cubicBezTo>
                  <a:pt x="18" y="10"/>
                  <a:pt x="33" y="11"/>
                  <a:pt x="41" y="23"/>
                </a:cubicBezTo>
                <a:cubicBezTo>
                  <a:pt x="41" y="20"/>
                  <a:pt x="43" y="13"/>
                  <a:pt x="36" y="8"/>
                </a:cubicBezTo>
                <a:cubicBezTo>
                  <a:pt x="26" y="1"/>
                  <a:pt x="7" y="4"/>
                  <a:pt x="9" y="5"/>
                </a:cubicBezTo>
                <a:cubicBezTo>
                  <a:pt x="17" y="11"/>
                  <a:pt x="15" y="20"/>
                  <a:pt x="21" y="25"/>
                </a:cubicBezTo>
                <a:cubicBezTo>
                  <a:pt x="25" y="29"/>
                  <a:pt x="32" y="28"/>
                  <a:pt x="36" y="27"/>
                </a:cubicBezTo>
                <a:cubicBezTo>
                  <a:pt x="36" y="27"/>
                  <a:pt x="37" y="29"/>
                  <a:pt x="38" y="31"/>
                </a:cubicBezTo>
                <a:cubicBezTo>
                  <a:pt x="38" y="31"/>
                  <a:pt x="38" y="31"/>
                  <a:pt x="38" y="31"/>
                </a:cubicBezTo>
                <a:cubicBezTo>
                  <a:pt x="37" y="32"/>
                  <a:pt x="33" y="40"/>
                  <a:pt x="31" y="53"/>
                </a:cubicBezTo>
                <a:cubicBezTo>
                  <a:pt x="24" y="46"/>
                  <a:pt x="12" y="45"/>
                  <a:pt x="12" y="45"/>
                </a:cubicBezTo>
                <a:cubicBezTo>
                  <a:pt x="12" y="45"/>
                  <a:pt x="21" y="42"/>
                  <a:pt x="29" y="48"/>
                </a:cubicBezTo>
                <a:cubicBezTo>
                  <a:pt x="29" y="47"/>
                  <a:pt x="28" y="42"/>
                  <a:pt x="23" y="40"/>
                </a:cubicBezTo>
                <a:cubicBezTo>
                  <a:pt x="15" y="38"/>
                  <a:pt x="3" y="44"/>
                  <a:pt x="5" y="44"/>
                </a:cubicBezTo>
                <a:cubicBezTo>
                  <a:pt x="11" y="46"/>
                  <a:pt x="12" y="52"/>
                  <a:pt x="17" y="54"/>
                </a:cubicBezTo>
                <a:cubicBezTo>
                  <a:pt x="21" y="56"/>
                  <a:pt x="25" y="54"/>
                  <a:pt x="27" y="52"/>
                </a:cubicBezTo>
                <a:cubicBezTo>
                  <a:pt x="27" y="52"/>
                  <a:pt x="29" y="53"/>
                  <a:pt x="30" y="55"/>
                </a:cubicBezTo>
                <a:cubicBezTo>
                  <a:pt x="30" y="59"/>
                  <a:pt x="30" y="63"/>
                  <a:pt x="30" y="67"/>
                </a:cubicBezTo>
                <a:cubicBezTo>
                  <a:pt x="30" y="72"/>
                  <a:pt x="30" y="77"/>
                  <a:pt x="31" y="82"/>
                </a:cubicBezTo>
                <a:cubicBezTo>
                  <a:pt x="28" y="83"/>
                  <a:pt x="26" y="84"/>
                  <a:pt x="23" y="85"/>
                </a:cubicBezTo>
                <a:cubicBezTo>
                  <a:pt x="22" y="85"/>
                  <a:pt x="20" y="85"/>
                  <a:pt x="19" y="85"/>
                </a:cubicBezTo>
                <a:cubicBezTo>
                  <a:pt x="8" y="85"/>
                  <a:pt x="0" y="91"/>
                  <a:pt x="0" y="98"/>
                </a:cubicBezTo>
                <a:cubicBezTo>
                  <a:pt x="0" y="103"/>
                  <a:pt x="3" y="108"/>
                  <a:pt x="9" y="110"/>
                </a:cubicBezTo>
                <a:cubicBezTo>
                  <a:pt x="8" y="111"/>
                  <a:pt x="8" y="112"/>
                  <a:pt x="8" y="113"/>
                </a:cubicBezTo>
                <a:cubicBezTo>
                  <a:pt x="8" y="119"/>
                  <a:pt x="14" y="124"/>
                  <a:pt x="23" y="124"/>
                </a:cubicBezTo>
                <a:cubicBezTo>
                  <a:pt x="22" y="125"/>
                  <a:pt x="22" y="126"/>
                  <a:pt x="22" y="127"/>
                </a:cubicBezTo>
                <a:cubicBezTo>
                  <a:pt x="22" y="131"/>
                  <a:pt x="25" y="133"/>
                  <a:pt x="30" y="133"/>
                </a:cubicBezTo>
                <a:cubicBezTo>
                  <a:pt x="31" y="133"/>
                  <a:pt x="31" y="133"/>
                  <a:pt x="32" y="133"/>
                </a:cubicBezTo>
                <a:cubicBezTo>
                  <a:pt x="33" y="136"/>
                  <a:pt x="38" y="138"/>
                  <a:pt x="44" y="138"/>
                </a:cubicBezTo>
                <a:cubicBezTo>
                  <a:pt x="50" y="138"/>
                  <a:pt x="55" y="135"/>
                  <a:pt x="55" y="132"/>
                </a:cubicBezTo>
                <a:cubicBezTo>
                  <a:pt x="56" y="132"/>
                  <a:pt x="57" y="132"/>
                  <a:pt x="57" y="132"/>
                </a:cubicBezTo>
                <a:cubicBezTo>
                  <a:pt x="62" y="132"/>
                  <a:pt x="66" y="129"/>
                  <a:pt x="66" y="125"/>
                </a:cubicBezTo>
                <a:cubicBezTo>
                  <a:pt x="66" y="124"/>
                  <a:pt x="66" y="124"/>
                  <a:pt x="66" y="124"/>
                </a:cubicBezTo>
                <a:cubicBezTo>
                  <a:pt x="71" y="122"/>
                  <a:pt x="75" y="117"/>
                  <a:pt x="75" y="112"/>
                </a:cubicBezTo>
                <a:cubicBezTo>
                  <a:pt x="75" y="112"/>
                  <a:pt x="75" y="111"/>
                  <a:pt x="75" y="111"/>
                </a:cubicBezTo>
                <a:cubicBezTo>
                  <a:pt x="78" y="110"/>
                  <a:pt x="81" y="107"/>
                  <a:pt x="81" y="105"/>
                </a:cubicBezTo>
                <a:cubicBezTo>
                  <a:pt x="81" y="103"/>
                  <a:pt x="80" y="102"/>
                  <a:pt x="80" y="101"/>
                </a:cubicBezTo>
                <a:cubicBezTo>
                  <a:pt x="81" y="100"/>
                  <a:pt x="82" y="98"/>
                  <a:pt x="82" y="96"/>
                </a:cubicBezTo>
                <a:cubicBezTo>
                  <a:pt x="82" y="89"/>
                  <a:pt x="71" y="83"/>
                  <a:pt x="57" y="83"/>
                </a:cubicBezTo>
                <a:cubicBezTo>
                  <a:pt x="54" y="83"/>
                  <a:pt x="52" y="83"/>
                  <a:pt x="50" y="83"/>
                </a:cubicBezTo>
                <a:cubicBezTo>
                  <a:pt x="47" y="82"/>
                  <a:pt x="42" y="81"/>
                  <a:pt x="38" y="81"/>
                </a:cubicBezTo>
                <a:cubicBezTo>
                  <a:pt x="37" y="81"/>
                  <a:pt x="37" y="81"/>
                  <a:pt x="36" y="81"/>
                </a:cubicBezTo>
                <a:cubicBezTo>
                  <a:pt x="35" y="77"/>
                  <a:pt x="34" y="72"/>
                  <a:pt x="34" y="67"/>
                </a:cubicBezTo>
                <a:cubicBezTo>
                  <a:pt x="34" y="52"/>
                  <a:pt x="39" y="40"/>
                  <a:pt x="41" y="36"/>
                </a:cubicBezTo>
                <a:cubicBezTo>
                  <a:pt x="45" y="32"/>
                  <a:pt x="49" y="29"/>
                  <a:pt x="49" y="29"/>
                </a:cubicBezTo>
                <a:cubicBezTo>
                  <a:pt x="53" y="32"/>
                  <a:pt x="61" y="37"/>
                  <a:pt x="69" y="35"/>
                </a:cubicBezTo>
                <a:cubicBezTo>
                  <a:pt x="79" y="31"/>
                  <a:pt x="82" y="18"/>
                  <a:pt x="96" y="15"/>
                </a:cubicBezTo>
                <a:cubicBezTo>
                  <a:pt x="99" y="14"/>
                  <a:pt x="74" y="0"/>
                  <a:pt x="58" y="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64" name="Group 988"/>
          <p:cNvGrpSpPr/>
          <p:nvPr/>
        </p:nvGrpSpPr>
        <p:grpSpPr>
          <a:xfrm>
            <a:off x="1564557" y="5448302"/>
            <a:ext cx="445706" cy="370241"/>
            <a:chOff x="16975138" y="3238500"/>
            <a:chExt cx="377825" cy="295275"/>
          </a:xfrm>
          <a:solidFill>
            <a:schemeClr val="bg1"/>
          </a:solidFill>
        </p:grpSpPr>
        <p:sp>
          <p:nvSpPr>
            <p:cNvPr id="65" name="Freeform 723"/>
            <p:cNvSpPr>
              <a:spLocks noEditPoints="1"/>
            </p:cNvSpPr>
            <p:nvPr/>
          </p:nvSpPr>
          <p:spPr bwMode="auto">
            <a:xfrm>
              <a:off x="16975138" y="3238500"/>
              <a:ext cx="377825" cy="295275"/>
            </a:xfrm>
            <a:custGeom>
              <a:avLst/>
              <a:gdLst>
                <a:gd name="T0" fmla="*/ 150 w 159"/>
                <a:gd name="T1" fmla="*/ 45 h 124"/>
                <a:gd name="T2" fmla="*/ 149 w 159"/>
                <a:gd name="T3" fmla="*/ 45 h 124"/>
                <a:gd name="T4" fmla="*/ 85 w 159"/>
                <a:gd name="T5" fmla="*/ 1 h 124"/>
                <a:gd name="T6" fmla="*/ 49 w 159"/>
                <a:gd name="T7" fmla="*/ 10 h 124"/>
                <a:gd name="T8" fmla="*/ 32 w 159"/>
                <a:gd name="T9" fmla="*/ 0 h 124"/>
                <a:gd name="T10" fmla="*/ 33 w 159"/>
                <a:gd name="T11" fmla="*/ 22 h 124"/>
                <a:gd name="T12" fmla="*/ 22 w 159"/>
                <a:gd name="T13" fmla="*/ 41 h 124"/>
                <a:gd name="T14" fmla="*/ 22 w 159"/>
                <a:gd name="T15" fmla="*/ 41 h 124"/>
                <a:gd name="T16" fmla="*/ 0 w 159"/>
                <a:gd name="T17" fmla="*/ 56 h 124"/>
                <a:gd name="T18" fmla="*/ 6 w 159"/>
                <a:gd name="T19" fmla="*/ 78 h 124"/>
                <a:gd name="T20" fmla="*/ 31 w 159"/>
                <a:gd name="T21" fmla="*/ 88 h 124"/>
                <a:gd name="T22" fmla="*/ 51 w 159"/>
                <a:gd name="T23" fmla="*/ 104 h 124"/>
                <a:gd name="T24" fmla="*/ 56 w 159"/>
                <a:gd name="T25" fmla="*/ 120 h 124"/>
                <a:gd name="T26" fmla="*/ 72 w 159"/>
                <a:gd name="T27" fmla="*/ 121 h 124"/>
                <a:gd name="T28" fmla="*/ 72 w 159"/>
                <a:gd name="T29" fmla="*/ 111 h 124"/>
                <a:gd name="T30" fmla="*/ 85 w 159"/>
                <a:gd name="T31" fmla="*/ 112 h 124"/>
                <a:gd name="T32" fmla="*/ 100 w 159"/>
                <a:gd name="T33" fmla="*/ 110 h 124"/>
                <a:gd name="T34" fmla="*/ 101 w 159"/>
                <a:gd name="T35" fmla="*/ 121 h 124"/>
                <a:gd name="T36" fmla="*/ 117 w 159"/>
                <a:gd name="T37" fmla="*/ 120 h 124"/>
                <a:gd name="T38" fmla="*/ 123 w 159"/>
                <a:gd name="T39" fmla="*/ 101 h 124"/>
                <a:gd name="T40" fmla="*/ 149 w 159"/>
                <a:gd name="T41" fmla="*/ 65 h 124"/>
                <a:gd name="T42" fmla="*/ 150 w 159"/>
                <a:gd name="T43" fmla="*/ 65 h 124"/>
                <a:gd name="T44" fmla="*/ 159 w 159"/>
                <a:gd name="T45" fmla="*/ 55 h 124"/>
                <a:gd name="T46" fmla="*/ 150 w 159"/>
                <a:gd name="T47" fmla="*/ 45 h 124"/>
                <a:gd name="T48" fmla="*/ 37 w 159"/>
                <a:gd name="T49" fmla="*/ 40 h 124"/>
                <a:gd name="T50" fmla="*/ 31 w 159"/>
                <a:gd name="T51" fmla="*/ 46 h 124"/>
                <a:gd name="T52" fmla="*/ 29 w 159"/>
                <a:gd name="T53" fmla="*/ 38 h 124"/>
                <a:gd name="T54" fmla="*/ 34 w 159"/>
                <a:gd name="T55" fmla="*/ 32 h 124"/>
                <a:gd name="T56" fmla="*/ 37 w 159"/>
                <a:gd name="T57" fmla="*/ 4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9" h="124">
                  <a:moveTo>
                    <a:pt x="150" y="45"/>
                  </a:moveTo>
                  <a:cubicBezTo>
                    <a:pt x="149" y="45"/>
                    <a:pt x="149" y="45"/>
                    <a:pt x="149" y="45"/>
                  </a:cubicBezTo>
                  <a:cubicBezTo>
                    <a:pt x="143" y="20"/>
                    <a:pt x="116" y="1"/>
                    <a:pt x="85" y="1"/>
                  </a:cubicBezTo>
                  <a:cubicBezTo>
                    <a:pt x="71" y="1"/>
                    <a:pt x="59" y="5"/>
                    <a:pt x="49" y="1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3" y="22"/>
                    <a:pt x="33" y="22"/>
                    <a:pt x="33" y="22"/>
                  </a:cubicBezTo>
                  <a:cubicBezTo>
                    <a:pt x="28" y="28"/>
                    <a:pt x="24" y="34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15" y="54"/>
                    <a:pt x="0" y="56"/>
                  </a:cubicBezTo>
                  <a:cubicBezTo>
                    <a:pt x="6" y="78"/>
                    <a:pt x="6" y="78"/>
                    <a:pt x="6" y="78"/>
                  </a:cubicBezTo>
                  <a:cubicBezTo>
                    <a:pt x="6" y="78"/>
                    <a:pt x="14" y="77"/>
                    <a:pt x="31" y="88"/>
                  </a:cubicBezTo>
                  <a:cubicBezTo>
                    <a:pt x="36" y="95"/>
                    <a:pt x="43" y="100"/>
                    <a:pt x="51" y="104"/>
                  </a:cubicBezTo>
                  <a:cubicBezTo>
                    <a:pt x="56" y="120"/>
                    <a:pt x="56" y="120"/>
                    <a:pt x="56" y="120"/>
                  </a:cubicBezTo>
                  <a:cubicBezTo>
                    <a:pt x="56" y="120"/>
                    <a:pt x="64" y="124"/>
                    <a:pt x="72" y="121"/>
                  </a:cubicBezTo>
                  <a:cubicBezTo>
                    <a:pt x="72" y="111"/>
                    <a:pt x="72" y="111"/>
                    <a:pt x="72" y="111"/>
                  </a:cubicBezTo>
                  <a:cubicBezTo>
                    <a:pt x="76" y="111"/>
                    <a:pt x="80" y="112"/>
                    <a:pt x="85" y="112"/>
                  </a:cubicBezTo>
                  <a:cubicBezTo>
                    <a:pt x="90" y="112"/>
                    <a:pt x="95" y="111"/>
                    <a:pt x="100" y="110"/>
                  </a:cubicBezTo>
                  <a:cubicBezTo>
                    <a:pt x="101" y="121"/>
                    <a:pt x="101" y="121"/>
                    <a:pt x="101" y="121"/>
                  </a:cubicBezTo>
                  <a:cubicBezTo>
                    <a:pt x="109" y="124"/>
                    <a:pt x="117" y="120"/>
                    <a:pt x="117" y="120"/>
                  </a:cubicBezTo>
                  <a:cubicBezTo>
                    <a:pt x="123" y="101"/>
                    <a:pt x="123" y="101"/>
                    <a:pt x="123" y="101"/>
                  </a:cubicBezTo>
                  <a:cubicBezTo>
                    <a:pt x="137" y="93"/>
                    <a:pt x="146" y="80"/>
                    <a:pt x="149" y="65"/>
                  </a:cubicBezTo>
                  <a:cubicBezTo>
                    <a:pt x="149" y="65"/>
                    <a:pt x="150" y="65"/>
                    <a:pt x="150" y="65"/>
                  </a:cubicBezTo>
                  <a:cubicBezTo>
                    <a:pt x="155" y="65"/>
                    <a:pt x="159" y="61"/>
                    <a:pt x="159" y="55"/>
                  </a:cubicBezTo>
                  <a:cubicBezTo>
                    <a:pt x="159" y="50"/>
                    <a:pt x="155" y="45"/>
                    <a:pt x="150" y="45"/>
                  </a:cubicBezTo>
                  <a:close/>
                  <a:moveTo>
                    <a:pt x="37" y="40"/>
                  </a:moveTo>
                  <a:cubicBezTo>
                    <a:pt x="36" y="43"/>
                    <a:pt x="33" y="46"/>
                    <a:pt x="31" y="46"/>
                  </a:cubicBezTo>
                  <a:cubicBezTo>
                    <a:pt x="29" y="45"/>
                    <a:pt x="28" y="42"/>
                    <a:pt x="29" y="38"/>
                  </a:cubicBezTo>
                  <a:cubicBezTo>
                    <a:pt x="30" y="34"/>
                    <a:pt x="32" y="32"/>
                    <a:pt x="34" y="32"/>
                  </a:cubicBezTo>
                  <a:cubicBezTo>
                    <a:pt x="36" y="33"/>
                    <a:pt x="37" y="36"/>
                    <a:pt x="37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724"/>
            <p:cNvSpPr>
              <a:spLocks/>
            </p:cNvSpPr>
            <p:nvPr/>
          </p:nvSpPr>
          <p:spPr bwMode="auto">
            <a:xfrm>
              <a:off x="17043401" y="3327400"/>
              <a:ext cx="14288" cy="19050"/>
            </a:xfrm>
            <a:custGeom>
              <a:avLst/>
              <a:gdLst>
                <a:gd name="T0" fmla="*/ 3 w 6"/>
                <a:gd name="T1" fmla="*/ 4 h 8"/>
                <a:gd name="T2" fmla="*/ 4 w 6"/>
                <a:gd name="T3" fmla="*/ 0 h 8"/>
                <a:gd name="T4" fmla="*/ 1 w 6"/>
                <a:gd name="T5" fmla="*/ 3 h 8"/>
                <a:gd name="T6" fmla="*/ 3 w 6"/>
                <a:gd name="T7" fmla="*/ 7 h 8"/>
                <a:gd name="T8" fmla="*/ 6 w 6"/>
                <a:gd name="T9" fmla="*/ 4 h 8"/>
                <a:gd name="T10" fmla="*/ 6 w 6"/>
                <a:gd name="T11" fmla="*/ 3 h 8"/>
                <a:gd name="T12" fmla="*/ 3 w 6"/>
                <a:gd name="T13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8">
                  <a:moveTo>
                    <a:pt x="3" y="4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1" y="1"/>
                    <a:pt x="1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4" y="8"/>
                    <a:pt x="5" y="6"/>
                    <a:pt x="6" y="4"/>
                  </a:cubicBezTo>
                  <a:cubicBezTo>
                    <a:pt x="6" y="4"/>
                    <a:pt x="6" y="3"/>
                    <a:pt x="6" y="3"/>
                  </a:cubicBezTo>
                  <a:lnTo>
                    <a:pt x="3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67" name="Freeform 698"/>
          <p:cNvSpPr>
            <a:spLocks noEditPoints="1"/>
          </p:cNvSpPr>
          <p:nvPr/>
        </p:nvSpPr>
        <p:spPr bwMode="auto">
          <a:xfrm>
            <a:off x="551392" y="3396046"/>
            <a:ext cx="270508" cy="298586"/>
          </a:xfrm>
          <a:custGeom>
            <a:avLst/>
            <a:gdLst>
              <a:gd name="T0" fmla="*/ 9 w 145"/>
              <a:gd name="T1" fmla="*/ 111 h 145"/>
              <a:gd name="T2" fmla="*/ 32 w 145"/>
              <a:gd name="T3" fmla="*/ 134 h 145"/>
              <a:gd name="T4" fmla="*/ 46 w 145"/>
              <a:gd name="T5" fmla="*/ 134 h 145"/>
              <a:gd name="T6" fmla="*/ 86 w 145"/>
              <a:gd name="T7" fmla="*/ 95 h 145"/>
              <a:gd name="T8" fmla="*/ 90 w 145"/>
              <a:gd name="T9" fmla="*/ 95 h 145"/>
              <a:gd name="T10" fmla="*/ 96 w 145"/>
              <a:gd name="T11" fmla="*/ 100 h 145"/>
              <a:gd name="T12" fmla="*/ 95 w 145"/>
              <a:gd name="T13" fmla="*/ 101 h 145"/>
              <a:gd name="T14" fmla="*/ 92 w 145"/>
              <a:gd name="T15" fmla="*/ 104 h 145"/>
              <a:gd name="T16" fmla="*/ 92 w 145"/>
              <a:gd name="T17" fmla="*/ 110 h 145"/>
              <a:gd name="T18" fmla="*/ 124 w 145"/>
              <a:gd name="T19" fmla="*/ 143 h 145"/>
              <a:gd name="T20" fmla="*/ 131 w 145"/>
              <a:gd name="T21" fmla="*/ 143 h 145"/>
              <a:gd name="T22" fmla="*/ 144 w 145"/>
              <a:gd name="T23" fmla="*/ 130 h 145"/>
              <a:gd name="T24" fmla="*/ 144 w 145"/>
              <a:gd name="T25" fmla="*/ 123 h 145"/>
              <a:gd name="T26" fmla="*/ 111 w 145"/>
              <a:gd name="T27" fmla="*/ 91 h 145"/>
              <a:gd name="T28" fmla="*/ 105 w 145"/>
              <a:gd name="T29" fmla="*/ 91 h 145"/>
              <a:gd name="T30" fmla="*/ 101 w 145"/>
              <a:gd name="T31" fmla="*/ 94 h 145"/>
              <a:gd name="T32" fmla="*/ 101 w 145"/>
              <a:gd name="T33" fmla="*/ 95 h 145"/>
              <a:gd name="T34" fmla="*/ 95 w 145"/>
              <a:gd name="T35" fmla="*/ 90 h 145"/>
              <a:gd name="T36" fmla="*/ 81 w 145"/>
              <a:gd name="T37" fmla="*/ 90 h 145"/>
              <a:gd name="T38" fmla="*/ 42 w 145"/>
              <a:gd name="T39" fmla="*/ 129 h 145"/>
              <a:gd name="T40" fmla="*/ 37 w 145"/>
              <a:gd name="T41" fmla="*/ 129 h 145"/>
              <a:gd name="T42" fmla="*/ 14 w 145"/>
              <a:gd name="T43" fmla="*/ 106 h 145"/>
              <a:gd name="T44" fmla="*/ 14 w 145"/>
              <a:gd name="T45" fmla="*/ 102 h 145"/>
              <a:gd name="T46" fmla="*/ 16 w 145"/>
              <a:gd name="T47" fmla="*/ 100 h 145"/>
              <a:gd name="T48" fmla="*/ 17 w 145"/>
              <a:gd name="T49" fmla="*/ 101 h 145"/>
              <a:gd name="T50" fmla="*/ 23 w 145"/>
              <a:gd name="T51" fmla="*/ 107 h 145"/>
              <a:gd name="T52" fmla="*/ 36 w 145"/>
              <a:gd name="T53" fmla="*/ 107 h 145"/>
              <a:gd name="T54" fmla="*/ 108 w 145"/>
              <a:gd name="T55" fmla="*/ 36 h 145"/>
              <a:gd name="T56" fmla="*/ 108 w 145"/>
              <a:gd name="T57" fmla="*/ 23 h 145"/>
              <a:gd name="T58" fmla="*/ 88 w 145"/>
              <a:gd name="T59" fmla="*/ 3 h 145"/>
              <a:gd name="T60" fmla="*/ 75 w 145"/>
              <a:gd name="T61" fmla="*/ 3 h 145"/>
              <a:gd name="T62" fmla="*/ 4 w 145"/>
              <a:gd name="T63" fmla="*/ 75 h 145"/>
              <a:gd name="T64" fmla="*/ 4 w 145"/>
              <a:gd name="T65" fmla="*/ 88 h 145"/>
              <a:gd name="T66" fmla="*/ 10 w 145"/>
              <a:gd name="T67" fmla="*/ 94 h 145"/>
              <a:gd name="T68" fmla="*/ 11 w 145"/>
              <a:gd name="T69" fmla="*/ 95 h 145"/>
              <a:gd name="T70" fmla="*/ 9 w 145"/>
              <a:gd name="T71" fmla="*/ 97 h 145"/>
              <a:gd name="T72" fmla="*/ 9 w 145"/>
              <a:gd name="T73" fmla="*/ 111 h 145"/>
              <a:gd name="T74" fmla="*/ 10 w 145"/>
              <a:gd name="T75" fmla="*/ 81 h 145"/>
              <a:gd name="T76" fmla="*/ 82 w 145"/>
              <a:gd name="T77" fmla="*/ 10 h 145"/>
              <a:gd name="T78" fmla="*/ 88 w 145"/>
              <a:gd name="T79" fmla="*/ 16 h 145"/>
              <a:gd name="T80" fmla="*/ 17 w 145"/>
              <a:gd name="T81" fmla="*/ 88 h 145"/>
              <a:gd name="T82" fmla="*/ 10 w 145"/>
              <a:gd name="T83" fmla="*/ 81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45" h="145">
                <a:moveTo>
                  <a:pt x="9" y="111"/>
                </a:moveTo>
                <a:cubicBezTo>
                  <a:pt x="32" y="134"/>
                  <a:pt x="32" y="134"/>
                  <a:pt x="32" y="134"/>
                </a:cubicBezTo>
                <a:cubicBezTo>
                  <a:pt x="36" y="138"/>
                  <a:pt x="43" y="138"/>
                  <a:pt x="46" y="134"/>
                </a:cubicBezTo>
                <a:cubicBezTo>
                  <a:pt x="86" y="95"/>
                  <a:pt x="86" y="95"/>
                  <a:pt x="86" y="95"/>
                </a:cubicBezTo>
                <a:cubicBezTo>
                  <a:pt x="87" y="93"/>
                  <a:pt x="89" y="93"/>
                  <a:pt x="90" y="95"/>
                </a:cubicBezTo>
                <a:cubicBezTo>
                  <a:pt x="96" y="100"/>
                  <a:pt x="96" y="100"/>
                  <a:pt x="96" y="100"/>
                </a:cubicBezTo>
                <a:cubicBezTo>
                  <a:pt x="95" y="101"/>
                  <a:pt x="95" y="101"/>
                  <a:pt x="95" y="101"/>
                </a:cubicBezTo>
                <a:cubicBezTo>
                  <a:pt x="92" y="104"/>
                  <a:pt x="92" y="104"/>
                  <a:pt x="92" y="104"/>
                </a:cubicBezTo>
                <a:cubicBezTo>
                  <a:pt x="90" y="106"/>
                  <a:pt x="90" y="109"/>
                  <a:pt x="92" y="110"/>
                </a:cubicBezTo>
                <a:cubicBezTo>
                  <a:pt x="124" y="143"/>
                  <a:pt x="124" y="143"/>
                  <a:pt x="124" y="143"/>
                </a:cubicBezTo>
                <a:cubicBezTo>
                  <a:pt x="126" y="145"/>
                  <a:pt x="129" y="145"/>
                  <a:pt x="131" y="143"/>
                </a:cubicBezTo>
                <a:cubicBezTo>
                  <a:pt x="144" y="130"/>
                  <a:pt x="144" y="130"/>
                  <a:pt x="144" y="130"/>
                </a:cubicBezTo>
                <a:cubicBezTo>
                  <a:pt x="145" y="128"/>
                  <a:pt x="145" y="125"/>
                  <a:pt x="144" y="123"/>
                </a:cubicBezTo>
                <a:cubicBezTo>
                  <a:pt x="111" y="91"/>
                  <a:pt x="111" y="91"/>
                  <a:pt x="111" y="91"/>
                </a:cubicBezTo>
                <a:cubicBezTo>
                  <a:pt x="109" y="89"/>
                  <a:pt x="106" y="89"/>
                  <a:pt x="105" y="91"/>
                </a:cubicBezTo>
                <a:cubicBezTo>
                  <a:pt x="101" y="94"/>
                  <a:pt x="101" y="94"/>
                  <a:pt x="101" y="94"/>
                </a:cubicBezTo>
                <a:cubicBezTo>
                  <a:pt x="101" y="95"/>
                  <a:pt x="101" y="95"/>
                  <a:pt x="101" y="95"/>
                </a:cubicBezTo>
                <a:cubicBezTo>
                  <a:pt x="95" y="90"/>
                  <a:pt x="95" y="90"/>
                  <a:pt x="95" y="90"/>
                </a:cubicBezTo>
                <a:cubicBezTo>
                  <a:pt x="91" y="86"/>
                  <a:pt x="85" y="86"/>
                  <a:pt x="81" y="90"/>
                </a:cubicBezTo>
                <a:cubicBezTo>
                  <a:pt x="42" y="129"/>
                  <a:pt x="42" y="129"/>
                  <a:pt x="42" y="129"/>
                </a:cubicBezTo>
                <a:cubicBezTo>
                  <a:pt x="40" y="130"/>
                  <a:pt x="38" y="130"/>
                  <a:pt x="37" y="129"/>
                </a:cubicBezTo>
                <a:cubicBezTo>
                  <a:pt x="14" y="106"/>
                  <a:pt x="14" y="106"/>
                  <a:pt x="14" y="106"/>
                </a:cubicBezTo>
                <a:cubicBezTo>
                  <a:pt x="13" y="105"/>
                  <a:pt x="13" y="103"/>
                  <a:pt x="14" y="102"/>
                </a:cubicBezTo>
                <a:cubicBezTo>
                  <a:pt x="16" y="100"/>
                  <a:pt x="16" y="100"/>
                  <a:pt x="16" y="100"/>
                </a:cubicBezTo>
                <a:cubicBezTo>
                  <a:pt x="17" y="101"/>
                  <a:pt x="17" y="101"/>
                  <a:pt x="17" y="101"/>
                </a:cubicBezTo>
                <a:cubicBezTo>
                  <a:pt x="23" y="107"/>
                  <a:pt x="23" y="107"/>
                  <a:pt x="23" y="107"/>
                </a:cubicBezTo>
                <a:cubicBezTo>
                  <a:pt x="27" y="111"/>
                  <a:pt x="33" y="111"/>
                  <a:pt x="36" y="107"/>
                </a:cubicBezTo>
                <a:cubicBezTo>
                  <a:pt x="108" y="36"/>
                  <a:pt x="108" y="36"/>
                  <a:pt x="108" y="36"/>
                </a:cubicBezTo>
                <a:cubicBezTo>
                  <a:pt x="111" y="32"/>
                  <a:pt x="111" y="26"/>
                  <a:pt x="108" y="23"/>
                </a:cubicBezTo>
                <a:cubicBezTo>
                  <a:pt x="88" y="3"/>
                  <a:pt x="88" y="3"/>
                  <a:pt x="88" y="3"/>
                </a:cubicBezTo>
                <a:cubicBezTo>
                  <a:pt x="85" y="0"/>
                  <a:pt x="79" y="0"/>
                  <a:pt x="75" y="3"/>
                </a:cubicBezTo>
                <a:cubicBezTo>
                  <a:pt x="4" y="75"/>
                  <a:pt x="4" y="75"/>
                  <a:pt x="4" y="75"/>
                </a:cubicBezTo>
                <a:cubicBezTo>
                  <a:pt x="0" y="78"/>
                  <a:pt x="0" y="84"/>
                  <a:pt x="4" y="88"/>
                </a:cubicBezTo>
                <a:cubicBezTo>
                  <a:pt x="10" y="94"/>
                  <a:pt x="10" y="94"/>
                  <a:pt x="10" y="94"/>
                </a:cubicBezTo>
                <a:cubicBezTo>
                  <a:pt x="11" y="95"/>
                  <a:pt x="11" y="95"/>
                  <a:pt x="11" y="95"/>
                </a:cubicBezTo>
                <a:cubicBezTo>
                  <a:pt x="9" y="97"/>
                  <a:pt x="9" y="97"/>
                  <a:pt x="9" y="97"/>
                </a:cubicBezTo>
                <a:cubicBezTo>
                  <a:pt x="5" y="101"/>
                  <a:pt x="5" y="107"/>
                  <a:pt x="9" y="111"/>
                </a:cubicBezTo>
                <a:close/>
                <a:moveTo>
                  <a:pt x="10" y="81"/>
                </a:moveTo>
                <a:cubicBezTo>
                  <a:pt x="82" y="10"/>
                  <a:pt x="82" y="10"/>
                  <a:pt x="82" y="10"/>
                </a:cubicBezTo>
                <a:cubicBezTo>
                  <a:pt x="88" y="16"/>
                  <a:pt x="88" y="16"/>
                  <a:pt x="88" y="16"/>
                </a:cubicBezTo>
                <a:cubicBezTo>
                  <a:pt x="17" y="88"/>
                  <a:pt x="17" y="88"/>
                  <a:pt x="17" y="88"/>
                </a:cubicBezTo>
                <a:lnTo>
                  <a:pt x="10" y="81"/>
                </a:ln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Freeform 357"/>
          <p:cNvSpPr>
            <a:spLocks noEditPoints="1"/>
          </p:cNvSpPr>
          <p:nvPr/>
        </p:nvSpPr>
        <p:spPr bwMode="auto">
          <a:xfrm>
            <a:off x="175418" y="2741824"/>
            <a:ext cx="261938" cy="358775"/>
          </a:xfrm>
          <a:custGeom>
            <a:avLst/>
            <a:gdLst>
              <a:gd name="T0" fmla="*/ 47 w 110"/>
              <a:gd name="T1" fmla="*/ 109 h 151"/>
              <a:gd name="T2" fmla="*/ 47 w 110"/>
              <a:gd name="T3" fmla="*/ 143 h 151"/>
              <a:gd name="T4" fmla="*/ 55 w 110"/>
              <a:gd name="T5" fmla="*/ 151 h 151"/>
              <a:gd name="T6" fmla="*/ 63 w 110"/>
              <a:gd name="T7" fmla="*/ 143 h 151"/>
              <a:gd name="T8" fmla="*/ 63 w 110"/>
              <a:gd name="T9" fmla="*/ 109 h 151"/>
              <a:gd name="T10" fmla="*/ 110 w 110"/>
              <a:gd name="T11" fmla="*/ 55 h 151"/>
              <a:gd name="T12" fmla="*/ 55 w 110"/>
              <a:gd name="T13" fmla="*/ 0 h 151"/>
              <a:gd name="T14" fmla="*/ 0 w 110"/>
              <a:gd name="T15" fmla="*/ 55 h 151"/>
              <a:gd name="T16" fmla="*/ 47 w 110"/>
              <a:gd name="T17" fmla="*/ 109 h 151"/>
              <a:gd name="T18" fmla="*/ 60 w 110"/>
              <a:gd name="T19" fmla="*/ 61 h 151"/>
              <a:gd name="T20" fmla="*/ 54 w 110"/>
              <a:gd name="T21" fmla="*/ 51 h 151"/>
              <a:gd name="T22" fmla="*/ 45 w 110"/>
              <a:gd name="T23" fmla="*/ 64 h 151"/>
              <a:gd name="T24" fmla="*/ 60 w 110"/>
              <a:gd name="T25" fmla="*/ 80 h 151"/>
              <a:gd name="T26" fmla="*/ 83 w 110"/>
              <a:gd name="T27" fmla="*/ 57 h 151"/>
              <a:gd name="T28" fmla="*/ 54 w 110"/>
              <a:gd name="T29" fmla="*/ 27 h 151"/>
              <a:gd name="T30" fmla="*/ 23 w 110"/>
              <a:gd name="T31" fmla="*/ 60 h 151"/>
              <a:gd name="T32" fmla="*/ 24 w 110"/>
              <a:gd name="T33" fmla="*/ 75 h 151"/>
              <a:gd name="T34" fmla="*/ 19 w 110"/>
              <a:gd name="T35" fmla="*/ 77 h 151"/>
              <a:gd name="T36" fmla="*/ 15 w 110"/>
              <a:gd name="T37" fmla="*/ 57 h 151"/>
              <a:gd name="T38" fmla="*/ 54 w 110"/>
              <a:gd name="T39" fmla="*/ 16 h 151"/>
              <a:gd name="T40" fmla="*/ 94 w 110"/>
              <a:gd name="T41" fmla="*/ 57 h 151"/>
              <a:gd name="T42" fmla="*/ 62 w 110"/>
              <a:gd name="T43" fmla="*/ 91 h 151"/>
              <a:gd name="T44" fmla="*/ 33 w 110"/>
              <a:gd name="T45" fmla="*/ 63 h 151"/>
              <a:gd name="T46" fmla="*/ 55 w 110"/>
              <a:gd name="T47" fmla="*/ 39 h 151"/>
              <a:gd name="T48" fmla="*/ 72 w 110"/>
              <a:gd name="T49" fmla="*/ 55 h 151"/>
              <a:gd name="T50" fmla="*/ 69 w 110"/>
              <a:gd name="T51" fmla="*/ 66 h 151"/>
              <a:gd name="T52" fmla="*/ 60 w 110"/>
              <a:gd name="T53" fmla="*/ 61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0" h="151">
                <a:moveTo>
                  <a:pt x="47" y="109"/>
                </a:moveTo>
                <a:cubicBezTo>
                  <a:pt x="47" y="143"/>
                  <a:pt x="47" y="143"/>
                  <a:pt x="47" y="143"/>
                </a:cubicBezTo>
                <a:cubicBezTo>
                  <a:pt x="47" y="147"/>
                  <a:pt x="51" y="151"/>
                  <a:pt x="55" y="151"/>
                </a:cubicBezTo>
                <a:cubicBezTo>
                  <a:pt x="60" y="151"/>
                  <a:pt x="63" y="147"/>
                  <a:pt x="63" y="143"/>
                </a:cubicBezTo>
                <a:cubicBezTo>
                  <a:pt x="63" y="109"/>
                  <a:pt x="63" y="109"/>
                  <a:pt x="63" y="109"/>
                </a:cubicBezTo>
                <a:cubicBezTo>
                  <a:pt x="90" y="105"/>
                  <a:pt x="110" y="83"/>
                  <a:pt x="110" y="55"/>
                </a:cubicBezTo>
                <a:cubicBezTo>
                  <a:pt x="110" y="25"/>
                  <a:pt x="85" y="0"/>
                  <a:pt x="55" y="0"/>
                </a:cubicBezTo>
                <a:cubicBezTo>
                  <a:pt x="25" y="0"/>
                  <a:pt x="0" y="25"/>
                  <a:pt x="0" y="55"/>
                </a:cubicBezTo>
                <a:cubicBezTo>
                  <a:pt x="0" y="83"/>
                  <a:pt x="21" y="105"/>
                  <a:pt x="47" y="109"/>
                </a:cubicBezTo>
                <a:close/>
                <a:moveTo>
                  <a:pt x="60" y="61"/>
                </a:moveTo>
                <a:cubicBezTo>
                  <a:pt x="63" y="56"/>
                  <a:pt x="60" y="51"/>
                  <a:pt x="54" y="51"/>
                </a:cubicBezTo>
                <a:cubicBezTo>
                  <a:pt x="48" y="51"/>
                  <a:pt x="45" y="56"/>
                  <a:pt x="45" y="64"/>
                </a:cubicBezTo>
                <a:cubicBezTo>
                  <a:pt x="45" y="71"/>
                  <a:pt x="52" y="80"/>
                  <a:pt x="60" y="80"/>
                </a:cubicBezTo>
                <a:cubicBezTo>
                  <a:pt x="74" y="80"/>
                  <a:pt x="83" y="69"/>
                  <a:pt x="83" y="57"/>
                </a:cubicBezTo>
                <a:cubicBezTo>
                  <a:pt x="83" y="40"/>
                  <a:pt x="70" y="27"/>
                  <a:pt x="54" y="27"/>
                </a:cubicBezTo>
                <a:cubicBezTo>
                  <a:pt x="35" y="27"/>
                  <a:pt x="23" y="42"/>
                  <a:pt x="23" y="60"/>
                </a:cubicBezTo>
                <a:cubicBezTo>
                  <a:pt x="23" y="64"/>
                  <a:pt x="23" y="68"/>
                  <a:pt x="24" y="75"/>
                </a:cubicBezTo>
                <a:cubicBezTo>
                  <a:pt x="25" y="79"/>
                  <a:pt x="20" y="80"/>
                  <a:pt x="19" y="77"/>
                </a:cubicBezTo>
                <a:cubicBezTo>
                  <a:pt x="17" y="71"/>
                  <a:pt x="15" y="63"/>
                  <a:pt x="15" y="57"/>
                </a:cubicBezTo>
                <a:cubicBezTo>
                  <a:pt x="15" y="32"/>
                  <a:pt x="31" y="16"/>
                  <a:pt x="54" y="16"/>
                </a:cubicBezTo>
                <a:cubicBezTo>
                  <a:pt x="75" y="16"/>
                  <a:pt x="94" y="34"/>
                  <a:pt x="94" y="57"/>
                </a:cubicBezTo>
                <a:cubicBezTo>
                  <a:pt x="94" y="71"/>
                  <a:pt x="83" y="91"/>
                  <a:pt x="62" y="91"/>
                </a:cubicBezTo>
                <a:cubicBezTo>
                  <a:pt x="45" y="91"/>
                  <a:pt x="33" y="80"/>
                  <a:pt x="33" y="63"/>
                </a:cubicBezTo>
                <a:cubicBezTo>
                  <a:pt x="33" y="51"/>
                  <a:pt x="41" y="39"/>
                  <a:pt x="55" y="39"/>
                </a:cubicBezTo>
                <a:cubicBezTo>
                  <a:pt x="67" y="39"/>
                  <a:pt x="72" y="50"/>
                  <a:pt x="72" y="55"/>
                </a:cubicBezTo>
                <a:cubicBezTo>
                  <a:pt x="72" y="58"/>
                  <a:pt x="72" y="63"/>
                  <a:pt x="69" y="66"/>
                </a:cubicBezTo>
                <a:cubicBezTo>
                  <a:pt x="65" y="69"/>
                  <a:pt x="58" y="65"/>
                  <a:pt x="60" y="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69" name="68 Grupo"/>
          <p:cNvGrpSpPr/>
          <p:nvPr/>
        </p:nvGrpSpPr>
        <p:grpSpPr>
          <a:xfrm>
            <a:off x="636122" y="2496777"/>
            <a:ext cx="207301" cy="165980"/>
            <a:chOff x="2708759" y="2632622"/>
            <a:chExt cx="207301" cy="165980"/>
          </a:xfrm>
        </p:grpSpPr>
        <p:sp>
          <p:nvSpPr>
            <p:cNvPr id="70" name="Freeform 172"/>
            <p:cNvSpPr>
              <a:spLocks noEditPoints="1"/>
            </p:cNvSpPr>
            <p:nvPr/>
          </p:nvSpPr>
          <p:spPr bwMode="auto">
            <a:xfrm rot="20309761">
              <a:off x="2772314" y="2632622"/>
              <a:ext cx="143746" cy="86397"/>
            </a:xfrm>
            <a:custGeom>
              <a:avLst/>
              <a:gdLst>
                <a:gd name="T0" fmla="*/ 20 w 134"/>
                <a:gd name="T1" fmla="*/ 88 h 129"/>
                <a:gd name="T2" fmla="*/ 6 w 134"/>
                <a:gd name="T3" fmla="*/ 122 h 129"/>
                <a:gd name="T4" fmla="*/ 45 w 134"/>
                <a:gd name="T5" fmla="*/ 112 h 129"/>
                <a:gd name="T6" fmla="*/ 43 w 134"/>
                <a:gd name="T7" fmla="*/ 90 h 129"/>
                <a:gd name="T8" fmla="*/ 20 w 134"/>
                <a:gd name="T9" fmla="*/ 88 h 129"/>
                <a:gd name="T10" fmla="*/ 129 w 134"/>
                <a:gd name="T11" fmla="*/ 4 h 129"/>
                <a:gd name="T12" fmla="*/ 52 w 134"/>
                <a:gd name="T13" fmla="*/ 60 h 129"/>
                <a:gd name="T14" fmla="*/ 38 w 134"/>
                <a:gd name="T15" fmla="*/ 76 h 129"/>
                <a:gd name="T16" fmla="*/ 39 w 134"/>
                <a:gd name="T17" fmla="*/ 78 h 129"/>
                <a:gd name="T18" fmla="*/ 48 w 134"/>
                <a:gd name="T19" fmla="*/ 84 h 129"/>
                <a:gd name="T20" fmla="*/ 54 w 134"/>
                <a:gd name="T21" fmla="*/ 93 h 129"/>
                <a:gd name="T22" fmla="*/ 56 w 134"/>
                <a:gd name="T23" fmla="*/ 94 h 129"/>
                <a:gd name="T24" fmla="*/ 72 w 134"/>
                <a:gd name="T25" fmla="*/ 80 h 129"/>
                <a:gd name="T26" fmla="*/ 129 w 134"/>
                <a:gd name="T27" fmla="*/ 4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4" h="129">
                  <a:moveTo>
                    <a:pt x="20" y="88"/>
                  </a:moveTo>
                  <a:cubicBezTo>
                    <a:pt x="10" y="98"/>
                    <a:pt x="19" y="107"/>
                    <a:pt x="6" y="122"/>
                  </a:cubicBezTo>
                  <a:cubicBezTo>
                    <a:pt x="0" y="129"/>
                    <a:pt x="30" y="127"/>
                    <a:pt x="45" y="112"/>
                  </a:cubicBezTo>
                  <a:cubicBezTo>
                    <a:pt x="51" y="106"/>
                    <a:pt x="49" y="97"/>
                    <a:pt x="43" y="90"/>
                  </a:cubicBezTo>
                  <a:cubicBezTo>
                    <a:pt x="36" y="84"/>
                    <a:pt x="27" y="82"/>
                    <a:pt x="20" y="88"/>
                  </a:cubicBezTo>
                  <a:close/>
                  <a:moveTo>
                    <a:pt x="129" y="4"/>
                  </a:moveTo>
                  <a:cubicBezTo>
                    <a:pt x="124" y="0"/>
                    <a:pt x="68" y="44"/>
                    <a:pt x="52" y="60"/>
                  </a:cubicBezTo>
                  <a:cubicBezTo>
                    <a:pt x="43" y="69"/>
                    <a:pt x="41" y="73"/>
                    <a:pt x="38" y="76"/>
                  </a:cubicBezTo>
                  <a:cubicBezTo>
                    <a:pt x="37" y="77"/>
                    <a:pt x="38" y="78"/>
                    <a:pt x="39" y="78"/>
                  </a:cubicBezTo>
                  <a:cubicBezTo>
                    <a:pt x="42" y="80"/>
                    <a:pt x="45" y="81"/>
                    <a:pt x="48" y="84"/>
                  </a:cubicBezTo>
                  <a:cubicBezTo>
                    <a:pt x="50" y="87"/>
                    <a:pt x="52" y="89"/>
                    <a:pt x="54" y="93"/>
                  </a:cubicBezTo>
                  <a:cubicBezTo>
                    <a:pt x="54" y="93"/>
                    <a:pt x="54" y="95"/>
                    <a:pt x="56" y="94"/>
                  </a:cubicBezTo>
                  <a:cubicBezTo>
                    <a:pt x="59" y="91"/>
                    <a:pt x="64" y="89"/>
                    <a:pt x="72" y="80"/>
                  </a:cubicBezTo>
                  <a:cubicBezTo>
                    <a:pt x="88" y="64"/>
                    <a:pt x="134" y="9"/>
                    <a:pt x="129" y="4"/>
                  </a:cubicBez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3"/>
            <p:cNvSpPr>
              <a:spLocks noEditPoints="1"/>
            </p:cNvSpPr>
            <p:nvPr/>
          </p:nvSpPr>
          <p:spPr bwMode="auto">
            <a:xfrm>
              <a:off x="2708759" y="2739979"/>
              <a:ext cx="198816" cy="58623"/>
            </a:xfrm>
            <a:custGeom>
              <a:avLst/>
              <a:gdLst>
                <a:gd name="T0" fmla="*/ 12 w 118"/>
                <a:gd name="T1" fmla="*/ 33 h 105"/>
                <a:gd name="T2" fmla="*/ 56 w 118"/>
                <a:gd name="T3" fmla="*/ 30 h 105"/>
                <a:gd name="T4" fmla="*/ 85 w 118"/>
                <a:gd name="T5" fmla="*/ 39 h 105"/>
                <a:gd name="T6" fmla="*/ 115 w 118"/>
                <a:gd name="T7" fmla="*/ 25 h 105"/>
                <a:gd name="T8" fmla="*/ 116 w 118"/>
                <a:gd name="T9" fmla="*/ 15 h 105"/>
                <a:gd name="T10" fmla="*/ 107 w 118"/>
                <a:gd name="T11" fmla="*/ 14 h 105"/>
                <a:gd name="T12" fmla="*/ 62 w 118"/>
                <a:gd name="T13" fmla="*/ 18 h 105"/>
                <a:gd name="T14" fmla="*/ 3 w 118"/>
                <a:gd name="T15" fmla="*/ 23 h 105"/>
                <a:gd name="T16" fmla="*/ 2 w 118"/>
                <a:gd name="T17" fmla="*/ 33 h 105"/>
                <a:gd name="T18" fmla="*/ 12 w 118"/>
                <a:gd name="T19" fmla="*/ 33 h 105"/>
                <a:gd name="T20" fmla="*/ 107 w 118"/>
                <a:gd name="T21" fmla="*/ 47 h 105"/>
                <a:gd name="T22" fmla="*/ 62 w 118"/>
                <a:gd name="T23" fmla="*/ 51 h 105"/>
                <a:gd name="T24" fmla="*/ 3 w 118"/>
                <a:gd name="T25" fmla="*/ 56 h 105"/>
                <a:gd name="T26" fmla="*/ 2 w 118"/>
                <a:gd name="T27" fmla="*/ 66 h 105"/>
                <a:gd name="T28" fmla="*/ 12 w 118"/>
                <a:gd name="T29" fmla="*/ 66 h 105"/>
                <a:gd name="T30" fmla="*/ 56 w 118"/>
                <a:gd name="T31" fmla="*/ 63 h 105"/>
                <a:gd name="T32" fmla="*/ 85 w 118"/>
                <a:gd name="T33" fmla="*/ 72 h 105"/>
                <a:gd name="T34" fmla="*/ 115 w 118"/>
                <a:gd name="T35" fmla="*/ 58 h 105"/>
                <a:gd name="T36" fmla="*/ 116 w 118"/>
                <a:gd name="T37" fmla="*/ 48 h 105"/>
                <a:gd name="T38" fmla="*/ 107 w 118"/>
                <a:gd name="T39" fmla="*/ 47 h 105"/>
                <a:gd name="T40" fmla="*/ 107 w 118"/>
                <a:gd name="T41" fmla="*/ 80 h 105"/>
                <a:gd name="T42" fmla="*/ 62 w 118"/>
                <a:gd name="T43" fmla="*/ 84 h 105"/>
                <a:gd name="T44" fmla="*/ 3 w 118"/>
                <a:gd name="T45" fmla="*/ 89 h 105"/>
                <a:gd name="T46" fmla="*/ 2 w 118"/>
                <a:gd name="T47" fmla="*/ 99 h 105"/>
                <a:gd name="T48" fmla="*/ 12 w 118"/>
                <a:gd name="T49" fmla="*/ 99 h 105"/>
                <a:gd name="T50" fmla="*/ 56 w 118"/>
                <a:gd name="T51" fmla="*/ 96 h 105"/>
                <a:gd name="T52" fmla="*/ 85 w 118"/>
                <a:gd name="T53" fmla="*/ 105 h 105"/>
                <a:gd name="T54" fmla="*/ 115 w 118"/>
                <a:gd name="T55" fmla="*/ 91 h 105"/>
                <a:gd name="T56" fmla="*/ 116 w 118"/>
                <a:gd name="T57" fmla="*/ 81 h 105"/>
                <a:gd name="T58" fmla="*/ 107 w 118"/>
                <a:gd name="T59" fmla="*/ 8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18" h="105">
                  <a:moveTo>
                    <a:pt x="12" y="33"/>
                  </a:moveTo>
                  <a:cubicBezTo>
                    <a:pt x="23" y="24"/>
                    <a:pt x="32" y="16"/>
                    <a:pt x="56" y="30"/>
                  </a:cubicBezTo>
                  <a:cubicBezTo>
                    <a:pt x="68" y="36"/>
                    <a:pt x="77" y="39"/>
                    <a:pt x="85" y="39"/>
                  </a:cubicBezTo>
                  <a:cubicBezTo>
                    <a:pt x="99" y="39"/>
                    <a:pt x="107" y="31"/>
                    <a:pt x="115" y="25"/>
                  </a:cubicBezTo>
                  <a:cubicBezTo>
                    <a:pt x="118" y="22"/>
                    <a:pt x="118" y="18"/>
                    <a:pt x="116" y="15"/>
                  </a:cubicBezTo>
                  <a:cubicBezTo>
                    <a:pt x="114" y="12"/>
                    <a:pt x="110" y="12"/>
                    <a:pt x="107" y="14"/>
                  </a:cubicBezTo>
                  <a:cubicBezTo>
                    <a:pt x="95" y="24"/>
                    <a:pt x="87" y="32"/>
                    <a:pt x="62" y="18"/>
                  </a:cubicBezTo>
                  <a:cubicBezTo>
                    <a:pt x="30" y="0"/>
                    <a:pt x="15" y="13"/>
                    <a:pt x="3" y="23"/>
                  </a:cubicBezTo>
                  <a:cubicBezTo>
                    <a:pt x="1" y="26"/>
                    <a:pt x="0" y="30"/>
                    <a:pt x="2" y="33"/>
                  </a:cubicBezTo>
                  <a:cubicBezTo>
                    <a:pt x="5" y="35"/>
                    <a:pt x="9" y="36"/>
                    <a:pt x="12" y="33"/>
                  </a:cubicBezTo>
                  <a:close/>
                  <a:moveTo>
                    <a:pt x="107" y="47"/>
                  </a:moveTo>
                  <a:cubicBezTo>
                    <a:pt x="95" y="57"/>
                    <a:pt x="87" y="65"/>
                    <a:pt x="62" y="51"/>
                  </a:cubicBezTo>
                  <a:cubicBezTo>
                    <a:pt x="30" y="33"/>
                    <a:pt x="15" y="46"/>
                    <a:pt x="3" y="56"/>
                  </a:cubicBezTo>
                  <a:cubicBezTo>
                    <a:pt x="1" y="59"/>
                    <a:pt x="0" y="63"/>
                    <a:pt x="2" y="66"/>
                  </a:cubicBezTo>
                  <a:cubicBezTo>
                    <a:pt x="5" y="68"/>
                    <a:pt x="9" y="69"/>
                    <a:pt x="12" y="66"/>
                  </a:cubicBezTo>
                  <a:cubicBezTo>
                    <a:pt x="23" y="57"/>
                    <a:pt x="32" y="49"/>
                    <a:pt x="56" y="63"/>
                  </a:cubicBezTo>
                  <a:cubicBezTo>
                    <a:pt x="68" y="69"/>
                    <a:pt x="77" y="72"/>
                    <a:pt x="85" y="72"/>
                  </a:cubicBezTo>
                  <a:cubicBezTo>
                    <a:pt x="99" y="72"/>
                    <a:pt x="107" y="64"/>
                    <a:pt x="115" y="58"/>
                  </a:cubicBezTo>
                  <a:cubicBezTo>
                    <a:pt x="118" y="55"/>
                    <a:pt x="118" y="51"/>
                    <a:pt x="116" y="48"/>
                  </a:cubicBezTo>
                  <a:cubicBezTo>
                    <a:pt x="114" y="45"/>
                    <a:pt x="110" y="45"/>
                    <a:pt x="107" y="47"/>
                  </a:cubicBezTo>
                  <a:close/>
                  <a:moveTo>
                    <a:pt x="107" y="80"/>
                  </a:moveTo>
                  <a:cubicBezTo>
                    <a:pt x="95" y="90"/>
                    <a:pt x="87" y="98"/>
                    <a:pt x="62" y="84"/>
                  </a:cubicBezTo>
                  <a:cubicBezTo>
                    <a:pt x="30" y="66"/>
                    <a:pt x="15" y="79"/>
                    <a:pt x="3" y="89"/>
                  </a:cubicBezTo>
                  <a:cubicBezTo>
                    <a:pt x="1" y="92"/>
                    <a:pt x="0" y="96"/>
                    <a:pt x="2" y="99"/>
                  </a:cubicBezTo>
                  <a:cubicBezTo>
                    <a:pt x="5" y="101"/>
                    <a:pt x="9" y="102"/>
                    <a:pt x="12" y="99"/>
                  </a:cubicBezTo>
                  <a:cubicBezTo>
                    <a:pt x="23" y="90"/>
                    <a:pt x="32" y="82"/>
                    <a:pt x="56" y="96"/>
                  </a:cubicBezTo>
                  <a:cubicBezTo>
                    <a:pt x="68" y="102"/>
                    <a:pt x="77" y="105"/>
                    <a:pt x="85" y="105"/>
                  </a:cubicBezTo>
                  <a:cubicBezTo>
                    <a:pt x="99" y="105"/>
                    <a:pt x="107" y="97"/>
                    <a:pt x="115" y="91"/>
                  </a:cubicBezTo>
                  <a:cubicBezTo>
                    <a:pt x="118" y="88"/>
                    <a:pt x="118" y="84"/>
                    <a:pt x="116" y="81"/>
                  </a:cubicBezTo>
                  <a:cubicBezTo>
                    <a:pt x="114" y="78"/>
                    <a:pt x="110" y="78"/>
                    <a:pt x="107" y="80"/>
                  </a:cubicBezTo>
                  <a:close/>
                </a:path>
              </a:pathLst>
            </a:custGeom>
            <a:solidFill>
              <a:srgbClr val="45C1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72" name="Freeform 444"/>
          <p:cNvSpPr>
            <a:spLocks/>
          </p:cNvSpPr>
          <p:nvPr/>
        </p:nvSpPr>
        <p:spPr bwMode="auto">
          <a:xfrm>
            <a:off x="1900236" y="4059758"/>
            <a:ext cx="273931" cy="259282"/>
          </a:xfrm>
          <a:custGeom>
            <a:avLst/>
            <a:gdLst>
              <a:gd name="T0" fmla="*/ 98 w 152"/>
              <a:gd name="T1" fmla="*/ 3 h 152"/>
              <a:gd name="T2" fmla="*/ 70 w 152"/>
              <a:gd name="T3" fmla="*/ 30 h 152"/>
              <a:gd name="T4" fmla="*/ 58 w 152"/>
              <a:gd name="T5" fmla="*/ 18 h 152"/>
              <a:gd name="T6" fmla="*/ 47 w 152"/>
              <a:gd name="T7" fmla="*/ 18 h 152"/>
              <a:gd name="T8" fmla="*/ 47 w 152"/>
              <a:gd name="T9" fmla="*/ 29 h 152"/>
              <a:gd name="T10" fmla="*/ 49 w 152"/>
              <a:gd name="T11" fmla="*/ 31 h 152"/>
              <a:gd name="T12" fmla="*/ 36 w 152"/>
              <a:gd name="T13" fmla="*/ 44 h 152"/>
              <a:gd name="T14" fmla="*/ 27 w 152"/>
              <a:gd name="T15" fmla="*/ 107 h 152"/>
              <a:gd name="T16" fmla="*/ 5 w 152"/>
              <a:gd name="T17" fmla="*/ 130 h 152"/>
              <a:gd name="T18" fmla="*/ 5 w 152"/>
              <a:gd name="T19" fmla="*/ 147 h 152"/>
              <a:gd name="T20" fmla="*/ 22 w 152"/>
              <a:gd name="T21" fmla="*/ 147 h 152"/>
              <a:gd name="T22" fmla="*/ 45 w 152"/>
              <a:gd name="T23" fmla="*/ 125 h 152"/>
              <a:gd name="T24" fmla="*/ 108 w 152"/>
              <a:gd name="T25" fmla="*/ 116 h 152"/>
              <a:gd name="T26" fmla="*/ 121 w 152"/>
              <a:gd name="T27" fmla="*/ 103 h 152"/>
              <a:gd name="T28" fmla="*/ 123 w 152"/>
              <a:gd name="T29" fmla="*/ 105 h 152"/>
              <a:gd name="T30" fmla="*/ 134 w 152"/>
              <a:gd name="T31" fmla="*/ 105 h 152"/>
              <a:gd name="T32" fmla="*/ 134 w 152"/>
              <a:gd name="T33" fmla="*/ 94 h 152"/>
              <a:gd name="T34" fmla="*/ 120 w 152"/>
              <a:gd name="T35" fmla="*/ 80 h 152"/>
              <a:gd name="T36" fmla="*/ 149 w 152"/>
              <a:gd name="T37" fmla="*/ 51 h 152"/>
              <a:gd name="T38" fmla="*/ 149 w 152"/>
              <a:gd name="T39" fmla="*/ 40 h 152"/>
              <a:gd name="T40" fmla="*/ 138 w 152"/>
              <a:gd name="T41" fmla="*/ 40 h 152"/>
              <a:gd name="T42" fmla="*/ 109 w 152"/>
              <a:gd name="T43" fmla="*/ 69 h 152"/>
              <a:gd name="T44" fmla="*/ 81 w 152"/>
              <a:gd name="T45" fmla="*/ 41 h 152"/>
              <a:gd name="T46" fmla="*/ 109 w 152"/>
              <a:gd name="T47" fmla="*/ 14 h 152"/>
              <a:gd name="T48" fmla="*/ 109 w 152"/>
              <a:gd name="T49" fmla="*/ 3 h 152"/>
              <a:gd name="T50" fmla="*/ 98 w 152"/>
              <a:gd name="T51" fmla="*/ 3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52" h="152">
                <a:moveTo>
                  <a:pt x="98" y="3"/>
                </a:moveTo>
                <a:cubicBezTo>
                  <a:pt x="70" y="30"/>
                  <a:pt x="70" y="30"/>
                  <a:pt x="70" y="30"/>
                </a:cubicBezTo>
                <a:cubicBezTo>
                  <a:pt x="58" y="18"/>
                  <a:pt x="58" y="18"/>
                  <a:pt x="58" y="18"/>
                </a:cubicBezTo>
                <a:cubicBezTo>
                  <a:pt x="55" y="15"/>
                  <a:pt x="50" y="15"/>
                  <a:pt x="47" y="18"/>
                </a:cubicBezTo>
                <a:cubicBezTo>
                  <a:pt x="44" y="21"/>
                  <a:pt x="44" y="26"/>
                  <a:pt x="47" y="29"/>
                </a:cubicBezTo>
                <a:cubicBezTo>
                  <a:pt x="49" y="31"/>
                  <a:pt x="49" y="31"/>
                  <a:pt x="49" y="31"/>
                </a:cubicBezTo>
                <a:cubicBezTo>
                  <a:pt x="36" y="44"/>
                  <a:pt x="36" y="44"/>
                  <a:pt x="36" y="44"/>
                </a:cubicBezTo>
                <a:cubicBezTo>
                  <a:pt x="18" y="62"/>
                  <a:pt x="15" y="87"/>
                  <a:pt x="27" y="107"/>
                </a:cubicBezTo>
                <a:cubicBezTo>
                  <a:pt x="5" y="130"/>
                  <a:pt x="5" y="130"/>
                  <a:pt x="5" y="130"/>
                </a:cubicBezTo>
                <a:cubicBezTo>
                  <a:pt x="0" y="134"/>
                  <a:pt x="0" y="142"/>
                  <a:pt x="5" y="147"/>
                </a:cubicBezTo>
                <a:cubicBezTo>
                  <a:pt x="10" y="152"/>
                  <a:pt x="18" y="152"/>
                  <a:pt x="22" y="147"/>
                </a:cubicBezTo>
                <a:cubicBezTo>
                  <a:pt x="45" y="125"/>
                  <a:pt x="45" y="125"/>
                  <a:pt x="45" y="125"/>
                </a:cubicBezTo>
                <a:cubicBezTo>
                  <a:pt x="65" y="137"/>
                  <a:pt x="90" y="134"/>
                  <a:pt x="108" y="116"/>
                </a:cubicBezTo>
                <a:cubicBezTo>
                  <a:pt x="121" y="103"/>
                  <a:pt x="121" y="103"/>
                  <a:pt x="121" y="103"/>
                </a:cubicBezTo>
                <a:cubicBezTo>
                  <a:pt x="123" y="105"/>
                  <a:pt x="123" y="105"/>
                  <a:pt x="123" y="105"/>
                </a:cubicBezTo>
                <a:cubicBezTo>
                  <a:pt x="126" y="108"/>
                  <a:pt x="131" y="108"/>
                  <a:pt x="134" y="105"/>
                </a:cubicBezTo>
                <a:cubicBezTo>
                  <a:pt x="137" y="102"/>
                  <a:pt x="137" y="97"/>
                  <a:pt x="134" y="94"/>
                </a:cubicBezTo>
                <a:cubicBezTo>
                  <a:pt x="120" y="80"/>
                  <a:pt x="120" y="80"/>
                  <a:pt x="120" y="80"/>
                </a:cubicBezTo>
                <a:cubicBezTo>
                  <a:pt x="149" y="51"/>
                  <a:pt x="149" y="51"/>
                  <a:pt x="149" y="51"/>
                </a:cubicBezTo>
                <a:cubicBezTo>
                  <a:pt x="152" y="48"/>
                  <a:pt x="152" y="43"/>
                  <a:pt x="149" y="40"/>
                </a:cubicBezTo>
                <a:cubicBezTo>
                  <a:pt x="146" y="37"/>
                  <a:pt x="141" y="37"/>
                  <a:pt x="138" y="40"/>
                </a:cubicBezTo>
                <a:cubicBezTo>
                  <a:pt x="109" y="69"/>
                  <a:pt x="109" y="69"/>
                  <a:pt x="109" y="69"/>
                </a:cubicBezTo>
                <a:cubicBezTo>
                  <a:pt x="81" y="41"/>
                  <a:pt x="81" y="41"/>
                  <a:pt x="81" y="41"/>
                </a:cubicBezTo>
                <a:cubicBezTo>
                  <a:pt x="109" y="14"/>
                  <a:pt x="109" y="14"/>
                  <a:pt x="109" y="14"/>
                </a:cubicBezTo>
                <a:cubicBezTo>
                  <a:pt x="112" y="11"/>
                  <a:pt x="112" y="6"/>
                  <a:pt x="109" y="3"/>
                </a:cubicBezTo>
                <a:cubicBezTo>
                  <a:pt x="106" y="0"/>
                  <a:pt x="101" y="0"/>
                  <a:pt x="98" y="3"/>
                </a:cubicBezTo>
                <a:close/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Freeform 5"/>
          <p:cNvSpPr>
            <a:spLocks noEditPoints="1"/>
          </p:cNvSpPr>
          <p:nvPr/>
        </p:nvSpPr>
        <p:spPr bwMode="auto">
          <a:xfrm rot="5400000" flipH="1" flipV="1">
            <a:off x="3999227" y="1947255"/>
            <a:ext cx="912850" cy="3494754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50" y="134"/>
              </a:cxn>
              <a:cxn ang="0">
                <a:pos x="61" y="133"/>
              </a:cxn>
              <a:cxn ang="0">
                <a:pos x="61" y="148"/>
              </a:cxn>
              <a:cxn ang="0">
                <a:pos x="73" y="154"/>
              </a:cxn>
              <a:cxn ang="0">
                <a:pos x="73" y="494"/>
              </a:cxn>
              <a:cxn ang="0">
                <a:pos x="61" y="500"/>
              </a:cxn>
              <a:cxn ang="0">
                <a:pos x="61" y="593"/>
              </a:cxn>
              <a:cxn ang="0">
                <a:pos x="75" y="608"/>
              </a:cxn>
              <a:cxn ang="0">
                <a:pos x="93" y="608"/>
              </a:cxn>
              <a:cxn ang="0">
                <a:pos x="107" y="593"/>
              </a:cxn>
              <a:cxn ang="0">
                <a:pos x="107" y="573"/>
              </a:cxn>
              <a:cxn ang="0">
                <a:pos x="143" y="573"/>
              </a:cxn>
              <a:cxn ang="0">
                <a:pos x="157" y="559"/>
              </a:cxn>
              <a:cxn ang="0">
                <a:pos x="143" y="545"/>
              </a:cxn>
              <a:cxn ang="0">
                <a:pos x="107" y="545"/>
              </a:cxn>
              <a:cxn ang="0">
                <a:pos x="107" y="537"/>
              </a:cxn>
              <a:cxn ang="0">
                <a:pos x="143" y="537"/>
              </a:cxn>
              <a:cxn ang="0">
                <a:pos x="157" y="523"/>
              </a:cxn>
              <a:cxn ang="0">
                <a:pos x="143" y="509"/>
              </a:cxn>
              <a:cxn ang="0">
                <a:pos x="107" y="509"/>
              </a:cxn>
              <a:cxn ang="0">
                <a:pos x="107" y="499"/>
              </a:cxn>
              <a:cxn ang="0">
                <a:pos x="95" y="493"/>
              </a:cxn>
              <a:cxn ang="0">
                <a:pos x="95" y="156"/>
              </a:cxn>
              <a:cxn ang="0">
                <a:pos x="107" y="150"/>
              </a:cxn>
              <a:cxn ang="0">
                <a:pos x="107" y="133"/>
              </a:cxn>
              <a:cxn ang="0">
                <a:pos x="117" y="134"/>
              </a:cxn>
              <a:cxn ang="0">
                <a:pos x="168" y="84"/>
              </a:cxn>
              <a:cxn ang="0">
                <a:pos x="132" y="36"/>
              </a:cxn>
              <a:cxn ang="0">
                <a:pos x="84" y="0"/>
              </a:cxn>
              <a:cxn ang="0">
                <a:pos x="36" y="36"/>
              </a:cxn>
              <a:cxn ang="0">
                <a:pos x="0" y="84"/>
              </a:cxn>
              <a:cxn ang="0">
                <a:pos x="84" y="31"/>
              </a:cxn>
              <a:cxn ang="0">
                <a:pos x="107" y="54"/>
              </a:cxn>
              <a:cxn ang="0">
                <a:pos x="106" y="62"/>
              </a:cxn>
              <a:cxn ang="0">
                <a:pos x="129" y="87"/>
              </a:cxn>
              <a:cxn ang="0">
                <a:pos x="105" y="111"/>
              </a:cxn>
              <a:cxn ang="0">
                <a:pos x="84" y="100"/>
              </a:cxn>
              <a:cxn ang="0">
                <a:pos x="63" y="111"/>
              </a:cxn>
              <a:cxn ang="0">
                <a:pos x="38" y="87"/>
              </a:cxn>
              <a:cxn ang="0">
                <a:pos x="62" y="62"/>
              </a:cxn>
              <a:cxn ang="0">
                <a:pos x="61" y="54"/>
              </a:cxn>
              <a:cxn ang="0">
                <a:pos x="84" y="31"/>
              </a:cxn>
              <a:cxn ang="0">
                <a:pos x="84" y="31"/>
              </a:cxn>
              <a:cxn ang="0">
                <a:pos x="84" y="31"/>
              </a:cxn>
            </a:cxnLst>
            <a:rect l="0" t="0" r="r" b="b"/>
            <a:pathLst>
              <a:path w="168" h="608">
                <a:moveTo>
                  <a:pt x="0" y="84"/>
                </a:moveTo>
                <a:cubicBezTo>
                  <a:pt x="0" y="112"/>
                  <a:pt x="23" y="134"/>
                  <a:pt x="50" y="134"/>
                </a:cubicBezTo>
                <a:cubicBezTo>
                  <a:pt x="54" y="134"/>
                  <a:pt x="57" y="134"/>
                  <a:pt x="61" y="133"/>
                </a:cubicBezTo>
                <a:cubicBezTo>
                  <a:pt x="61" y="148"/>
                  <a:pt x="61" y="148"/>
                  <a:pt x="61" y="148"/>
                </a:cubicBezTo>
                <a:cubicBezTo>
                  <a:pt x="73" y="154"/>
                  <a:pt x="73" y="154"/>
                  <a:pt x="73" y="154"/>
                </a:cubicBezTo>
                <a:cubicBezTo>
                  <a:pt x="73" y="278"/>
                  <a:pt x="73" y="494"/>
                  <a:pt x="73" y="494"/>
                </a:cubicBezTo>
                <a:cubicBezTo>
                  <a:pt x="61" y="500"/>
                  <a:pt x="61" y="500"/>
                  <a:pt x="61" y="500"/>
                </a:cubicBezTo>
                <a:cubicBezTo>
                  <a:pt x="61" y="593"/>
                  <a:pt x="61" y="593"/>
                  <a:pt x="61" y="593"/>
                </a:cubicBezTo>
                <a:cubicBezTo>
                  <a:pt x="61" y="601"/>
                  <a:pt x="67" y="608"/>
                  <a:pt x="75" y="608"/>
                </a:cubicBezTo>
                <a:cubicBezTo>
                  <a:pt x="93" y="608"/>
                  <a:pt x="93" y="608"/>
                  <a:pt x="93" y="608"/>
                </a:cubicBezTo>
                <a:cubicBezTo>
                  <a:pt x="101" y="608"/>
                  <a:pt x="107" y="601"/>
                  <a:pt x="107" y="593"/>
                </a:cubicBezTo>
                <a:cubicBezTo>
                  <a:pt x="107" y="573"/>
                  <a:pt x="107" y="573"/>
                  <a:pt x="107" y="573"/>
                </a:cubicBezTo>
                <a:cubicBezTo>
                  <a:pt x="143" y="573"/>
                  <a:pt x="143" y="573"/>
                  <a:pt x="143" y="573"/>
                </a:cubicBezTo>
                <a:cubicBezTo>
                  <a:pt x="150" y="573"/>
                  <a:pt x="157" y="566"/>
                  <a:pt x="157" y="559"/>
                </a:cubicBezTo>
                <a:cubicBezTo>
                  <a:pt x="157" y="551"/>
                  <a:pt x="150" y="545"/>
                  <a:pt x="143" y="545"/>
                </a:cubicBezTo>
                <a:cubicBezTo>
                  <a:pt x="107" y="545"/>
                  <a:pt x="107" y="545"/>
                  <a:pt x="107" y="545"/>
                </a:cubicBezTo>
                <a:cubicBezTo>
                  <a:pt x="107" y="537"/>
                  <a:pt x="107" y="537"/>
                  <a:pt x="107" y="537"/>
                </a:cubicBezTo>
                <a:cubicBezTo>
                  <a:pt x="143" y="537"/>
                  <a:pt x="143" y="537"/>
                  <a:pt x="143" y="537"/>
                </a:cubicBezTo>
                <a:cubicBezTo>
                  <a:pt x="150" y="537"/>
                  <a:pt x="157" y="530"/>
                  <a:pt x="157" y="523"/>
                </a:cubicBezTo>
                <a:cubicBezTo>
                  <a:pt x="157" y="515"/>
                  <a:pt x="150" y="509"/>
                  <a:pt x="143" y="509"/>
                </a:cubicBezTo>
                <a:cubicBezTo>
                  <a:pt x="107" y="509"/>
                  <a:pt x="107" y="509"/>
                  <a:pt x="107" y="509"/>
                </a:cubicBezTo>
                <a:cubicBezTo>
                  <a:pt x="107" y="499"/>
                  <a:pt x="107" y="499"/>
                  <a:pt x="107" y="499"/>
                </a:cubicBezTo>
                <a:cubicBezTo>
                  <a:pt x="95" y="493"/>
                  <a:pt x="95" y="493"/>
                  <a:pt x="95" y="493"/>
                </a:cubicBezTo>
                <a:cubicBezTo>
                  <a:pt x="95" y="372"/>
                  <a:pt x="95" y="156"/>
                  <a:pt x="95" y="156"/>
                </a:cubicBezTo>
                <a:cubicBezTo>
                  <a:pt x="107" y="150"/>
                  <a:pt x="107" y="150"/>
                  <a:pt x="107" y="150"/>
                </a:cubicBezTo>
                <a:cubicBezTo>
                  <a:pt x="107" y="133"/>
                  <a:pt x="107" y="133"/>
                  <a:pt x="107" y="133"/>
                </a:cubicBezTo>
                <a:cubicBezTo>
                  <a:pt x="110" y="134"/>
                  <a:pt x="114" y="134"/>
                  <a:pt x="117" y="134"/>
                </a:cubicBezTo>
                <a:cubicBezTo>
                  <a:pt x="145" y="134"/>
                  <a:pt x="168" y="112"/>
                  <a:pt x="168" y="84"/>
                </a:cubicBezTo>
                <a:cubicBezTo>
                  <a:pt x="168" y="61"/>
                  <a:pt x="153" y="42"/>
                  <a:pt x="132" y="36"/>
                </a:cubicBezTo>
                <a:cubicBezTo>
                  <a:pt x="126" y="15"/>
                  <a:pt x="107" y="0"/>
                  <a:pt x="84" y="0"/>
                </a:cubicBezTo>
                <a:cubicBezTo>
                  <a:pt x="61" y="0"/>
                  <a:pt x="42" y="15"/>
                  <a:pt x="36" y="36"/>
                </a:cubicBezTo>
                <a:cubicBezTo>
                  <a:pt x="15" y="42"/>
                  <a:pt x="0" y="61"/>
                  <a:pt x="0" y="84"/>
                </a:cubicBezTo>
                <a:close/>
                <a:moveTo>
                  <a:pt x="84" y="31"/>
                </a:moveTo>
                <a:cubicBezTo>
                  <a:pt x="97" y="31"/>
                  <a:pt x="107" y="41"/>
                  <a:pt x="107" y="54"/>
                </a:cubicBezTo>
                <a:cubicBezTo>
                  <a:pt x="107" y="57"/>
                  <a:pt x="106" y="59"/>
                  <a:pt x="106" y="62"/>
                </a:cubicBezTo>
                <a:cubicBezTo>
                  <a:pt x="119" y="62"/>
                  <a:pt x="129" y="73"/>
                  <a:pt x="129" y="87"/>
                </a:cubicBezTo>
                <a:cubicBezTo>
                  <a:pt x="129" y="100"/>
                  <a:pt x="118" y="111"/>
                  <a:pt x="105" y="111"/>
                </a:cubicBezTo>
                <a:cubicBezTo>
                  <a:pt x="96" y="111"/>
                  <a:pt x="88" y="107"/>
                  <a:pt x="84" y="100"/>
                </a:cubicBezTo>
                <a:cubicBezTo>
                  <a:pt x="79" y="107"/>
                  <a:pt x="72" y="111"/>
                  <a:pt x="63" y="111"/>
                </a:cubicBezTo>
                <a:cubicBezTo>
                  <a:pt x="49" y="111"/>
                  <a:pt x="38" y="100"/>
                  <a:pt x="38" y="87"/>
                </a:cubicBezTo>
                <a:cubicBezTo>
                  <a:pt x="38" y="73"/>
                  <a:pt x="49" y="62"/>
                  <a:pt x="62" y="62"/>
                </a:cubicBezTo>
                <a:cubicBezTo>
                  <a:pt x="61" y="59"/>
                  <a:pt x="61" y="57"/>
                  <a:pt x="61" y="54"/>
                </a:cubicBezTo>
                <a:cubicBezTo>
                  <a:pt x="61" y="41"/>
                  <a:pt x="71" y="31"/>
                  <a:pt x="84" y="31"/>
                </a:cubicBezTo>
                <a:close/>
                <a:moveTo>
                  <a:pt x="84" y="31"/>
                </a:moveTo>
                <a:cubicBezTo>
                  <a:pt x="84" y="31"/>
                  <a:pt x="84" y="31"/>
                  <a:pt x="84" y="31"/>
                </a:cubicBezTo>
              </a:path>
            </a:pathLst>
          </a:custGeom>
          <a:solidFill>
            <a:srgbClr val="45C1A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object 3"/>
          <p:cNvSpPr txBox="1">
            <a:spLocks/>
          </p:cNvSpPr>
          <p:nvPr/>
        </p:nvSpPr>
        <p:spPr>
          <a:xfrm>
            <a:off x="3724368" y="3985082"/>
            <a:ext cx="7667017" cy="50911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900"/>
              </a:lnSpc>
            </a:pPr>
            <a:r>
              <a:rPr lang="es-CO" sz="3600" b="1" spc="-185" dirty="0" smtClean="0">
                <a:solidFill>
                  <a:srgbClr val="02B6BE"/>
                </a:solidFill>
                <a:latin typeface="Trebuchet MS"/>
              </a:rPr>
              <a:t>¿Por qué lo hacemos?</a:t>
            </a:r>
            <a:endParaRPr lang="es-CO" sz="3600" b="1" spc="-185" dirty="0">
              <a:solidFill>
                <a:srgbClr val="02B6BE"/>
              </a:solidFill>
              <a:latin typeface="Trebuchet MS"/>
            </a:endParaRPr>
          </a:p>
        </p:txBody>
      </p:sp>
      <p:sp>
        <p:nvSpPr>
          <p:cNvPr id="76" name="Rectangle 3"/>
          <p:cNvSpPr/>
          <p:nvPr/>
        </p:nvSpPr>
        <p:spPr>
          <a:xfrm>
            <a:off x="3230018" y="4432165"/>
            <a:ext cx="86414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s-CO" sz="2800" dirty="0" smtClean="0"/>
              <a:t>Contribuir al desarrollo socioeconómico de nuestra región.</a:t>
            </a:r>
          </a:p>
          <a:p>
            <a:pPr marL="514350" indent="-514350" algn="just">
              <a:buAutoNum type="arabicPeriod"/>
            </a:pPr>
            <a:r>
              <a:rPr lang="es-CO" sz="2800" dirty="0" smtClean="0"/>
              <a:t>Brindar oportunidades de generación de ingeso a población en situación de vulnerabilidad.</a:t>
            </a:r>
          </a:p>
          <a:p>
            <a:pPr marL="514350" indent="-514350">
              <a:buAutoNum type="arabicPeriod"/>
            </a:pPr>
            <a:r>
              <a:rPr lang="es-CO" sz="2800" dirty="0" smtClean="0"/>
              <a:t>Reducir la desigualdad y contribuir a la equidad.</a:t>
            </a:r>
          </a:p>
          <a:p>
            <a:pPr marL="514350" indent="-514350">
              <a:buAutoNum type="arabicPeriod"/>
            </a:pP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57435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9617" y="-1422953"/>
            <a:ext cx="9952383" cy="6248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0547" y="582855"/>
            <a:ext cx="7667017" cy="5091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900"/>
              </a:lnSpc>
            </a:pPr>
            <a:r>
              <a:rPr lang="es-ES" sz="3600" b="1" spc="-185" dirty="0">
                <a:solidFill>
                  <a:srgbClr val="02B6BE"/>
                </a:solidFill>
                <a:latin typeface="Trebuchet MS"/>
              </a:rPr>
              <a:t>¿Cuál fue el modelo implementado?</a:t>
            </a:r>
          </a:p>
        </p:txBody>
      </p:sp>
      <p:pic>
        <p:nvPicPr>
          <p:cNvPr id="5" name="Imagen 4" descr="Captura de pantalla 2015-09-06 a las 1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1" y="1902143"/>
            <a:ext cx="8424333" cy="47441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236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81961" y="-1135347"/>
            <a:ext cx="9952383" cy="6248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8485" y="157179"/>
            <a:ext cx="7667017" cy="5091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900"/>
              </a:lnSpc>
            </a:pPr>
            <a:r>
              <a:rPr lang="es-CO" sz="3600" b="1" spc="-185" dirty="0">
                <a:solidFill>
                  <a:srgbClr val="02B6BE"/>
                </a:solidFill>
                <a:latin typeface="Trebuchet MS"/>
              </a:rPr>
              <a:t>Población Beneficiaria</a:t>
            </a:r>
          </a:p>
        </p:txBody>
      </p:sp>
      <p:sp>
        <p:nvSpPr>
          <p:cNvPr id="4" name="Rectangle 3"/>
          <p:cNvSpPr/>
          <p:nvPr/>
        </p:nvSpPr>
        <p:spPr>
          <a:xfrm>
            <a:off x="308487" y="678162"/>
            <a:ext cx="78002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72 madres cabeza de hogar.</a:t>
            </a:r>
          </a:p>
          <a:p>
            <a:pPr algn="just"/>
            <a:r>
              <a:rPr lang="es-ES_tradnl" sz="2400" dirty="0" smtClean="0"/>
              <a:t>24 jóvenes vinculados a pandillas del municipio de Soledad</a:t>
            </a:r>
          </a:p>
          <a:p>
            <a:pPr algn="just"/>
            <a:r>
              <a:rPr lang="es-ES_tradnl" sz="2400" dirty="0" smtClean="0"/>
              <a:t>30 mujeres victimas del conflicto.  </a:t>
            </a:r>
          </a:p>
          <a:p>
            <a:pPr algn="just"/>
            <a:endParaRPr lang="es-ES" sz="2400" dirty="0"/>
          </a:p>
        </p:txBody>
      </p:sp>
      <p:sp>
        <p:nvSpPr>
          <p:cNvPr id="7" name="object 3"/>
          <p:cNvSpPr txBox="1">
            <a:spLocks/>
          </p:cNvSpPr>
          <p:nvPr/>
        </p:nvSpPr>
        <p:spPr>
          <a:xfrm>
            <a:off x="308487" y="1828892"/>
            <a:ext cx="7667017" cy="50911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900"/>
              </a:lnSpc>
            </a:pPr>
            <a:r>
              <a:rPr lang="es-CO" sz="3600" b="1" spc="-185" dirty="0" smtClean="0">
                <a:solidFill>
                  <a:srgbClr val="02B6BE"/>
                </a:solidFill>
                <a:latin typeface="Trebuchet MS"/>
              </a:rPr>
              <a:t>Entidades Aliadas</a:t>
            </a:r>
            <a:endParaRPr lang="es-CO" sz="3600" b="1" spc="-185" dirty="0">
              <a:solidFill>
                <a:srgbClr val="02B6BE"/>
              </a:solidFill>
              <a:latin typeface="Trebuchet MS"/>
            </a:endParaRPr>
          </a:p>
        </p:txBody>
      </p:sp>
      <p:sp>
        <p:nvSpPr>
          <p:cNvPr id="8" name="Rectangle 3"/>
          <p:cNvSpPr/>
          <p:nvPr/>
        </p:nvSpPr>
        <p:spPr>
          <a:xfrm>
            <a:off x="308486" y="2216648"/>
            <a:ext cx="94346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Agencia de Cooperación y </a:t>
            </a:r>
            <a:r>
              <a:rPr lang="es-ES" sz="2400" dirty="0" smtClean="0"/>
              <a:t>coordinación </a:t>
            </a:r>
            <a:r>
              <a:rPr lang="es-ES" sz="2400" dirty="0"/>
              <a:t>Turca "</a:t>
            </a:r>
            <a:r>
              <a:rPr lang="es-ES" sz="2400" dirty="0" smtClean="0"/>
              <a:t>TIKA«; </a:t>
            </a:r>
            <a:r>
              <a:rPr lang="es-ES" sz="2400" dirty="0" err="1" smtClean="0"/>
              <a:t>Fecoomeva</a:t>
            </a:r>
            <a:r>
              <a:rPr lang="es-ES" sz="2400" dirty="0" smtClean="0"/>
              <a:t>, CHM Minería, COREMAR, Alcaldía de Barranquilla y Soledad, entre otros. </a:t>
            </a:r>
          </a:p>
          <a:p>
            <a:pPr marL="514350" indent="-514350">
              <a:buAutoNum type="arabicPeriod"/>
            </a:pPr>
            <a:endParaRPr lang="es-ES_tradnl" sz="2400" dirty="0"/>
          </a:p>
        </p:txBody>
      </p:sp>
      <p:sp>
        <p:nvSpPr>
          <p:cNvPr id="9" name="object 3"/>
          <p:cNvSpPr txBox="1">
            <a:spLocks/>
          </p:cNvSpPr>
          <p:nvPr/>
        </p:nvSpPr>
        <p:spPr>
          <a:xfrm>
            <a:off x="308486" y="3085444"/>
            <a:ext cx="7667017" cy="50911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900"/>
              </a:lnSpc>
            </a:pPr>
            <a:r>
              <a:rPr lang="es-CO" sz="3600" b="1" spc="-185" dirty="0" smtClean="0">
                <a:solidFill>
                  <a:srgbClr val="02B6BE"/>
                </a:solidFill>
                <a:latin typeface="Trebuchet MS"/>
              </a:rPr>
              <a:t>Recurso financiado</a:t>
            </a:r>
            <a:endParaRPr lang="es-CO" sz="3600" b="1" spc="-185" dirty="0">
              <a:solidFill>
                <a:srgbClr val="02B6BE"/>
              </a:solidFill>
              <a:latin typeface="Trebuchet MS"/>
            </a:endParaRPr>
          </a:p>
        </p:txBody>
      </p:sp>
      <p:sp>
        <p:nvSpPr>
          <p:cNvPr id="10" name="Rectangle 3"/>
          <p:cNvSpPr/>
          <p:nvPr/>
        </p:nvSpPr>
        <p:spPr>
          <a:xfrm>
            <a:off x="308486" y="3618945"/>
            <a:ext cx="89143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Entrega de kits para 126 </a:t>
            </a:r>
            <a:r>
              <a:rPr lang="es-ES" sz="2400" dirty="0" err="1" smtClean="0"/>
              <a:t>nanofranquicias</a:t>
            </a:r>
            <a:r>
              <a:rPr lang="es-ES" sz="2400" dirty="0" smtClean="0"/>
              <a:t>. </a:t>
            </a:r>
            <a:endParaRPr lang="es-ES_tradnl" sz="2400" dirty="0"/>
          </a:p>
        </p:txBody>
      </p:sp>
      <p:sp>
        <p:nvSpPr>
          <p:cNvPr id="11" name="object 3"/>
          <p:cNvSpPr txBox="1">
            <a:spLocks/>
          </p:cNvSpPr>
          <p:nvPr/>
        </p:nvSpPr>
        <p:spPr>
          <a:xfrm>
            <a:off x="350525" y="4163883"/>
            <a:ext cx="7667017" cy="50911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900"/>
              </a:lnSpc>
            </a:pPr>
            <a:r>
              <a:rPr lang="es-CO" sz="3600" b="1" spc="-185" dirty="0" smtClean="0">
                <a:solidFill>
                  <a:srgbClr val="02B6BE"/>
                </a:solidFill>
                <a:latin typeface="Trebuchet MS"/>
              </a:rPr>
              <a:t>Resultados alcanzados</a:t>
            </a:r>
            <a:endParaRPr lang="es-CO" sz="3600" b="1" spc="-185" dirty="0">
              <a:solidFill>
                <a:srgbClr val="02B6BE"/>
              </a:solidFill>
              <a:latin typeface="Trebuchet MS"/>
            </a:endParaRPr>
          </a:p>
        </p:txBody>
      </p:sp>
      <p:sp>
        <p:nvSpPr>
          <p:cNvPr id="12" name="Rectangle 3"/>
          <p:cNvSpPr/>
          <p:nvPr/>
        </p:nvSpPr>
        <p:spPr>
          <a:xfrm>
            <a:off x="350525" y="4672997"/>
            <a:ext cx="114105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Formación a 400 personas en habilidades técnica y emprendimiento.</a:t>
            </a:r>
            <a:endParaRPr lang="es-ES" sz="2400" dirty="0"/>
          </a:p>
          <a:p>
            <a:pPr algn="just"/>
            <a:r>
              <a:rPr lang="es-ES" sz="2400" dirty="0" smtClean="0"/>
              <a:t>Creación de 126 unidades de negocio (</a:t>
            </a:r>
            <a:r>
              <a:rPr lang="es-ES" sz="2400" dirty="0" err="1" smtClean="0"/>
              <a:t>Nanofranquicias</a:t>
            </a:r>
            <a:r>
              <a:rPr lang="es-ES" sz="2400" dirty="0" smtClean="0"/>
              <a:t>) con sus herramientas para funcionamiento</a:t>
            </a:r>
            <a:endParaRPr lang="es-ES" sz="2400" dirty="0"/>
          </a:p>
          <a:p>
            <a:pPr algn="just"/>
            <a:r>
              <a:rPr lang="es-ES" sz="2400" dirty="0"/>
              <a:t>Asesoría técnica y </a:t>
            </a:r>
            <a:r>
              <a:rPr lang="es-ES" sz="2400" dirty="0" smtClean="0"/>
              <a:t>empresarial y entrenamientos </a:t>
            </a:r>
            <a:r>
              <a:rPr lang="es-ES" sz="2400" dirty="0"/>
              <a:t>en </a:t>
            </a:r>
            <a:r>
              <a:rPr lang="es-ES" sz="2400" dirty="0" err="1" smtClean="0"/>
              <a:t>empresarismo</a:t>
            </a:r>
            <a:endParaRPr lang="es-ES" sz="2400" dirty="0"/>
          </a:p>
          <a:p>
            <a:pPr algn="just"/>
            <a:r>
              <a:rPr lang="es-ES" sz="2400" dirty="0" smtClean="0"/>
              <a:t>Seguimiento </a:t>
            </a:r>
            <a:r>
              <a:rPr lang="es-ES" sz="2400" dirty="0"/>
              <a:t>y acompañamiento técnico y </a:t>
            </a:r>
            <a:r>
              <a:rPr lang="es-ES" sz="2400" dirty="0" smtClean="0"/>
              <a:t>empresarial durante un año a los beneficiarios. </a:t>
            </a:r>
            <a:endParaRPr lang="es-ES" sz="2400" dirty="0"/>
          </a:p>
          <a:p>
            <a:pPr algn="just"/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385290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892</TotalTime>
  <Words>225</Words>
  <Application>Microsoft Office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Agency FB</vt:lpstr>
      <vt:lpstr>Arial</vt:lpstr>
      <vt:lpstr>Calibri</vt:lpstr>
      <vt:lpstr>Calibri Light</vt:lpstr>
      <vt:lpstr>等线</vt:lpstr>
      <vt:lpstr>Gill Sans</vt:lpstr>
      <vt:lpstr>Trebuchet MS</vt:lpstr>
      <vt:lpstr>Tema de Office</vt:lpstr>
      <vt:lpstr>Presentación de PowerPoint</vt:lpstr>
      <vt:lpstr>¿Qué es una nanofranquicia? </vt:lpstr>
      <vt:lpstr>¿Cuál fue el modelo implementado?</vt:lpstr>
      <vt:lpstr>Población Beneficiaria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Lady Caicedo</cp:lastModifiedBy>
  <cp:revision>60</cp:revision>
  <dcterms:created xsi:type="dcterms:W3CDTF">2017-02-07T19:43:09Z</dcterms:created>
  <dcterms:modified xsi:type="dcterms:W3CDTF">2018-04-12T02:46:12Z</dcterms:modified>
</cp:coreProperties>
</file>