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72" r:id="rId3"/>
    <p:sldId id="274" r:id="rId4"/>
    <p:sldId id="275" r:id="rId5"/>
    <p:sldId id="279" r:id="rId6"/>
    <p:sldId id="281" r:id="rId7"/>
    <p:sldId id="282" r:id="rId8"/>
    <p:sldId id="280" r:id="rId9"/>
    <p:sldId id="276" r:id="rId10"/>
    <p:sldId id="278" r:id="rId11"/>
    <p:sldId id="259" r:id="rId12"/>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1" d="100"/>
          <a:sy n="51" d="100"/>
        </p:scale>
        <p:origin x="1243"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D16019-83E4-447B-AFC2-62246A0AE04A}" type="doc">
      <dgm:prSet loTypeId="urn:microsoft.com/office/officeart/2005/8/layout/arrow2" loCatId="process" qsTypeId="urn:microsoft.com/office/officeart/2005/8/quickstyle/simple1" qsCatId="simple" csTypeId="urn:microsoft.com/office/officeart/2005/8/colors/accent1_1" csCatId="accent1" phldr="1"/>
      <dgm:spPr/>
    </dgm:pt>
    <dgm:pt modelId="{C3FF4ED8-BABE-43D1-AE9A-F8C1D8B9B2A7}">
      <dgm:prSet phldrT="[Texto]" custT="1"/>
      <dgm:spPr/>
      <dgm:t>
        <a:bodyPr/>
        <a:lstStyle/>
        <a:p>
          <a:r>
            <a:rPr lang="es-ES_tradnl" sz="2000" b="1" dirty="0" smtClean="0"/>
            <a:t>Creada por la Ley 19 de 1958, y adscrito al Departamento Administrativo de la Función Pública</a:t>
          </a:r>
          <a:endParaRPr lang="es-CO" sz="2000" b="1" dirty="0"/>
        </a:p>
      </dgm:t>
    </dgm:pt>
    <dgm:pt modelId="{6BE71226-864A-4D32-B32B-9D9F76644530}" type="parTrans" cxnId="{71925B78-73DF-432D-A875-E4DC6F617E67}">
      <dgm:prSet/>
      <dgm:spPr/>
      <dgm:t>
        <a:bodyPr/>
        <a:lstStyle/>
        <a:p>
          <a:endParaRPr lang="es-CO"/>
        </a:p>
      </dgm:t>
    </dgm:pt>
    <dgm:pt modelId="{607C00BB-17B8-42A2-B904-CD8F602E87DC}" type="sibTrans" cxnId="{71925B78-73DF-432D-A875-E4DC6F617E67}">
      <dgm:prSet/>
      <dgm:spPr/>
      <dgm:t>
        <a:bodyPr/>
        <a:lstStyle/>
        <a:p>
          <a:endParaRPr lang="es-CO"/>
        </a:p>
      </dgm:t>
    </dgm:pt>
    <dgm:pt modelId="{67192801-BD51-4741-8377-8E22715CBF26}">
      <dgm:prSet phldrT="[Texto]" custT="1"/>
      <dgm:spPr/>
      <dgm:t>
        <a:bodyPr/>
        <a:lstStyle/>
        <a:p>
          <a:r>
            <a:rPr lang="es-ES_tradnl" sz="2400" b="1" dirty="0" smtClean="0"/>
            <a:t>Institución de carácter universitario líder en la transformación de la sociedad, las entidades públicas y las organizaciones sociales</a:t>
          </a:r>
          <a:r>
            <a:rPr lang="es-ES_tradnl" sz="2000" b="1" dirty="0" smtClean="0"/>
            <a:t>, </a:t>
          </a:r>
          <a:endParaRPr lang="es-CO" sz="2000" b="1" dirty="0"/>
        </a:p>
      </dgm:t>
    </dgm:pt>
    <dgm:pt modelId="{D1E8FE41-85C7-4CA7-8C66-95BF39ADC861}" type="parTrans" cxnId="{A9E0988B-D555-4AF7-97F1-76BFB1DDB8EA}">
      <dgm:prSet/>
      <dgm:spPr/>
      <dgm:t>
        <a:bodyPr/>
        <a:lstStyle/>
        <a:p>
          <a:endParaRPr lang="es-CO"/>
        </a:p>
      </dgm:t>
    </dgm:pt>
    <dgm:pt modelId="{B4CFC0F1-6653-4E57-B7B9-EAD48274C080}" type="sibTrans" cxnId="{A9E0988B-D555-4AF7-97F1-76BFB1DDB8EA}">
      <dgm:prSet/>
      <dgm:spPr/>
      <dgm:t>
        <a:bodyPr/>
        <a:lstStyle/>
        <a:p>
          <a:endParaRPr lang="es-CO"/>
        </a:p>
      </dgm:t>
    </dgm:pt>
    <dgm:pt modelId="{9E261CD9-E4B5-4946-9091-9C6A08A4E530}">
      <dgm:prSet phldrT="[Texto]" custT="1"/>
      <dgm:spPr/>
      <dgm:t>
        <a:bodyPr/>
        <a:lstStyle/>
        <a:p>
          <a:r>
            <a:rPr lang="es-ES_tradnl" sz="2400" b="1" dirty="0" smtClean="0"/>
            <a:t>Órgano consultor del estado en el saber administrativo público  </a:t>
          </a:r>
          <a:endParaRPr lang="es-CO" sz="2400" b="1" dirty="0"/>
        </a:p>
      </dgm:t>
    </dgm:pt>
    <dgm:pt modelId="{3A290F63-83B2-4B60-B04C-BFB1E39403B3}" type="parTrans" cxnId="{058F458D-9EE6-4356-BD19-3E17A934F7A4}">
      <dgm:prSet/>
      <dgm:spPr/>
      <dgm:t>
        <a:bodyPr/>
        <a:lstStyle/>
        <a:p>
          <a:endParaRPr lang="es-CO"/>
        </a:p>
      </dgm:t>
    </dgm:pt>
    <dgm:pt modelId="{5A7CD5E6-1715-4A6D-A668-83331431CD01}" type="sibTrans" cxnId="{058F458D-9EE6-4356-BD19-3E17A934F7A4}">
      <dgm:prSet/>
      <dgm:spPr/>
      <dgm:t>
        <a:bodyPr/>
        <a:lstStyle/>
        <a:p>
          <a:endParaRPr lang="es-CO"/>
        </a:p>
      </dgm:t>
    </dgm:pt>
    <dgm:pt modelId="{C142E3DB-8943-4838-9383-2B3DC5A2E66C}" type="pres">
      <dgm:prSet presAssocID="{E7D16019-83E4-447B-AFC2-62246A0AE04A}" presName="arrowDiagram" presStyleCnt="0">
        <dgm:presLayoutVars>
          <dgm:chMax val="5"/>
          <dgm:dir/>
          <dgm:resizeHandles val="exact"/>
        </dgm:presLayoutVars>
      </dgm:prSet>
      <dgm:spPr/>
    </dgm:pt>
    <dgm:pt modelId="{2FEF4161-E4D6-4720-951A-B61253E4A1D0}" type="pres">
      <dgm:prSet presAssocID="{E7D16019-83E4-447B-AFC2-62246A0AE04A}" presName="arrow" presStyleLbl="bgShp" presStyleIdx="0" presStyleCnt="1" custLinFactNeighborX="-2329" custLinFactNeighborY="2670"/>
      <dgm:spPr/>
    </dgm:pt>
    <dgm:pt modelId="{ECEBCA92-3584-486F-8258-9D04C669F7BB}" type="pres">
      <dgm:prSet presAssocID="{E7D16019-83E4-447B-AFC2-62246A0AE04A}" presName="arrowDiagram3" presStyleCnt="0"/>
      <dgm:spPr/>
    </dgm:pt>
    <dgm:pt modelId="{E35B11AB-3643-4DAF-8F59-985C191E359C}" type="pres">
      <dgm:prSet presAssocID="{C3FF4ED8-BABE-43D1-AE9A-F8C1D8B9B2A7}" presName="bullet3a" presStyleLbl="node1" presStyleIdx="0" presStyleCnt="3"/>
      <dgm:spPr/>
    </dgm:pt>
    <dgm:pt modelId="{F632A626-3420-4630-A69B-EB46E14050B1}" type="pres">
      <dgm:prSet presAssocID="{C3FF4ED8-BABE-43D1-AE9A-F8C1D8B9B2A7}" presName="textBox3a" presStyleLbl="revTx" presStyleIdx="0" presStyleCnt="3" custScaleX="100180" custScaleY="192788" custLinFactNeighborX="-82623" custLinFactNeighborY="-88245">
        <dgm:presLayoutVars>
          <dgm:bulletEnabled val="1"/>
        </dgm:presLayoutVars>
      </dgm:prSet>
      <dgm:spPr/>
      <dgm:t>
        <a:bodyPr/>
        <a:lstStyle/>
        <a:p>
          <a:endParaRPr lang="es-CO"/>
        </a:p>
      </dgm:t>
    </dgm:pt>
    <dgm:pt modelId="{A3B69038-2D1F-4FDC-8BBC-77C69600448B}" type="pres">
      <dgm:prSet presAssocID="{67192801-BD51-4741-8377-8E22715CBF26}" presName="bullet3b" presStyleLbl="node1" presStyleIdx="1" presStyleCnt="3"/>
      <dgm:spPr/>
    </dgm:pt>
    <dgm:pt modelId="{6EB25258-5E7A-4483-99F3-70C46D8C018F}" type="pres">
      <dgm:prSet presAssocID="{67192801-BD51-4741-8377-8E22715CBF26}" presName="textBox3b" presStyleLbl="revTx" presStyleIdx="1" presStyleCnt="3" custScaleX="161721" custScaleY="115297" custLinFactNeighborX="-26738" custLinFactNeighborY="-17656">
        <dgm:presLayoutVars>
          <dgm:bulletEnabled val="1"/>
        </dgm:presLayoutVars>
      </dgm:prSet>
      <dgm:spPr/>
      <dgm:t>
        <a:bodyPr/>
        <a:lstStyle/>
        <a:p>
          <a:endParaRPr lang="es-CO"/>
        </a:p>
      </dgm:t>
    </dgm:pt>
    <dgm:pt modelId="{F8421C14-C9EC-4EA8-814B-E5FC59330405}" type="pres">
      <dgm:prSet presAssocID="{9E261CD9-E4B5-4946-9091-9C6A08A4E530}" presName="bullet3c" presStyleLbl="node1" presStyleIdx="2" presStyleCnt="3"/>
      <dgm:spPr/>
    </dgm:pt>
    <dgm:pt modelId="{E502271C-E535-4AFF-85E9-34635EE65E8C}" type="pres">
      <dgm:prSet presAssocID="{9E261CD9-E4B5-4946-9091-9C6A08A4E530}" presName="textBox3c" presStyleLbl="revTx" presStyleIdx="2" presStyleCnt="3" custScaleX="134673" custScaleY="76708" custLinFactNeighborX="27601" custLinFactNeighborY="-27640">
        <dgm:presLayoutVars>
          <dgm:bulletEnabled val="1"/>
        </dgm:presLayoutVars>
      </dgm:prSet>
      <dgm:spPr/>
      <dgm:t>
        <a:bodyPr/>
        <a:lstStyle/>
        <a:p>
          <a:endParaRPr lang="es-CO"/>
        </a:p>
      </dgm:t>
    </dgm:pt>
  </dgm:ptLst>
  <dgm:cxnLst>
    <dgm:cxn modelId="{C3D7D023-74FD-4304-B81C-D603F29093C5}" type="presOf" srcId="{67192801-BD51-4741-8377-8E22715CBF26}" destId="{6EB25258-5E7A-4483-99F3-70C46D8C018F}" srcOrd="0" destOrd="0" presId="urn:microsoft.com/office/officeart/2005/8/layout/arrow2"/>
    <dgm:cxn modelId="{71925B78-73DF-432D-A875-E4DC6F617E67}" srcId="{E7D16019-83E4-447B-AFC2-62246A0AE04A}" destId="{C3FF4ED8-BABE-43D1-AE9A-F8C1D8B9B2A7}" srcOrd="0" destOrd="0" parTransId="{6BE71226-864A-4D32-B32B-9D9F76644530}" sibTransId="{607C00BB-17B8-42A2-B904-CD8F602E87DC}"/>
    <dgm:cxn modelId="{A9E0988B-D555-4AF7-97F1-76BFB1DDB8EA}" srcId="{E7D16019-83E4-447B-AFC2-62246A0AE04A}" destId="{67192801-BD51-4741-8377-8E22715CBF26}" srcOrd="1" destOrd="0" parTransId="{D1E8FE41-85C7-4CA7-8C66-95BF39ADC861}" sibTransId="{B4CFC0F1-6653-4E57-B7B9-EAD48274C080}"/>
    <dgm:cxn modelId="{0BFA69F8-57FA-4B2E-AFA6-64C10C6E75C4}" type="presOf" srcId="{9E261CD9-E4B5-4946-9091-9C6A08A4E530}" destId="{E502271C-E535-4AFF-85E9-34635EE65E8C}" srcOrd="0" destOrd="0" presId="urn:microsoft.com/office/officeart/2005/8/layout/arrow2"/>
    <dgm:cxn modelId="{058F458D-9EE6-4356-BD19-3E17A934F7A4}" srcId="{E7D16019-83E4-447B-AFC2-62246A0AE04A}" destId="{9E261CD9-E4B5-4946-9091-9C6A08A4E530}" srcOrd="2" destOrd="0" parTransId="{3A290F63-83B2-4B60-B04C-BFB1E39403B3}" sibTransId="{5A7CD5E6-1715-4A6D-A668-83331431CD01}"/>
    <dgm:cxn modelId="{E661D8A9-F458-4381-847D-BC94020FDEFA}" type="presOf" srcId="{E7D16019-83E4-447B-AFC2-62246A0AE04A}" destId="{C142E3DB-8943-4838-9383-2B3DC5A2E66C}" srcOrd="0" destOrd="0" presId="urn:microsoft.com/office/officeart/2005/8/layout/arrow2"/>
    <dgm:cxn modelId="{B651F27E-C994-4C2E-8C40-861D614321D0}" type="presOf" srcId="{C3FF4ED8-BABE-43D1-AE9A-F8C1D8B9B2A7}" destId="{F632A626-3420-4630-A69B-EB46E14050B1}" srcOrd="0" destOrd="0" presId="urn:microsoft.com/office/officeart/2005/8/layout/arrow2"/>
    <dgm:cxn modelId="{B3F80BDB-AB32-402A-8BB3-5FC1E562BA77}" type="presParOf" srcId="{C142E3DB-8943-4838-9383-2B3DC5A2E66C}" destId="{2FEF4161-E4D6-4720-951A-B61253E4A1D0}" srcOrd="0" destOrd="0" presId="urn:microsoft.com/office/officeart/2005/8/layout/arrow2"/>
    <dgm:cxn modelId="{BDD9B3C8-8EC2-4BBE-959F-EF837B94549E}" type="presParOf" srcId="{C142E3DB-8943-4838-9383-2B3DC5A2E66C}" destId="{ECEBCA92-3584-486F-8258-9D04C669F7BB}" srcOrd="1" destOrd="0" presId="urn:microsoft.com/office/officeart/2005/8/layout/arrow2"/>
    <dgm:cxn modelId="{9539281E-1BDF-4F8A-8323-BDBAADDA3151}" type="presParOf" srcId="{ECEBCA92-3584-486F-8258-9D04C669F7BB}" destId="{E35B11AB-3643-4DAF-8F59-985C191E359C}" srcOrd="0" destOrd="0" presId="urn:microsoft.com/office/officeart/2005/8/layout/arrow2"/>
    <dgm:cxn modelId="{452E0F4D-0995-4950-BAB8-EFA689EC1CB8}" type="presParOf" srcId="{ECEBCA92-3584-486F-8258-9D04C669F7BB}" destId="{F632A626-3420-4630-A69B-EB46E14050B1}" srcOrd="1" destOrd="0" presId="urn:microsoft.com/office/officeart/2005/8/layout/arrow2"/>
    <dgm:cxn modelId="{658CC103-6F18-42A9-BF44-E68EF2FC0F8F}" type="presParOf" srcId="{ECEBCA92-3584-486F-8258-9D04C669F7BB}" destId="{A3B69038-2D1F-4FDC-8BBC-77C69600448B}" srcOrd="2" destOrd="0" presId="urn:microsoft.com/office/officeart/2005/8/layout/arrow2"/>
    <dgm:cxn modelId="{445AB00D-4AFF-4599-9B46-B7AAD6298EDB}" type="presParOf" srcId="{ECEBCA92-3584-486F-8258-9D04C669F7BB}" destId="{6EB25258-5E7A-4483-99F3-70C46D8C018F}" srcOrd="3" destOrd="0" presId="urn:microsoft.com/office/officeart/2005/8/layout/arrow2"/>
    <dgm:cxn modelId="{C65976EE-6946-4263-93A2-72C98BF63EEC}" type="presParOf" srcId="{ECEBCA92-3584-486F-8258-9D04C669F7BB}" destId="{F8421C14-C9EC-4EA8-814B-E5FC59330405}" srcOrd="4" destOrd="0" presId="urn:microsoft.com/office/officeart/2005/8/layout/arrow2"/>
    <dgm:cxn modelId="{1ED80DA1-B3B6-4887-B6E3-5379E9C8129F}" type="presParOf" srcId="{ECEBCA92-3584-486F-8258-9D04C669F7BB}" destId="{E502271C-E535-4AFF-85E9-34635EE65E8C}"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4CB01E-A5AD-4BBD-A0FA-7536E28B8F07}"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es-CO"/>
        </a:p>
      </dgm:t>
    </dgm:pt>
    <dgm:pt modelId="{FC9F4F97-00A7-4F2D-8C86-222D481B36D5}">
      <dgm:prSet phldrT="[Texto]" custT="1"/>
      <dgm:spPr/>
      <dgm:t>
        <a:bodyPr/>
        <a:lstStyle/>
        <a:p>
          <a:r>
            <a:rPr lang="es-MX" sz="2800" b="1" dirty="0" smtClean="0"/>
            <a:t>SEDE CENTRAL</a:t>
          </a:r>
          <a:endParaRPr lang="es-CO" sz="2800" b="1" dirty="0"/>
        </a:p>
      </dgm:t>
    </dgm:pt>
    <dgm:pt modelId="{9104C495-D5FE-4340-A74B-C1439BCC4321}" type="parTrans" cxnId="{758653E7-FA5A-4213-BD20-E63602326473}">
      <dgm:prSet/>
      <dgm:spPr/>
      <dgm:t>
        <a:bodyPr/>
        <a:lstStyle/>
        <a:p>
          <a:endParaRPr lang="es-CO"/>
        </a:p>
      </dgm:t>
    </dgm:pt>
    <dgm:pt modelId="{31CCBBBA-8CC2-4540-A045-3BB9E376CA6D}" type="sibTrans" cxnId="{758653E7-FA5A-4213-BD20-E63602326473}">
      <dgm:prSet/>
      <dgm:spPr/>
      <dgm:t>
        <a:bodyPr/>
        <a:lstStyle/>
        <a:p>
          <a:endParaRPr lang="es-CO"/>
        </a:p>
      </dgm:t>
    </dgm:pt>
    <dgm:pt modelId="{EB6AA0D9-77D5-44D5-A1C1-B4B7B3D70E4E}">
      <dgm:prSet phldrT="[Texto]"/>
      <dgm:spPr/>
      <dgm:t>
        <a:bodyPr/>
        <a:lstStyle/>
        <a:p>
          <a:r>
            <a:rPr lang="es-MX" sz="2200" dirty="0" smtClean="0"/>
            <a:t>BOGOTA (MODALIDAD PRESENCIAL)</a:t>
          </a:r>
          <a:endParaRPr lang="es-CO" sz="2200" dirty="0"/>
        </a:p>
      </dgm:t>
    </dgm:pt>
    <dgm:pt modelId="{A2CF5EC2-EF30-49D9-9CC1-767235711ECA}" type="parTrans" cxnId="{5A238B78-2E06-4925-9C11-D9A1B8838F47}">
      <dgm:prSet/>
      <dgm:spPr/>
      <dgm:t>
        <a:bodyPr/>
        <a:lstStyle/>
        <a:p>
          <a:endParaRPr lang="es-CO"/>
        </a:p>
      </dgm:t>
    </dgm:pt>
    <dgm:pt modelId="{1253B4E8-8CA5-4C8F-8089-5F09F71DEEAA}" type="sibTrans" cxnId="{5A238B78-2E06-4925-9C11-D9A1B8838F47}">
      <dgm:prSet/>
      <dgm:spPr/>
      <dgm:t>
        <a:bodyPr/>
        <a:lstStyle/>
        <a:p>
          <a:endParaRPr lang="es-CO"/>
        </a:p>
      </dgm:t>
    </dgm:pt>
    <dgm:pt modelId="{A7775E0F-2C60-42E0-9F7F-F2D8045667F4}">
      <dgm:prSet phldrT="[Texto]" custT="1"/>
      <dgm:spPr/>
      <dgm:t>
        <a:bodyPr/>
        <a:lstStyle/>
        <a:p>
          <a:r>
            <a:rPr lang="es-MX" sz="2800" b="1" dirty="0" smtClean="0"/>
            <a:t>15 TERRITORIALES </a:t>
          </a:r>
          <a:r>
            <a:rPr lang="es-MX" sz="2000" b="0" dirty="0" smtClean="0"/>
            <a:t>(MODALIDAD A DISTANCIA)</a:t>
          </a:r>
          <a:endParaRPr lang="es-CO" sz="2000" b="0" dirty="0"/>
        </a:p>
      </dgm:t>
    </dgm:pt>
    <dgm:pt modelId="{B51A34CD-C4D2-4B32-A510-D037586958B5}" type="parTrans" cxnId="{CBDFD6BC-1685-44E0-8229-A3E97E18BF73}">
      <dgm:prSet/>
      <dgm:spPr/>
      <dgm:t>
        <a:bodyPr/>
        <a:lstStyle/>
        <a:p>
          <a:endParaRPr lang="es-CO"/>
        </a:p>
      </dgm:t>
    </dgm:pt>
    <dgm:pt modelId="{832C8B31-8D99-41AD-8F94-66AF2BCABDBA}" type="sibTrans" cxnId="{CBDFD6BC-1685-44E0-8229-A3E97E18BF73}">
      <dgm:prSet/>
      <dgm:spPr/>
      <dgm:t>
        <a:bodyPr/>
        <a:lstStyle/>
        <a:p>
          <a:endParaRPr lang="es-CO"/>
        </a:p>
      </dgm:t>
    </dgm:pt>
    <dgm:pt modelId="{2BEF1E40-EC54-403D-809B-1F3A12887A54}">
      <dgm:prSet phldrT="[Texto]"/>
      <dgm:spPr/>
      <dgm:t>
        <a:bodyPr/>
        <a:lstStyle/>
        <a:p>
          <a:r>
            <a:rPr lang="es-MX" sz="2200" dirty="0" smtClean="0"/>
            <a:t>A lo largo y ancho del país</a:t>
          </a:r>
          <a:endParaRPr lang="es-CO" sz="2200" dirty="0"/>
        </a:p>
      </dgm:t>
    </dgm:pt>
    <dgm:pt modelId="{9A42E37C-F22B-4618-A895-BED1A1B2997A}" type="parTrans" cxnId="{D9480CEA-11A4-4E6C-A7FE-610AD4CC6E5E}">
      <dgm:prSet/>
      <dgm:spPr/>
      <dgm:t>
        <a:bodyPr/>
        <a:lstStyle/>
        <a:p>
          <a:endParaRPr lang="es-CO"/>
        </a:p>
      </dgm:t>
    </dgm:pt>
    <dgm:pt modelId="{AFAE19E2-0143-47B1-920A-83B6264CB731}" type="sibTrans" cxnId="{D9480CEA-11A4-4E6C-A7FE-610AD4CC6E5E}">
      <dgm:prSet/>
      <dgm:spPr/>
      <dgm:t>
        <a:bodyPr/>
        <a:lstStyle/>
        <a:p>
          <a:endParaRPr lang="es-CO"/>
        </a:p>
      </dgm:t>
    </dgm:pt>
    <dgm:pt modelId="{95F14798-E0A2-4EBF-B2EF-FEA74A63E94E}">
      <dgm:prSet phldrT="[Texto]"/>
      <dgm:spPr/>
      <dgm:t>
        <a:bodyPr/>
        <a:lstStyle/>
        <a:p>
          <a:r>
            <a:rPr lang="es-MX" sz="2200" dirty="0" smtClean="0"/>
            <a:t>La ESAP lleva los servicios educativos</a:t>
          </a:r>
          <a:endParaRPr lang="es-CO" sz="2200" dirty="0"/>
        </a:p>
      </dgm:t>
    </dgm:pt>
    <dgm:pt modelId="{D5FAB77F-1842-44EB-9036-9D2A54805A8F}" type="parTrans" cxnId="{A586C9B9-444A-48A7-9741-9D52DC1C6060}">
      <dgm:prSet/>
      <dgm:spPr/>
      <dgm:t>
        <a:bodyPr/>
        <a:lstStyle/>
        <a:p>
          <a:endParaRPr lang="es-CO"/>
        </a:p>
      </dgm:t>
    </dgm:pt>
    <dgm:pt modelId="{70F1DEF0-30EF-4510-9750-7E3B20530D67}" type="sibTrans" cxnId="{A586C9B9-444A-48A7-9741-9D52DC1C6060}">
      <dgm:prSet/>
      <dgm:spPr/>
      <dgm:t>
        <a:bodyPr/>
        <a:lstStyle/>
        <a:p>
          <a:endParaRPr lang="es-CO"/>
        </a:p>
      </dgm:t>
    </dgm:pt>
    <dgm:pt modelId="{2558DD8A-4E52-4B04-B9F5-26BC26F5114A}">
      <dgm:prSet phldrT="[Texto]"/>
      <dgm:spPr/>
      <dgm:t>
        <a:bodyPr/>
        <a:lstStyle/>
        <a:p>
          <a:r>
            <a:rPr lang="es-MX" b="1" dirty="0" smtClean="0"/>
            <a:t>CETAP</a:t>
          </a:r>
          <a:endParaRPr lang="es-CO" b="1" dirty="0"/>
        </a:p>
      </dgm:t>
    </dgm:pt>
    <dgm:pt modelId="{1E92E81F-8CD6-48AE-A7FA-7FA144B4157C}" type="parTrans" cxnId="{EF41C00D-B10F-4956-8EB8-5383B773E3E1}">
      <dgm:prSet/>
      <dgm:spPr/>
      <dgm:t>
        <a:bodyPr/>
        <a:lstStyle/>
        <a:p>
          <a:endParaRPr lang="es-CO"/>
        </a:p>
      </dgm:t>
    </dgm:pt>
    <dgm:pt modelId="{97FD9D6D-D621-4BA2-B874-77B1C8615366}" type="sibTrans" cxnId="{EF41C00D-B10F-4956-8EB8-5383B773E3E1}">
      <dgm:prSet/>
      <dgm:spPr/>
      <dgm:t>
        <a:bodyPr/>
        <a:lstStyle/>
        <a:p>
          <a:endParaRPr lang="es-CO"/>
        </a:p>
      </dgm:t>
    </dgm:pt>
    <dgm:pt modelId="{5BF5C493-8D75-4FA2-9F15-3897CA75FB8A}">
      <dgm:prSet phldrT="[Texto]"/>
      <dgm:spPr/>
      <dgm:t>
        <a:bodyPr/>
        <a:lstStyle/>
        <a:p>
          <a:r>
            <a:rPr lang="es-MX" dirty="0" smtClean="0"/>
            <a:t>118 CENTROS DE ATENCIÓN PÚBLICA</a:t>
          </a:r>
          <a:endParaRPr lang="es-CO" dirty="0"/>
        </a:p>
      </dgm:t>
    </dgm:pt>
    <dgm:pt modelId="{B962DCC0-AACA-4FBF-B901-789A6FD85E00}" type="parTrans" cxnId="{CA2662E0-A4D7-42BE-885A-8F49E81AD7F9}">
      <dgm:prSet/>
      <dgm:spPr/>
      <dgm:t>
        <a:bodyPr/>
        <a:lstStyle/>
        <a:p>
          <a:endParaRPr lang="es-CO"/>
        </a:p>
      </dgm:t>
    </dgm:pt>
    <dgm:pt modelId="{78D21B93-1FF9-4FDC-ADD2-CC4028B75183}" type="sibTrans" cxnId="{CA2662E0-A4D7-42BE-885A-8F49E81AD7F9}">
      <dgm:prSet/>
      <dgm:spPr/>
      <dgm:t>
        <a:bodyPr/>
        <a:lstStyle/>
        <a:p>
          <a:endParaRPr lang="es-CO"/>
        </a:p>
      </dgm:t>
    </dgm:pt>
    <dgm:pt modelId="{E30076B7-8F90-4E0F-96C3-FB2B2EDFF3B3}">
      <dgm:prSet/>
      <dgm:spPr/>
      <dgm:t>
        <a:bodyPr/>
        <a:lstStyle/>
        <a:p>
          <a:r>
            <a:rPr lang="es-MX" b="1" dirty="0" smtClean="0"/>
            <a:t>MODALIDAD VIRTUAL</a:t>
          </a:r>
          <a:endParaRPr lang="es-CO" b="1" dirty="0"/>
        </a:p>
      </dgm:t>
    </dgm:pt>
    <dgm:pt modelId="{5851EAB0-BBB3-4D31-8B4C-2BCCFF0AFAB1}" type="parTrans" cxnId="{26FC41BE-D14A-4F67-A5F5-C2CF7388D6BC}">
      <dgm:prSet/>
      <dgm:spPr/>
      <dgm:t>
        <a:bodyPr/>
        <a:lstStyle/>
        <a:p>
          <a:endParaRPr lang="es-CO"/>
        </a:p>
      </dgm:t>
    </dgm:pt>
    <dgm:pt modelId="{B32B54A5-0425-4C91-94C7-3BBE466B4763}" type="sibTrans" cxnId="{26FC41BE-D14A-4F67-A5F5-C2CF7388D6BC}">
      <dgm:prSet/>
      <dgm:spPr/>
      <dgm:t>
        <a:bodyPr/>
        <a:lstStyle/>
        <a:p>
          <a:endParaRPr lang="es-CO"/>
        </a:p>
      </dgm:t>
    </dgm:pt>
    <dgm:pt modelId="{86973711-F344-4E7C-9351-7B4F877D2B35}" type="pres">
      <dgm:prSet presAssocID="{324CB01E-A5AD-4BBD-A0FA-7536E28B8F07}" presName="outerComposite" presStyleCnt="0">
        <dgm:presLayoutVars>
          <dgm:chMax val="5"/>
          <dgm:dir/>
          <dgm:resizeHandles val="exact"/>
        </dgm:presLayoutVars>
      </dgm:prSet>
      <dgm:spPr/>
      <dgm:t>
        <a:bodyPr/>
        <a:lstStyle/>
        <a:p>
          <a:endParaRPr lang="es-CO"/>
        </a:p>
      </dgm:t>
    </dgm:pt>
    <dgm:pt modelId="{E16DDC6A-7233-4366-B593-1C139253735B}" type="pres">
      <dgm:prSet presAssocID="{324CB01E-A5AD-4BBD-A0FA-7536E28B8F07}" presName="dummyMaxCanvas" presStyleCnt="0">
        <dgm:presLayoutVars/>
      </dgm:prSet>
      <dgm:spPr/>
    </dgm:pt>
    <dgm:pt modelId="{5202FAEA-02E4-4D2B-A9A7-83D087803016}" type="pres">
      <dgm:prSet presAssocID="{324CB01E-A5AD-4BBD-A0FA-7536E28B8F07}" presName="FourNodes_1" presStyleLbl="node1" presStyleIdx="0" presStyleCnt="4">
        <dgm:presLayoutVars>
          <dgm:bulletEnabled val="1"/>
        </dgm:presLayoutVars>
      </dgm:prSet>
      <dgm:spPr/>
      <dgm:t>
        <a:bodyPr/>
        <a:lstStyle/>
        <a:p>
          <a:endParaRPr lang="es-CO"/>
        </a:p>
      </dgm:t>
    </dgm:pt>
    <dgm:pt modelId="{C38913F0-2F16-4812-9605-7D1EA7E507A0}" type="pres">
      <dgm:prSet presAssocID="{324CB01E-A5AD-4BBD-A0FA-7536E28B8F07}" presName="FourNodes_2" presStyleLbl="node1" presStyleIdx="1" presStyleCnt="4" custScaleX="111840">
        <dgm:presLayoutVars>
          <dgm:bulletEnabled val="1"/>
        </dgm:presLayoutVars>
      </dgm:prSet>
      <dgm:spPr/>
      <dgm:t>
        <a:bodyPr/>
        <a:lstStyle/>
        <a:p>
          <a:endParaRPr lang="es-CO"/>
        </a:p>
      </dgm:t>
    </dgm:pt>
    <dgm:pt modelId="{6BED9788-62A2-47F3-87E5-BB526E2A19D4}" type="pres">
      <dgm:prSet presAssocID="{324CB01E-A5AD-4BBD-A0FA-7536E28B8F07}" presName="FourNodes_3" presStyleLbl="node1" presStyleIdx="2" presStyleCnt="4">
        <dgm:presLayoutVars>
          <dgm:bulletEnabled val="1"/>
        </dgm:presLayoutVars>
      </dgm:prSet>
      <dgm:spPr/>
      <dgm:t>
        <a:bodyPr/>
        <a:lstStyle/>
        <a:p>
          <a:endParaRPr lang="es-CO"/>
        </a:p>
      </dgm:t>
    </dgm:pt>
    <dgm:pt modelId="{65122EEE-86EE-40C4-B0F5-987C87FEA36B}" type="pres">
      <dgm:prSet presAssocID="{324CB01E-A5AD-4BBD-A0FA-7536E28B8F07}" presName="FourNodes_4" presStyleLbl="node1" presStyleIdx="3" presStyleCnt="4" custLinFactNeighborX="0" custLinFactNeighborY="0">
        <dgm:presLayoutVars>
          <dgm:bulletEnabled val="1"/>
        </dgm:presLayoutVars>
      </dgm:prSet>
      <dgm:spPr/>
      <dgm:t>
        <a:bodyPr/>
        <a:lstStyle/>
        <a:p>
          <a:endParaRPr lang="es-CO"/>
        </a:p>
      </dgm:t>
    </dgm:pt>
    <dgm:pt modelId="{3464B8A7-E394-4BC9-8414-A7BC4C3BC8A0}" type="pres">
      <dgm:prSet presAssocID="{324CB01E-A5AD-4BBD-A0FA-7536E28B8F07}" presName="FourConn_1-2" presStyleLbl="fgAccFollowNode1" presStyleIdx="0" presStyleCnt="3">
        <dgm:presLayoutVars>
          <dgm:bulletEnabled val="1"/>
        </dgm:presLayoutVars>
      </dgm:prSet>
      <dgm:spPr/>
      <dgm:t>
        <a:bodyPr/>
        <a:lstStyle/>
        <a:p>
          <a:endParaRPr lang="es-CO"/>
        </a:p>
      </dgm:t>
    </dgm:pt>
    <dgm:pt modelId="{765F8B72-9B09-4791-9AB3-4957AD7E62D8}" type="pres">
      <dgm:prSet presAssocID="{324CB01E-A5AD-4BBD-A0FA-7536E28B8F07}" presName="FourConn_2-3" presStyleLbl="fgAccFollowNode1" presStyleIdx="1" presStyleCnt="3">
        <dgm:presLayoutVars>
          <dgm:bulletEnabled val="1"/>
        </dgm:presLayoutVars>
      </dgm:prSet>
      <dgm:spPr/>
      <dgm:t>
        <a:bodyPr/>
        <a:lstStyle/>
        <a:p>
          <a:endParaRPr lang="es-CO"/>
        </a:p>
      </dgm:t>
    </dgm:pt>
    <dgm:pt modelId="{F0AAFB19-0370-431C-9994-401E45B83F8C}" type="pres">
      <dgm:prSet presAssocID="{324CB01E-A5AD-4BBD-A0FA-7536E28B8F07}" presName="FourConn_3-4" presStyleLbl="fgAccFollowNode1" presStyleIdx="2" presStyleCnt="3">
        <dgm:presLayoutVars>
          <dgm:bulletEnabled val="1"/>
        </dgm:presLayoutVars>
      </dgm:prSet>
      <dgm:spPr/>
      <dgm:t>
        <a:bodyPr/>
        <a:lstStyle/>
        <a:p>
          <a:endParaRPr lang="es-CO"/>
        </a:p>
      </dgm:t>
    </dgm:pt>
    <dgm:pt modelId="{14CAD852-8823-4FFC-9738-6B1E82363112}" type="pres">
      <dgm:prSet presAssocID="{324CB01E-A5AD-4BBD-A0FA-7536E28B8F07}" presName="FourNodes_1_text" presStyleLbl="node1" presStyleIdx="3" presStyleCnt="4">
        <dgm:presLayoutVars>
          <dgm:bulletEnabled val="1"/>
        </dgm:presLayoutVars>
      </dgm:prSet>
      <dgm:spPr/>
      <dgm:t>
        <a:bodyPr/>
        <a:lstStyle/>
        <a:p>
          <a:endParaRPr lang="es-CO"/>
        </a:p>
      </dgm:t>
    </dgm:pt>
    <dgm:pt modelId="{6D2245B7-0638-4C5F-BE00-5429A9888732}" type="pres">
      <dgm:prSet presAssocID="{324CB01E-A5AD-4BBD-A0FA-7536E28B8F07}" presName="FourNodes_2_text" presStyleLbl="node1" presStyleIdx="3" presStyleCnt="4">
        <dgm:presLayoutVars>
          <dgm:bulletEnabled val="1"/>
        </dgm:presLayoutVars>
      </dgm:prSet>
      <dgm:spPr/>
      <dgm:t>
        <a:bodyPr/>
        <a:lstStyle/>
        <a:p>
          <a:endParaRPr lang="es-CO"/>
        </a:p>
      </dgm:t>
    </dgm:pt>
    <dgm:pt modelId="{92B31193-0657-4C29-A3B4-9CA4DBCBB3BC}" type="pres">
      <dgm:prSet presAssocID="{324CB01E-A5AD-4BBD-A0FA-7536E28B8F07}" presName="FourNodes_3_text" presStyleLbl="node1" presStyleIdx="3" presStyleCnt="4">
        <dgm:presLayoutVars>
          <dgm:bulletEnabled val="1"/>
        </dgm:presLayoutVars>
      </dgm:prSet>
      <dgm:spPr/>
      <dgm:t>
        <a:bodyPr/>
        <a:lstStyle/>
        <a:p>
          <a:endParaRPr lang="es-CO"/>
        </a:p>
      </dgm:t>
    </dgm:pt>
    <dgm:pt modelId="{DEE43E42-C329-413D-99D1-3C5621D23031}" type="pres">
      <dgm:prSet presAssocID="{324CB01E-A5AD-4BBD-A0FA-7536E28B8F07}" presName="FourNodes_4_text" presStyleLbl="node1" presStyleIdx="3" presStyleCnt="4">
        <dgm:presLayoutVars>
          <dgm:bulletEnabled val="1"/>
        </dgm:presLayoutVars>
      </dgm:prSet>
      <dgm:spPr/>
      <dgm:t>
        <a:bodyPr/>
        <a:lstStyle/>
        <a:p>
          <a:endParaRPr lang="es-CO"/>
        </a:p>
      </dgm:t>
    </dgm:pt>
  </dgm:ptLst>
  <dgm:cxnLst>
    <dgm:cxn modelId="{24AA29B7-AB20-40E1-B229-37365031A378}" type="presOf" srcId="{2558DD8A-4E52-4B04-B9F5-26BC26F5114A}" destId="{6BED9788-62A2-47F3-87E5-BB526E2A19D4}" srcOrd="0" destOrd="0" presId="urn:microsoft.com/office/officeart/2005/8/layout/vProcess5"/>
    <dgm:cxn modelId="{BFD060DC-E676-4ABE-8609-0A6163E477B7}" type="presOf" srcId="{E30076B7-8F90-4E0F-96C3-FB2B2EDFF3B3}" destId="{DEE43E42-C329-413D-99D1-3C5621D23031}" srcOrd="1" destOrd="0" presId="urn:microsoft.com/office/officeart/2005/8/layout/vProcess5"/>
    <dgm:cxn modelId="{937EB0DB-F2B0-416D-868D-E909E41CBAC6}" type="presOf" srcId="{95F14798-E0A2-4EBF-B2EF-FEA74A63E94E}" destId="{C38913F0-2F16-4812-9605-7D1EA7E507A0}" srcOrd="0" destOrd="2" presId="urn:microsoft.com/office/officeart/2005/8/layout/vProcess5"/>
    <dgm:cxn modelId="{DF3AF66A-AC86-4E81-BDC5-4CB17A196F19}" type="presOf" srcId="{95F14798-E0A2-4EBF-B2EF-FEA74A63E94E}" destId="{6D2245B7-0638-4C5F-BE00-5429A9888732}" srcOrd="1" destOrd="2" presId="urn:microsoft.com/office/officeart/2005/8/layout/vProcess5"/>
    <dgm:cxn modelId="{CA2662E0-A4D7-42BE-885A-8F49E81AD7F9}" srcId="{2558DD8A-4E52-4B04-B9F5-26BC26F5114A}" destId="{5BF5C493-8D75-4FA2-9F15-3897CA75FB8A}" srcOrd="0" destOrd="0" parTransId="{B962DCC0-AACA-4FBF-B901-789A6FD85E00}" sibTransId="{78D21B93-1FF9-4FDC-ADD2-CC4028B75183}"/>
    <dgm:cxn modelId="{93602410-F30E-4739-A052-BE4D4AD6AF33}" type="presOf" srcId="{324CB01E-A5AD-4BBD-A0FA-7536E28B8F07}" destId="{86973711-F344-4E7C-9351-7B4F877D2B35}" srcOrd="0" destOrd="0" presId="urn:microsoft.com/office/officeart/2005/8/layout/vProcess5"/>
    <dgm:cxn modelId="{F887435F-8E07-4E03-848C-E9C93D9F66BA}" type="presOf" srcId="{E30076B7-8F90-4E0F-96C3-FB2B2EDFF3B3}" destId="{65122EEE-86EE-40C4-B0F5-987C87FEA36B}" srcOrd="0" destOrd="0" presId="urn:microsoft.com/office/officeart/2005/8/layout/vProcess5"/>
    <dgm:cxn modelId="{58E0E3FB-862E-4AF1-BACA-D4ED94196A9A}" type="presOf" srcId="{832C8B31-8D99-41AD-8F94-66AF2BCABDBA}" destId="{765F8B72-9B09-4791-9AB3-4957AD7E62D8}" srcOrd="0" destOrd="0" presId="urn:microsoft.com/office/officeart/2005/8/layout/vProcess5"/>
    <dgm:cxn modelId="{EF41C00D-B10F-4956-8EB8-5383B773E3E1}" srcId="{324CB01E-A5AD-4BBD-A0FA-7536E28B8F07}" destId="{2558DD8A-4E52-4B04-B9F5-26BC26F5114A}" srcOrd="2" destOrd="0" parTransId="{1E92E81F-8CD6-48AE-A7FA-7FA144B4157C}" sibTransId="{97FD9D6D-D621-4BA2-B874-77B1C8615366}"/>
    <dgm:cxn modelId="{CBDFD6BC-1685-44E0-8229-A3E97E18BF73}" srcId="{324CB01E-A5AD-4BBD-A0FA-7536E28B8F07}" destId="{A7775E0F-2C60-42E0-9F7F-F2D8045667F4}" srcOrd="1" destOrd="0" parTransId="{B51A34CD-C4D2-4B32-A510-D037586958B5}" sibTransId="{832C8B31-8D99-41AD-8F94-66AF2BCABDBA}"/>
    <dgm:cxn modelId="{28F2B355-BE34-431F-AF08-6F4C4E9A2633}" type="presOf" srcId="{97FD9D6D-D621-4BA2-B874-77B1C8615366}" destId="{F0AAFB19-0370-431C-9994-401E45B83F8C}" srcOrd="0" destOrd="0" presId="urn:microsoft.com/office/officeart/2005/8/layout/vProcess5"/>
    <dgm:cxn modelId="{08C34355-17AE-4CA5-8C49-0185B452854A}" type="presOf" srcId="{EB6AA0D9-77D5-44D5-A1C1-B4B7B3D70E4E}" destId="{14CAD852-8823-4FFC-9738-6B1E82363112}" srcOrd="1" destOrd="1" presId="urn:microsoft.com/office/officeart/2005/8/layout/vProcess5"/>
    <dgm:cxn modelId="{C7683F6A-88B0-4EAF-8EC1-A5BA8F6621C4}" type="presOf" srcId="{2BEF1E40-EC54-403D-809B-1F3A12887A54}" destId="{6D2245B7-0638-4C5F-BE00-5429A9888732}" srcOrd="1" destOrd="1" presId="urn:microsoft.com/office/officeart/2005/8/layout/vProcess5"/>
    <dgm:cxn modelId="{3E3C04D5-EFD5-4B3D-BE4D-EB7A7974819A}" type="presOf" srcId="{2558DD8A-4E52-4B04-B9F5-26BC26F5114A}" destId="{92B31193-0657-4C29-A3B4-9CA4DBCBB3BC}" srcOrd="1" destOrd="0" presId="urn:microsoft.com/office/officeart/2005/8/layout/vProcess5"/>
    <dgm:cxn modelId="{570E4E80-A04A-4AD8-8154-6B277E606B5F}" type="presOf" srcId="{A7775E0F-2C60-42E0-9F7F-F2D8045667F4}" destId="{C38913F0-2F16-4812-9605-7D1EA7E507A0}" srcOrd="0" destOrd="0" presId="urn:microsoft.com/office/officeart/2005/8/layout/vProcess5"/>
    <dgm:cxn modelId="{E3605AC0-C5D9-4A33-9651-4F6D822EE3FD}" type="presOf" srcId="{5BF5C493-8D75-4FA2-9F15-3897CA75FB8A}" destId="{6BED9788-62A2-47F3-87E5-BB526E2A19D4}" srcOrd="0" destOrd="1" presId="urn:microsoft.com/office/officeart/2005/8/layout/vProcess5"/>
    <dgm:cxn modelId="{8899DBFB-6C40-4241-BE6D-25026CDE1B21}" type="presOf" srcId="{FC9F4F97-00A7-4F2D-8C86-222D481B36D5}" destId="{14CAD852-8823-4FFC-9738-6B1E82363112}" srcOrd="1" destOrd="0" presId="urn:microsoft.com/office/officeart/2005/8/layout/vProcess5"/>
    <dgm:cxn modelId="{26FC41BE-D14A-4F67-A5F5-C2CF7388D6BC}" srcId="{324CB01E-A5AD-4BBD-A0FA-7536E28B8F07}" destId="{E30076B7-8F90-4E0F-96C3-FB2B2EDFF3B3}" srcOrd="3" destOrd="0" parTransId="{5851EAB0-BBB3-4D31-8B4C-2BCCFF0AFAB1}" sibTransId="{B32B54A5-0425-4C91-94C7-3BBE466B4763}"/>
    <dgm:cxn modelId="{B28065C3-FB0D-4A8C-919B-E4BFEE0A16F2}" type="presOf" srcId="{EB6AA0D9-77D5-44D5-A1C1-B4B7B3D70E4E}" destId="{5202FAEA-02E4-4D2B-A9A7-83D087803016}" srcOrd="0" destOrd="1" presId="urn:microsoft.com/office/officeart/2005/8/layout/vProcess5"/>
    <dgm:cxn modelId="{758653E7-FA5A-4213-BD20-E63602326473}" srcId="{324CB01E-A5AD-4BBD-A0FA-7536E28B8F07}" destId="{FC9F4F97-00A7-4F2D-8C86-222D481B36D5}" srcOrd="0" destOrd="0" parTransId="{9104C495-D5FE-4340-A74B-C1439BCC4321}" sibTransId="{31CCBBBA-8CC2-4540-A045-3BB9E376CA6D}"/>
    <dgm:cxn modelId="{A586C9B9-444A-48A7-9741-9D52DC1C6060}" srcId="{A7775E0F-2C60-42E0-9F7F-F2D8045667F4}" destId="{95F14798-E0A2-4EBF-B2EF-FEA74A63E94E}" srcOrd="1" destOrd="0" parTransId="{D5FAB77F-1842-44EB-9036-9D2A54805A8F}" sibTransId="{70F1DEF0-30EF-4510-9750-7E3B20530D67}"/>
    <dgm:cxn modelId="{959C5049-A9C7-4005-A052-450C20E064A6}" type="presOf" srcId="{2BEF1E40-EC54-403D-809B-1F3A12887A54}" destId="{C38913F0-2F16-4812-9605-7D1EA7E507A0}" srcOrd="0" destOrd="1" presId="urn:microsoft.com/office/officeart/2005/8/layout/vProcess5"/>
    <dgm:cxn modelId="{F1019604-9CB8-4FC7-AA05-02C355842CC3}" type="presOf" srcId="{FC9F4F97-00A7-4F2D-8C86-222D481B36D5}" destId="{5202FAEA-02E4-4D2B-A9A7-83D087803016}" srcOrd="0" destOrd="0" presId="urn:microsoft.com/office/officeart/2005/8/layout/vProcess5"/>
    <dgm:cxn modelId="{D9480CEA-11A4-4E6C-A7FE-610AD4CC6E5E}" srcId="{A7775E0F-2C60-42E0-9F7F-F2D8045667F4}" destId="{2BEF1E40-EC54-403D-809B-1F3A12887A54}" srcOrd="0" destOrd="0" parTransId="{9A42E37C-F22B-4618-A895-BED1A1B2997A}" sibTransId="{AFAE19E2-0143-47B1-920A-83B6264CB731}"/>
    <dgm:cxn modelId="{5A238B78-2E06-4925-9C11-D9A1B8838F47}" srcId="{FC9F4F97-00A7-4F2D-8C86-222D481B36D5}" destId="{EB6AA0D9-77D5-44D5-A1C1-B4B7B3D70E4E}" srcOrd="0" destOrd="0" parTransId="{A2CF5EC2-EF30-49D9-9CC1-767235711ECA}" sibTransId="{1253B4E8-8CA5-4C8F-8089-5F09F71DEEAA}"/>
    <dgm:cxn modelId="{C29527B1-99E8-4B1D-9071-9485483870CA}" type="presOf" srcId="{A7775E0F-2C60-42E0-9F7F-F2D8045667F4}" destId="{6D2245B7-0638-4C5F-BE00-5429A9888732}" srcOrd="1" destOrd="0" presId="urn:microsoft.com/office/officeart/2005/8/layout/vProcess5"/>
    <dgm:cxn modelId="{1AB09CC8-E079-4D65-92FB-203C4BBC97D8}" type="presOf" srcId="{5BF5C493-8D75-4FA2-9F15-3897CA75FB8A}" destId="{92B31193-0657-4C29-A3B4-9CA4DBCBB3BC}" srcOrd="1" destOrd="1" presId="urn:microsoft.com/office/officeart/2005/8/layout/vProcess5"/>
    <dgm:cxn modelId="{25FD23CC-8EAC-461A-854A-4C8CC98073B5}" type="presOf" srcId="{31CCBBBA-8CC2-4540-A045-3BB9E376CA6D}" destId="{3464B8A7-E394-4BC9-8414-A7BC4C3BC8A0}" srcOrd="0" destOrd="0" presId="urn:microsoft.com/office/officeart/2005/8/layout/vProcess5"/>
    <dgm:cxn modelId="{B1145636-F080-4F63-8FB9-B6B041FA7916}" type="presParOf" srcId="{86973711-F344-4E7C-9351-7B4F877D2B35}" destId="{E16DDC6A-7233-4366-B593-1C139253735B}" srcOrd="0" destOrd="0" presId="urn:microsoft.com/office/officeart/2005/8/layout/vProcess5"/>
    <dgm:cxn modelId="{6BE02629-03AA-409C-981F-03B5F0AC1953}" type="presParOf" srcId="{86973711-F344-4E7C-9351-7B4F877D2B35}" destId="{5202FAEA-02E4-4D2B-A9A7-83D087803016}" srcOrd="1" destOrd="0" presId="urn:microsoft.com/office/officeart/2005/8/layout/vProcess5"/>
    <dgm:cxn modelId="{C7963FF1-6054-45BF-8039-2FF49FFBB13B}" type="presParOf" srcId="{86973711-F344-4E7C-9351-7B4F877D2B35}" destId="{C38913F0-2F16-4812-9605-7D1EA7E507A0}" srcOrd="2" destOrd="0" presId="urn:microsoft.com/office/officeart/2005/8/layout/vProcess5"/>
    <dgm:cxn modelId="{2678091A-ACBD-4A03-B498-BBA75F23926B}" type="presParOf" srcId="{86973711-F344-4E7C-9351-7B4F877D2B35}" destId="{6BED9788-62A2-47F3-87E5-BB526E2A19D4}" srcOrd="3" destOrd="0" presId="urn:microsoft.com/office/officeart/2005/8/layout/vProcess5"/>
    <dgm:cxn modelId="{C63533BE-7E66-46A0-853D-C1F3F5DD4F35}" type="presParOf" srcId="{86973711-F344-4E7C-9351-7B4F877D2B35}" destId="{65122EEE-86EE-40C4-B0F5-987C87FEA36B}" srcOrd="4" destOrd="0" presId="urn:microsoft.com/office/officeart/2005/8/layout/vProcess5"/>
    <dgm:cxn modelId="{34E2E653-5FE5-4257-9EFE-049013888CAF}" type="presParOf" srcId="{86973711-F344-4E7C-9351-7B4F877D2B35}" destId="{3464B8A7-E394-4BC9-8414-A7BC4C3BC8A0}" srcOrd="5" destOrd="0" presId="urn:microsoft.com/office/officeart/2005/8/layout/vProcess5"/>
    <dgm:cxn modelId="{F3E5E829-C1C6-47EE-BA84-86E1D02D63B2}" type="presParOf" srcId="{86973711-F344-4E7C-9351-7B4F877D2B35}" destId="{765F8B72-9B09-4791-9AB3-4957AD7E62D8}" srcOrd="6" destOrd="0" presId="urn:microsoft.com/office/officeart/2005/8/layout/vProcess5"/>
    <dgm:cxn modelId="{F9B997A1-FDBC-4F69-8557-230C0DDE086A}" type="presParOf" srcId="{86973711-F344-4E7C-9351-7B4F877D2B35}" destId="{F0AAFB19-0370-431C-9994-401E45B83F8C}" srcOrd="7" destOrd="0" presId="urn:microsoft.com/office/officeart/2005/8/layout/vProcess5"/>
    <dgm:cxn modelId="{61EAD6A2-307B-4389-B16B-1971045D67CE}" type="presParOf" srcId="{86973711-F344-4E7C-9351-7B4F877D2B35}" destId="{14CAD852-8823-4FFC-9738-6B1E82363112}" srcOrd="8" destOrd="0" presId="urn:microsoft.com/office/officeart/2005/8/layout/vProcess5"/>
    <dgm:cxn modelId="{EC19E423-3101-486C-BBC2-50DA40677EB8}" type="presParOf" srcId="{86973711-F344-4E7C-9351-7B4F877D2B35}" destId="{6D2245B7-0638-4C5F-BE00-5429A9888732}" srcOrd="9" destOrd="0" presId="urn:microsoft.com/office/officeart/2005/8/layout/vProcess5"/>
    <dgm:cxn modelId="{EE136158-18B7-42A5-AFCE-1F9372B0012A}" type="presParOf" srcId="{86973711-F344-4E7C-9351-7B4F877D2B35}" destId="{92B31193-0657-4C29-A3B4-9CA4DBCBB3BC}" srcOrd="10" destOrd="0" presId="urn:microsoft.com/office/officeart/2005/8/layout/vProcess5"/>
    <dgm:cxn modelId="{71B58BD4-454D-4488-B9E9-71E991B49D0E}" type="presParOf" srcId="{86973711-F344-4E7C-9351-7B4F877D2B35}" destId="{DEE43E42-C329-413D-99D1-3C5621D23031}"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201DBB-2F3D-4E3D-A037-8037BCF87C18}" type="doc">
      <dgm:prSet loTypeId="urn:microsoft.com/office/officeart/2005/8/layout/StepDownProcess" loCatId="process" qsTypeId="urn:microsoft.com/office/officeart/2005/8/quickstyle/simple1" qsCatId="simple" csTypeId="urn:microsoft.com/office/officeart/2005/8/colors/accent1_1" csCatId="accent1" phldr="1"/>
      <dgm:spPr/>
      <dgm:t>
        <a:bodyPr/>
        <a:lstStyle/>
        <a:p>
          <a:endParaRPr lang="es-CO"/>
        </a:p>
      </dgm:t>
    </dgm:pt>
    <dgm:pt modelId="{C6CC6B09-9AE2-447F-B663-0289BBBE8F49}">
      <dgm:prSet phldrT="[Texto]" custT="1"/>
      <dgm:spPr/>
      <dgm:t>
        <a:bodyPr/>
        <a:lstStyle/>
        <a:p>
          <a:r>
            <a:rPr lang="es-ES_tradnl" sz="2400" b="1" dirty="0" smtClean="0"/>
            <a:t>Atlántico, Magdalena, Cesar, Guajira</a:t>
          </a:r>
          <a:endParaRPr lang="es-CO" sz="2400" b="1" dirty="0"/>
        </a:p>
      </dgm:t>
    </dgm:pt>
    <dgm:pt modelId="{B074CE24-56CD-4DDD-8F18-C963C8EDAB3F}" type="parTrans" cxnId="{3C8C598B-0DBE-4B26-AA1E-6DB7AECC302C}">
      <dgm:prSet/>
      <dgm:spPr/>
      <dgm:t>
        <a:bodyPr/>
        <a:lstStyle/>
        <a:p>
          <a:endParaRPr lang="es-CO"/>
        </a:p>
      </dgm:t>
    </dgm:pt>
    <dgm:pt modelId="{818FE872-BC68-479A-B4BA-F7C2F10E3BBD}" type="sibTrans" cxnId="{3C8C598B-0DBE-4B26-AA1E-6DB7AECC302C}">
      <dgm:prSet/>
      <dgm:spPr/>
      <dgm:t>
        <a:bodyPr/>
        <a:lstStyle/>
        <a:p>
          <a:endParaRPr lang="es-CO"/>
        </a:p>
      </dgm:t>
    </dgm:pt>
    <dgm:pt modelId="{2D4C74B0-C2D1-40AE-85A5-14C316D12331}">
      <dgm:prSet phldrT="[Texto]"/>
      <dgm:spPr/>
      <dgm:t>
        <a:bodyPr/>
        <a:lstStyle/>
        <a:p>
          <a:r>
            <a:rPr lang="es-ES_tradnl" b="1" dirty="0" smtClean="0"/>
            <a:t>PREGRADO</a:t>
          </a:r>
          <a:r>
            <a:rPr lang="es-ES_tradnl" dirty="0" smtClean="0"/>
            <a:t> </a:t>
          </a:r>
          <a:endParaRPr lang="es-CO" dirty="0"/>
        </a:p>
      </dgm:t>
    </dgm:pt>
    <dgm:pt modelId="{72FED0B6-37AA-4089-BC41-FC5E303677A6}" type="parTrans" cxnId="{37428D29-2B48-4250-A2E1-90F5F8F7B431}">
      <dgm:prSet/>
      <dgm:spPr/>
      <dgm:t>
        <a:bodyPr/>
        <a:lstStyle/>
        <a:p>
          <a:endParaRPr lang="es-CO"/>
        </a:p>
      </dgm:t>
    </dgm:pt>
    <dgm:pt modelId="{ED954366-383C-4304-A96D-5C4A2D66009A}" type="sibTrans" cxnId="{37428D29-2B48-4250-A2E1-90F5F8F7B431}">
      <dgm:prSet/>
      <dgm:spPr/>
      <dgm:t>
        <a:bodyPr/>
        <a:lstStyle/>
        <a:p>
          <a:endParaRPr lang="es-CO"/>
        </a:p>
      </dgm:t>
    </dgm:pt>
    <dgm:pt modelId="{587F789A-EF1D-44A3-A92A-3CF85A360A38}">
      <dgm:prSet phldrT="[Texto]" custT="1"/>
      <dgm:spPr/>
      <dgm:t>
        <a:bodyPr/>
        <a:lstStyle/>
        <a:p>
          <a:r>
            <a:rPr lang="es-MX" sz="1800" b="1" dirty="0" smtClean="0"/>
            <a:t>Programa de Administración  Pública Territorial. APT</a:t>
          </a:r>
          <a:endParaRPr lang="es-CO" sz="1800" b="1" dirty="0"/>
        </a:p>
      </dgm:t>
    </dgm:pt>
    <dgm:pt modelId="{7D02704A-3368-4224-AB6C-DE1631E32CBE}" type="parTrans" cxnId="{C9F1C2DD-3DD2-40CD-B642-A73FBA64579C}">
      <dgm:prSet/>
      <dgm:spPr/>
      <dgm:t>
        <a:bodyPr/>
        <a:lstStyle/>
        <a:p>
          <a:endParaRPr lang="es-CO"/>
        </a:p>
      </dgm:t>
    </dgm:pt>
    <dgm:pt modelId="{49FC9A26-F79B-4F4A-BDCB-675DA425D175}" type="sibTrans" cxnId="{C9F1C2DD-3DD2-40CD-B642-A73FBA64579C}">
      <dgm:prSet/>
      <dgm:spPr/>
      <dgm:t>
        <a:bodyPr/>
        <a:lstStyle/>
        <a:p>
          <a:endParaRPr lang="es-CO"/>
        </a:p>
      </dgm:t>
    </dgm:pt>
    <dgm:pt modelId="{F2E2A2B8-8995-4896-8E88-C908148BB54B}">
      <dgm:prSet phldrT="[Texto]"/>
      <dgm:spPr/>
      <dgm:t>
        <a:bodyPr/>
        <a:lstStyle/>
        <a:p>
          <a:r>
            <a:rPr lang="es-MX" b="1" dirty="0" smtClean="0"/>
            <a:t>POSGRADOS </a:t>
          </a:r>
          <a:endParaRPr lang="es-CO" b="1" dirty="0"/>
        </a:p>
      </dgm:t>
    </dgm:pt>
    <dgm:pt modelId="{F2C43ED0-AB42-43DB-ACEF-6F5EEA945916}" type="parTrans" cxnId="{40EF63F4-FEDE-4133-AE6B-8B923B7D7067}">
      <dgm:prSet/>
      <dgm:spPr/>
      <dgm:t>
        <a:bodyPr/>
        <a:lstStyle/>
        <a:p>
          <a:endParaRPr lang="es-CO"/>
        </a:p>
      </dgm:t>
    </dgm:pt>
    <dgm:pt modelId="{6D5E53A3-C076-4053-9CFC-1950EF1888C1}" type="sibTrans" cxnId="{40EF63F4-FEDE-4133-AE6B-8B923B7D7067}">
      <dgm:prSet/>
      <dgm:spPr/>
      <dgm:t>
        <a:bodyPr/>
        <a:lstStyle/>
        <a:p>
          <a:endParaRPr lang="es-CO"/>
        </a:p>
      </dgm:t>
    </dgm:pt>
    <dgm:pt modelId="{7D68A567-C18B-44A1-BF26-8DA422FD8E67}">
      <dgm:prSet phldrT="[Texto]" custT="1"/>
      <dgm:spPr/>
      <dgm:t>
        <a:bodyPr/>
        <a:lstStyle/>
        <a:p>
          <a:r>
            <a:rPr lang="es-MX" sz="1800" b="1" dirty="0" smtClean="0"/>
            <a:t>Especializaciones y Maestría</a:t>
          </a:r>
          <a:endParaRPr lang="es-CO" sz="1800" b="1" dirty="0"/>
        </a:p>
      </dgm:t>
    </dgm:pt>
    <dgm:pt modelId="{73486853-B976-4F84-AEE4-5B8631D01E56}" type="parTrans" cxnId="{FD0751DC-8430-4564-B006-5E1CF68E0308}">
      <dgm:prSet/>
      <dgm:spPr/>
      <dgm:t>
        <a:bodyPr/>
        <a:lstStyle/>
        <a:p>
          <a:endParaRPr lang="es-CO"/>
        </a:p>
      </dgm:t>
    </dgm:pt>
    <dgm:pt modelId="{66CBAD4B-58DC-4028-9138-09A2842AF61E}" type="sibTrans" cxnId="{FD0751DC-8430-4564-B006-5E1CF68E0308}">
      <dgm:prSet/>
      <dgm:spPr/>
      <dgm:t>
        <a:bodyPr/>
        <a:lstStyle/>
        <a:p>
          <a:endParaRPr lang="es-CO"/>
        </a:p>
      </dgm:t>
    </dgm:pt>
    <dgm:pt modelId="{02F894E6-2DE6-4AC3-9E82-D458D17C58CD}">
      <dgm:prSet phldrT="[Texto]" custT="1"/>
      <dgm:spPr/>
      <dgm:t>
        <a:bodyPr/>
        <a:lstStyle/>
        <a:p>
          <a:r>
            <a:rPr lang="es-MX" sz="1600" b="1" dirty="0" smtClean="0"/>
            <a:t>CETAP: Barranquilla, Santa Marta, Valledupar; Suan, San Juan del Cesar</a:t>
          </a:r>
          <a:endParaRPr lang="es-CO" sz="1600" b="1" dirty="0"/>
        </a:p>
      </dgm:t>
    </dgm:pt>
    <dgm:pt modelId="{EE54CDE1-DA00-47A6-8448-76144EF36977}" type="sibTrans" cxnId="{90417303-FB12-4990-B9B8-E3F3CD0B74AF}">
      <dgm:prSet/>
      <dgm:spPr/>
      <dgm:t>
        <a:bodyPr/>
        <a:lstStyle/>
        <a:p>
          <a:endParaRPr lang="es-CO"/>
        </a:p>
      </dgm:t>
    </dgm:pt>
    <dgm:pt modelId="{81748EE1-70B7-47F4-B06A-A472B5B64D7A}" type="parTrans" cxnId="{90417303-FB12-4990-B9B8-E3F3CD0B74AF}">
      <dgm:prSet/>
      <dgm:spPr/>
      <dgm:t>
        <a:bodyPr/>
        <a:lstStyle/>
        <a:p>
          <a:endParaRPr lang="es-CO"/>
        </a:p>
      </dgm:t>
    </dgm:pt>
    <dgm:pt modelId="{3E234B94-52AE-49D4-8489-9606D619B9B6}" type="pres">
      <dgm:prSet presAssocID="{0E201DBB-2F3D-4E3D-A037-8037BCF87C18}" presName="rootnode" presStyleCnt="0">
        <dgm:presLayoutVars>
          <dgm:chMax/>
          <dgm:chPref/>
          <dgm:dir/>
          <dgm:animLvl val="lvl"/>
        </dgm:presLayoutVars>
      </dgm:prSet>
      <dgm:spPr/>
      <dgm:t>
        <a:bodyPr/>
        <a:lstStyle/>
        <a:p>
          <a:endParaRPr lang="es-CO"/>
        </a:p>
      </dgm:t>
    </dgm:pt>
    <dgm:pt modelId="{2D11B5DE-7B6F-46B6-B8D5-DE2AA904AF6B}" type="pres">
      <dgm:prSet presAssocID="{C6CC6B09-9AE2-447F-B663-0289BBBE8F49}" presName="composite" presStyleCnt="0"/>
      <dgm:spPr/>
    </dgm:pt>
    <dgm:pt modelId="{0D3B1296-4A38-42A5-B7A1-94EE43F2F492}" type="pres">
      <dgm:prSet presAssocID="{C6CC6B09-9AE2-447F-B663-0289BBBE8F49}" presName="bentUpArrow1" presStyleLbl="alignImgPlace1" presStyleIdx="0" presStyleCnt="2"/>
      <dgm:spPr/>
    </dgm:pt>
    <dgm:pt modelId="{E16C5287-2D6E-48AD-BCAA-65BAF8D76C5C}" type="pres">
      <dgm:prSet presAssocID="{C6CC6B09-9AE2-447F-B663-0289BBBE8F49}" presName="ParentText" presStyleLbl="node1" presStyleIdx="0" presStyleCnt="3">
        <dgm:presLayoutVars>
          <dgm:chMax val="1"/>
          <dgm:chPref val="1"/>
          <dgm:bulletEnabled val="1"/>
        </dgm:presLayoutVars>
      </dgm:prSet>
      <dgm:spPr/>
      <dgm:t>
        <a:bodyPr/>
        <a:lstStyle/>
        <a:p>
          <a:endParaRPr lang="es-CO"/>
        </a:p>
      </dgm:t>
    </dgm:pt>
    <dgm:pt modelId="{8AA7BA9C-55E0-47A0-ADA1-DA4015D7904F}" type="pres">
      <dgm:prSet presAssocID="{C6CC6B09-9AE2-447F-B663-0289BBBE8F49}" presName="ChildText" presStyleLbl="revTx" presStyleIdx="0" presStyleCnt="3" custScaleX="167970" custLinFactNeighborX="49204" custLinFactNeighborY="-14128">
        <dgm:presLayoutVars>
          <dgm:chMax val="0"/>
          <dgm:chPref val="0"/>
          <dgm:bulletEnabled val="1"/>
        </dgm:presLayoutVars>
      </dgm:prSet>
      <dgm:spPr/>
      <dgm:t>
        <a:bodyPr/>
        <a:lstStyle/>
        <a:p>
          <a:endParaRPr lang="es-CO"/>
        </a:p>
      </dgm:t>
    </dgm:pt>
    <dgm:pt modelId="{4F4EFD3B-1771-40F4-BA68-B438E52B437A}" type="pres">
      <dgm:prSet presAssocID="{818FE872-BC68-479A-B4BA-F7C2F10E3BBD}" presName="sibTrans" presStyleCnt="0"/>
      <dgm:spPr/>
    </dgm:pt>
    <dgm:pt modelId="{2F10B70D-2933-4FD9-B56D-6BAE399DE336}" type="pres">
      <dgm:prSet presAssocID="{2D4C74B0-C2D1-40AE-85A5-14C316D12331}" presName="composite" presStyleCnt="0"/>
      <dgm:spPr/>
    </dgm:pt>
    <dgm:pt modelId="{5074DEDB-A3BD-4692-8A54-2EC7DB674F54}" type="pres">
      <dgm:prSet presAssocID="{2D4C74B0-C2D1-40AE-85A5-14C316D12331}" presName="bentUpArrow1" presStyleLbl="alignImgPlace1" presStyleIdx="1" presStyleCnt="2"/>
      <dgm:spPr/>
    </dgm:pt>
    <dgm:pt modelId="{D0BCC272-E5BD-4FCB-B4D7-9E4475C30EE6}" type="pres">
      <dgm:prSet presAssocID="{2D4C74B0-C2D1-40AE-85A5-14C316D12331}" presName="ParentText" presStyleLbl="node1" presStyleIdx="1" presStyleCnt="3">
        <dgm:presLayoutVars>
          <dgm:chMax val="1"/>
          <dgm:chPref val="1"/>
          <dgm:bulletEnabled val="1"/>
        </dgm:presLayoutVars>
      </dgm:prSet>
      <dgm:spPr/>
      <dgm:t>
        <a:bodyPr/>
        <a:lstStyle/>
        <a:p>
          <a:endParaRPr lang="es-CO"/>
        </a:p>
      </dgm:t>
    </dgm:pt>
    <dgm:pt modelId="{6024F8B9-0052-4B66-BD6C-4E0434E5063B}" type="pres">
      <dgm:prSet presAssocID="{2D4C74B0-C2D1-40AE-85A5-14C316D12331}" presName="ChildText" presStyleLbl="revTx" presStyleIdx="1" presStyleCnt="3" custScaleX="193322" custScaleY="87009" custLinFactNeighborX="59672" custLinFactNeighborY="-8075">
        <dgm:presLayoutVars>
          <dgm:chMax val="0"/>
          <dgm:chPref val="0"/>
          <dgm:bulletEnabled val="1"/>
        </dgm:presLayoutVars>
      </dgm:prSet>
      <dgm:spPr/>
      <dgm:t>
        <a:bodyPr/>
        <a:lstStyle/>
        <a:p>
          <a:endParaRPr lang="es-CO"/>
        </a:p>
      </dgm:t>
    </dgm:pt>
    <dgm:pt modelId="{0B31C6BE-96CB-40D6-9F41-17922705BC90}" type="pres">
      <dgm:prSet presAssocID="{ED954366-383C-4304-A96D-5C4A2D66009A}" presName="sibTrans" presStyleCnt="0"/>
      <dgm:spPr/>
    </dgm:pt>
    <dgm:pt modelId="{933EFBCA-9947-4005-8E4A-412915C97989}" type="pres">
      <dgm:prSet presAssocID="{F2E2A2B8-8995-4896-8E88-C908148BB54B}" presName="composite" presStyleCnt="0"/>
      <dgm:spPr/>
    </dgm:pt>
    <dgm:pt modelId="{21C09310-1ECF-43D6-BD25-13DD6B8FF04A}" type="pres">
      <dgm:prSet presAssocID="{F2E2A2B8-8995-4896-8E88-C908148BB54B}" presName="ParentText" presStyleLbl="node1" presStyleIdx="2" presStyleCnt="3">
        <dgm:presLayoutVars>
          <dgm:chMax val="1"/>
          <dgm:chPref val="1"/>
          <dgm:bulletEnabled val="1"/>
        </dgm:presLayoutVars>
      </dgm:prSet>
      <dgm:spPr/>
      <dgm:t>
        <a:bodyPr/>
        <a:lstStyle/>
        <a:p>
          <a:endParaRPr lang="es-CO"/>
        </a:p>
      </dgm:t>
    </dgm:pt>
    <dgm:pt modelId="{00FE2B94-515D-4217-85A8-3EC652182EB1}" type="pres">
      <dgm:prSet presAssocID="{F2E2A2B8-8995-4896-8E88-C908148BB54B}" presName="FinalChildText" presStyleLbl="revTx" presStyleIdx="2" presStyleCnt="3" custScaleX="135798" custLinFactNeighborX="29364" custLinFactNeighborY="-2692">
        <dgm:presLayoutVars>
          <dgm:chMax val="0"/>
          <dgm:chPref val="0"/>
          <dgm:bulletEnabled val="1"/>
        </dgm:presLayoutVars>
      </dgm:prSet>
      <dgm:spPr/>
      <dgm:t>
        <a:bodyPr/>
        <a:lstStyle/>
        <a:p>
          <a:endParaRPr lang="es-CO"/>
        </a:p>
      </dgm:t>
    </dgm:pt>
  </dgm:ptLst>
  <dgm:cxnLst>
    <dgm:cxn modelId="{89E1390D-FD8F-4021-AB37-B6EB760FEDE9}" type="presOf" srcId="{02F894E6-2DE6-4AC3-9E82-D458D17C58CD}" destId="{8AA7BA9C-55E0-47A0-ADA1-DA4015D7904F}" srcOrd="0" destOrd="0" presId="urn:microsoft.com/office/officeart/2005/8/layout/StepDownProcess"/>
    <dgm:cxn modelId="{C9F1C2DD-3DD2-40CD-B642-A73FBA64579C}" srcId="{2D4C74B0-C2D1-40AE-85A5-14C316D12331}" destId="{587F789A-EF1D-44A3-A92A-3CF85A360A38}" srcOrd="0" destOrd="0" parTransId="{7D02704A-3368-4224-AB6C-DE1631E32CBE}" sibTransId="{49FC9A26-F79B-4F4A-BDCB-675DA425D175}"/>
    <dgm:cxn modelId="{505AE845-1D43-4DD2-BC12-8B884FAF8DD6}" type="presOf" srcId="{F2E2A2B8-8995-4896-8E88-C908148BB54B}" destId="{21C09310-1ECF-43D6-BD25-13DD6B8FF04A}" srcOrd="0" destOrd="0" presId="urn:microsoft.com/office/officeart/2005/8/layout/StepDownProcess"/>
    <dgm:cxn modelId="{37428D29-2B48-4250-A2E1-90F5F8F7B431}" srcId="{0E201DBB-2F3D-4E3D-A037-8037BCF87C18}" destId="{2D4C74B0-C2D1-40AE-85A5-14C316D12331}" srcOrd="1" destOrd="0" parTransId="{72FED0B6-37AA-4089-BC41-FC5E303677A6}" sibTransId="{ED954366-383C-4304-A96D-5C4A2D66009A}"/>
    <dgm:cxn modelId="{DC56E759-1C01-417E-BA42-1316C6FB5F6D}" type="presOf" srcId="{C6CC6B09-9AE2-447F-B663-0289BBBE8F49}" destId="{E16C5287-2D6E-48AD-BCAA-65BAF8D76C5C}" srcOrd="0" destOrd="0" presId="urn:microsoft.com/office/officeart/2005/8/layout/StepDownProcess"/>
    <dgm:cxn modelId="{40EF63F4-FEDE-4133-AE6B-8B923B7D7067}" srcId="{0E201DBB-2F3D-4E3D-A037-8037BCF87C18}" destId="{F2E2A2B8-8995-4896-8E88-C908148BB54B}" srcOrd="2" destOrd="0" parTransId="{F2C43ED0-AB42-43DB-ACEF-6F5EEA945916}" sibTransId="{6D5E53A3-C076-4053-9CFC-1950EF1888C1}"/>
    <dgm:cxn modelId="{3752D78E-BE74-47FA-9D20-D53930281360}" type="presOf" srcId="{587F789A-EF1D-44A3-A92A-3CF85A360A38}" destId="{6024F8B9-0052-4B66-BD6C-4E0434E5063B}" srcOrd="0" destOrd="0" presId="urn:microsoft.com/office/officeart/2005/8/layout/StepDownProcess"/>
    <dgm:cxn modelId="{7AB38256-0B7E-4B52-9B14-7187863436FF}" type="presOf" srcId="{2D4C74B0-C2D1-40AE-85A5-14C316D12331}" destId="{D0BCC272-E5BD-4FCB-B4D7-9E4475C30EE6}" srcOrd="0" destOrd="0" presId="urn:microsoft.com/office/officeart/2005/8/layout/StepDownProcess"/>
    <dgm:cxn modelId="{0DC94FE4-C7A5-41DA-A14B-52B093E774C8}" type="presOf" srcId="{7D68A567-C18B-44A1-BF26-8DA422FD8E67}" destId="{00FE2B94-515D-4217-85A8-3EC652182EB1}" srcOrd="0" destOrd="0" presId="urn:microsoft.com/office/officeart/2005/8/layout/StepDownProcess"/>
    <dgm:cxn modelId="{FD0751DC-8430-4564-B006-5E1CF68E0308}" srcId="{F2E2A2B8-8995-4896-8E88-C908148BB54B}" destId="{7D68A567-C18B-44A1-BF26-8DA422FD8E67}" srcOrd="0" destOrd="0" parTransId="{73486853-B976-4F84-AEE4-5B8631D01E56}" sibTransId="{66CBAD4B-58DC-4028-9138-09A2842AF61E}"/>
    <dgm:cxn modelId="{3C8C598B-0DBE-4B26-AA1E-6DB7AECC302C}" srcId="{0E201DBB-2F3D-4E3D-A037-8037BCF87C18}" destId="{C6CC6B09-9AE2-447F-B663-0289BBBE8F49}" srcOrd="0" destOrd="0" parTransId="{B074CE24-56CD-4DDD-8F18-C963C8EDAB3F}" sibTransId="{818FE872-BC68-479A-B4BA-F7C2F10E3BBD}"/>
    <dgm:cxn modelId="{C8B88C43-D4B0-4B4C-A92E-1A58B49E4F14}" type="presOf" srcId="{0E201DBB-2F3D-4E3D-A037-8037BCF87C18}" destId="{3E234B94-52AE-49D4-8489-9606D619B9B6}" srcOrd="0" destOrd="0" presId="urn:microsoft.com/office/officeart/2005/8/layout/StepDownProcess"/>
    <dgm:cxn modelId="{90417303-FB12-4990-B9B8-E3F3CD0B74AF}" srcId="{C6CC6B09-9AE2-447F-B663-0289BBBE8F49}" destId="{02F894E6-2DE6-4AC3-9E82-D458D17C58CD}" srcOrd="0" destOrd="0" parTransId="{81748EE1-70B7-47F4-B06A-A472B5B64D7A}" sibTransId="{EE54CDE1-DA00-47A6-8448-76144EF36977}"/>
    <dgm:cxn modelId="{AE6064DF-AF65-48B0-82D0-F2BB1BA1807C}" type="presParOf" srcId="{3E234B94-52AE-49D4-8489-9606D619B9B6}" destId="{2D11B5DE-7B6F-46B6-B8D5-DE2AA904AF6B}" srcOrd="0" destOrd="0" presId="urn:microsoft.com/office/officeart/2005/8/layout/StepDownProcess"/>
    <dgm:cxn modelId="{6B314E40-11C8-45AA-96AE-0E1DB3D33D80}" type="presParOf" srcId="{2D11B5DE-7B6F-46B6-B8D5-DE2AA904AF6B}" destId="{0D3B1296-4A38-42A5-B7A1-94EE43F2F492}" srcOrd="0" destOrd="0" presId="urn:microsoft.com/office/officeart/2005/8/layout/StepDownProcess"/>
    <dgm:cxn modelId="{823519BD-968E-48EC-B4DD-FE6409F07D53}" type="presParOf" srcId="{2D11B5DE-7B6F-46B6-B8D5-DE2AA904AF6B}" destId="{E16C5287-2D6E-48AD-BCAA-65BAF8D76C5C}" srcOrd="1" destOrd="0" presId="urn:microsoft.com/office/officeart/2005/8/layout/StepDownProcess"/>
    <dgm:cxn modelId="{FB0280A9-F8C9-450A-9FD5-E1F1AB62EEE5}" type="presParOf" srcId="{2D11B5DE-7B6F-46B6-B8D5-DE2AA904AF6B}" destId="{8AA7BA9C-55E0-47A0-ADA1-DA4015D7904F}" srcOrd="2" destOrd="0" presId="urn:microsoft.com/office/officeart/2005/8/layout/StepDownProcess"/>
    <dgm:cxn modelId="{A2419183-38B8-42D4-83AD-129AB24C9650}" type="presParOf" srcId="{3E234B94-52AE-49D4-8489-9606D619B9B6}" destId="{4F4EFD3B-1771-40F4-BA68-B438E52B437A}" srcOrd="1" destOrd="0" presId="urn:microsoft.com/office/officeart/2005/8/layout/StepDownProcess"/>
    <dgm:cxn modelId="{4B7A6C14-83DC-40D2-A368-A3622B80C48C}" type="presParOf" srcId="{3E234B94-52AE-49D4-8489-9606D619B9B6}" destId="{2F10B70D-2933-4FD9-B56D-6BAE399DE336}" srcOrd="2" destOrd="0" presId="urn:microsoft.com/office/officeart/2005/8/layout/StepDownProcess"/>
    <dgm:cxn modelId="{53D52F5E-0F03-4AAA-9DD1-8CB3FF2D479D}" type="presParOf" srcId="{2F10B70D-2933-4FD9-B56D-6BAE399DE336}" destId="{5074DEDB-A3BD-4692-8A54-2EC7DB674F54}" srcOrd="0" destOrd="0" presId="urn:microsoft.com/office/officeart/2005/8/layout/StepDownProcess"/>
    <dgm:cxn modelId="{B79A71B5-7DF2-47D1-B302-56E79B0E9563}" type="presParOf" srcId="{2F10B70D-2933-4FD9-B56D-6BAE399DE336}" destId="{D0BCC272-E5BD-4FCB-B4D7-9E4475C30EE6}" srcOrd="1" destOrd="0" presId="urn:microsoft.com/office/officeart/2005/8/layout/StepDownProcess"/>
    <dgm:cxn modelId="{20A6482B-9AFB-4152-A715-61A47175E11F}" type="presParOf" srcId="{2F10B70D-2933-4FD9-B56D-6BAE399DE336}" destId="{6024F8B9-0052-4B66-BD6C-4E0434E5063B}" srcOrd="2" destOrd="0" presId="urn:microsoft.com/office/officeart/2005/8/layout/StepDownProcess"/>
    <dgm:cxn modelId="{28DAFEB9-269E-4116-887D-7129580DEDD8}" type="presParOf" srcId="{3E234B94-52AE-49D4-8489-9606D619B9B6}" destId="{0B31C6BE-96CB-40D6-9F41-17922705BC90}" srcOrd="3" destOrd="0" presId="urn:microsoft.com/office/officeart/2005/8/layout/StepDownProcess"/>
    <dgm:cxn modelId="{1E03583B-3856-4BBD-B08B-2A9B30D0AF02}" type="presParOf" srcId="{3E234B94-52AE-49D4-8489-9606D619B9B6}" destId="{933EFBCA-9947-4005-8E4A-412915C97989}" srcOrd="4" destOrd="0" presId="urn:microsoft.com/office/officeart/2005/8/layout/StepDownProcess"/>
    <dgm:cxn modelId="{4B4DD387-DA34-463F-B288-A7B044A6D47B}" type="presParOf" srcId="{933EFBCA-9947-4005-8E4A-412915C97989}" destId="{21C09310-1ECF-43D6-BD25-13DD6B8FF04A}" srcOrd="0" destOrd="0" presId="urn:microsoft.com/office/officeart/2005/8/layout/StepDownProcess"/>
    <dgm:cxn modelId="{387D57C8-5E9B-4C6A-99BD-97F3DD291CF1}" type="presParOf" srcId="{933EFBCA-9947-4005-8E4A-412915C97989}" destId="{00FE2B94-515D-4217-85A8-3EC652182EB1}"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4D0D2C-79CC-4F53-8131-8B1AF1EF3BA3}" type="doc">
      <dgm:prSet loTypeId="urn:microsoft.com/office/officeart/2005/8/layout/hProcess4" loCatId="process" qsTypeId="urn:microsoft.com/office/officeart/2005/8/quickstyle/simple1" qsCatId="simple" csTypeId="urn:microsoft.com/office/officeart/2005/8/colors/accent1_1" csCatId="accent1" phldr="1"/>
      <dgm:spPr/>
      <dgm:t>
        <a:bodyPr/>
        <a:lstStyle/>
        <a:p>
          <a:endParaRPr lang="es-CO"/>
        </a:p>
      </dgm:t>
    </dgm:pt>
    <dgm:pt modelId="{6DFC9BBB-F371-4051-A8F0-9EFCFF5CB4C9}">
      <dgm:prSet phldrT="[Texto]" custT="1"/>
      <dgm:spPr/>
      <dgm:t>
        <a:bodyPr/>
        <a:lstStyle/>
        <a:p>
          <a:r>
            <a:rPr lang="es-MX" sz="2800" b="1" dirty="0" smtClean="0"/>
            <a:t>ACADEMICA</a:t>
          </a:r>
          <a:endParaRPr lang="es-CO" sz="2800" b="1" dirty="0"/>
        </a:p>
      </dgm:t>
    </dgm:pt>
    <dgm:pt modelId="{F3094A5F-362F-4E54-AB14-4F3F0C81C847}" type="parTrans" cxnId="{8A27428C-1261-48CB-8AC8-996142205BB2}">
      <dgm:prSet/>
      <dgm:spPr/>
      <dgm:t>
        <a:bodyPr/>
        <a:lstStyle/>
        <a:p>
          <a:endParaRPr lang="es-CO"/>
        </a:p>
      </dgm:t>
    </dgm:pt>
    <dgm:pt modelId="{EE22DA8A-76FE-41F6-A82B-AC08922DFAE5}" type="sibTrans" cxnId="{8A27428C-1261-48CB-8AC8-996142205BB2}">
      <dgm:prSet/>
      <dgm:spPr/>
      <dgm:t>
        <a:bodyPr/>
        <a:lstStyle/>
        <a:p>
          <a:endParaRPr lang="es-CO"/>
        </a:p>
      </dgm:t>
    </dgm:pt>
    <dgm:pt modelId="{9B465F65-C102-410B-A15C-DD5258B03281}">
      <dgm:prSet phldrT="[Texto]" custT="1"/>
      <dgm:spPr/>
      <dgm:t>
        <a:bodyPr/>
        <a:lstStyle/>
        <a:p>
          <a:r>
            <a:rPr lang="es-MX" sz="2000" dirty="0" smtClean="0"/>
            <a:t>PREGRADO</a:t>
          </a:r>
          <a:endParaRPr lang="es-CO" sz="2000" dirty="0"/>
        </a:p>
      </dgm:t>
    </dgm:pt>
    <dgm:pt modelId="{8F580A9B-2711-4005-A56A-C8FEDD611E63}" type="parTrans" cxnId="{35DAB8F0-118A-4CA2-A972-A2B51ED22199}">
      <dgm:prSet/>
      <dgm:spPr/>
      <dgm:t>
        <a:bodyPr/>
        <a:lstStyle/>
        <a:p>
          <a:endParaRPr lang="es-CO"/>
        </a:p>
      </dgm:t>
    </dgm:pt>
    <dgm:pt modelId="{86209ADE-D810-4ED9-B9EF-2A555C1777B7}" type="sibTrans" cxnId="{35DAB8F0-118A-4CA2-A972-A2B51ED22199}">
      <dgm:prSet/>
      <dgm:spPr/>
      <dgm:t>
        <a:bodyPr/>
        <a:lstStyle/>
        <a:p>
          <a:endParaRPr lang="es-CO"/>
        </a:p>
      </dgm:t>
    </dgm:pt>
    <dgm:pt modelId="{344B4350-2AD9-4BDB-8921-2C11BA6D08BA}">
      <dgm:prSet phldrT="[Texto]" custT="1"/>
      <dgm:spPr/>
      <dgm:t>
        <a:bodyPr/>
        <a:lstStyle/>
        <a:p>
          <a:r>
            <a:rPr lang="es-MX" sz="2000" dirty="0" smtClean="0"/>
            <a:t>POSGRADO</a:t>
          </a:r>
          <a:endParaRPr lang="es-CO" sz="2000" dirty="0"/>
        </a:p>
      </dgm:t>
    </dgm:pt>
    <dgm:pt modelId="{A27890A6-763B-4A3C-B54D-194C6552A3F2}" type="parTrans" cxnId="{8F5B15FF-FD80-4172-B6DD-B8566B985A60}">
      <dgm:prSet/>
      <dgm:spPr/>
      <dgm:t>
        <a:bodyPr/>
        <a:lstStyle/>
        <a:p>
          <a:endParaRPr lang="es-CO"/>
        </a:p>
      </dgm:t>
    </dgm:pt>
    <dgm:pt modelId="{ACA0EC8B-F86D-4605-80A5-24A295E4D514}" type="sibTrans" cxnId="{8F5B15FF-FD80-4172-B6DD-B8566B985A60}">
      <dgm:prSet/>
      <dgm:spPr/>
      <dgm:t>
        <a:bodyPr/>
        <a:lstStyle/>
        <a:p>
          <a:endParaRPr lang="es-CO"/>
        </a:p>
      </dgm:t>
    </dgm:pt>
    <dgm:pt modelId="{2F9222B8-C8D4-4D24-8111-855F0BAC5C1E}">
      <dgm:prSet phldrT="[Texto]" custT="1"/>
      <dgm:spPr/>
      <dgm:t>
        <a:bodyPr/>
        <a:lstStyle/>
        <a:p>
          <a:r>
            <a:rPr lang="es-MX" sz="2800" b="1" dirty="0" smtClean="0"/>
            <a:t>ALTO GOBIERNO</a:t>
          </a:r>
          <a:endParaRPr lang="es-CO" sz="2800" b="1" dirty="0"/>
        </a:p>
      </dgm:t>
    </dgm:pt>
    <dgm:pt modelId="{B6A8177A-229F-481A-ADD6-0AB3FB8FF591}" type="parTrans" cxnId="{9EB78815-2B18-4975-BC27-6BD6B068C983}">
      <dgm:prSet/>
      <dgm:spPr/>
      <dgm:t>
        <a:bodyPr/>
        <a:lstStyle/>
        <a:p>
          <a:endParaRPr lang="es-CO"/>
        </a:p>
      </dgm:t>
    </dgm:pt>
    <dgm:pt modelId="{64354AEC-2FB8-412C-8D16-5724008FCC85}" type="sibTrans" cxnId="{9EB78815-2B18-4975-BC27-6BD6B068C983}">
      <dgm:prSet/>
      <dgm:spPr/>
      <dgm:t>
        <a:bodyPr/>
        <a:lstStyle/>
        <a:p>
          <a:endParaRPr lang="es-CO"/>
        </a:p>
      </dgm:t>
    </dgm:pt>
    <dgm:pt modelId="{123983AB-80B7-4B13-A843-2BA032665303}">
      <dgm:prSet phldrT="[Texto]" custT="1"/>
      <dgm:spPr/>
      <dgm:t>
        <a:bodyPr/>
        <a:lstStyle/>
        <a:p>
          <a:r>
            <a:rPr lang="es-CO" sz="2000" b="1" dirty="0" smtClean="0">
              <a:latin typeface="helvetica" panose="020B0604020202020204" pitchFamily="34" charset="0"/>
            </a:rPr>
            <a:t>Capacitar a Altos Directivos del Estado</a:t>
          </a:r>
          <a:endParaRPr lang="es-CO" sz="2000" b="1" dirty="0"/>
        </a:p>
      </dgm:t>
    </dgm:pt>
    <dgm:pt modelId="{8F618C05-B6ED-4304-BD64-D49D3FD92CED}" type="parTrans" cxnId="{38E808B8-570B-4FFA-BDAF-2469F9216D9E}">
      <dgm:prSet/>
      <dgm:spPr/>
      <dgm:t>
        <a:bodyPr/>
        <a:lstStyle/>
        <a:p>
          <a:endParaRPr lang="es-CO"/>
        </a:p>
      </dgm:t>
    </dgm:pt>
    <dgm:pt modelId="{4CE41E30-A7AF-48E9-BB70-17F4E9EC7655}" type="sibTrans" cxnId="{38E808B8-570B-4FFA-BDAF-2469F9216D9E}">
      <dgm:prSet/>
      <dgm:spPr/>
      <dgm:t>
        <a:bodyPr/>
        <a:lstStyle/>
        <a:p>
          <a:endParaRPr lang="es-CO"/>
        </a:p>
      </dgm:t>
    </dgm:pt>
    <dgm:pt modelId="{ABCB91A8-7C10-4BFA-BF3D-D11B328DD709}">
      <dgm:prSet phldrT="[Texto]" custT="1"/>
      <dgm:spPr/>
      <dgm:t>
        <a:bodyPr/>
        <a:lstStyle/>
        <a:p>
          <a:r>
            <a:rPr lang="es-MX" sz="2800" b="1" dirty="0" smtClean="0"/>
            <a:t>PROYECCION INSTITUCIONAL</a:t>
          </a:r>
          <a:endParaRPr lang="es-CO" sz="2800" b="1" dirty="0"/>
        </a:p>
      </dgm:t>
    </dgm:pt>
    <dgm:pt modelId="{342AF502-1E27-4295-93D3-44C90F63583A}" type="parTrans" cxnId="{639B3455-6C1A-42B7-B344-3A86FF683EEF}">
      <dgm:prSet/>
      <dgm:spPr/>
      <dgm:t>
        <a:bodyPr/>
        <a:lstStyle/>
        <a:p>
          <a:endParaRPr lang="es-CO"/>
        </a:p>
      </dgm:t>
    </dgm:pt>
    <dgm:pt modelId="{ED300DD4-E727-4A50-80F2-85699AADBF2B}" type="sibTrans" cxnId="{639B3455-6C1A-42B7-B344-3A86FF683EEF}">
      <dgm:prSet/>
      <dgm:spPr/>
      <dgm:t>
        <a:bodyPr/>
        <a:lstStyle/>
        <a:p>
          <a:endParaRPr lang="es-CO"/>
        </a:p>
      </dgm:t>
    </dgm:pt>
    <dgm:pt modelId="{69F77AC1-3DE2-427E-82E6-B14BDCB1270E}">
      <dgm:prSet phldrT="[Texto]" custT="1"/>
      <dgm:spPr/>
      <dgm:t>
        <a:bodyPr/>
        <a:lstStyle/>
        <a:p>
          <a:r>
            <a:rPr lang="es-CO" sz="1800" b="1" dirty="0" smtClean="0">
              <a:latin typeface="Arial" panose="020B0604020202020204" pitchFamily="34" charset="0"/>
            </a:rPr>
            <a:t>Capacitación , Asesorías y consultorías </a:t>
          </a:r>
          <a:endParaRPr lang="es-CO" sz="1800" b="1" dirty="0"/>
        </a:p>
      </dgm:t>
    </dgm:pt>
    <dgm:pt modelId="{FC0E9E7B-1A6B-470B-8272-2FF74808F5AA}" type="parTrans" cxnId="{B2670CBC-D174-4EFB-8648-5A9FF90A23B2}">
      <dgm:prSet/>
      <dgm:spPr/>
      <dgm:t>
        <a:bodyPr/>
        <a:lstStyle/>
        <a:p>
          <a:endParaRPr lang="es-CO"/>
        </a:p>
      </dgm:t>
    </dgm:pt>
    <dgm:pt modelId="{0D225EA1-98F0-4A9A-8103-4783418E0688}" type="sibTrans" cxnId="{B2670CBC-D174-4EFB-8648-5A9FF90A23B2}">
      <dgm:prSet/>
      <dgm:spPr/>
      <dgm:t>
        <a:bodyPr/>
        <a:lstStyle/>
        <a:p>
          <a:endParaRPr lang="es-CO"/>
        </a:p>
      </dgm:t>
    </dgm:pt>
    <dgm:pt modelId="{8A2BEDAB-C8F4-44ED-AC07-39D08BCF0C3B}">
      <dgm:prSet phldrT="[Texto]" custT="1"/>
      <dgm:spPr/>
      <dgm:t>
        <a:bodyPr/>
        <a:lstStyle/>
        <a:p>
          <a:r>
            <a:rPr lang="es-CO" sz="1800" b="1" dirty="0" smtClean="0"/>
            <a:t>Promover la participación institucional en el análisis de los territorios locales, regionales y nacionales de interés social y del Estado, </a:t>
          </a:r>
          <a:endParaRPr lang="es-CO" sz="1800" b="1" dirty="0"/>
        </a:p>
      </dgm:t>
    </dgm:pt>
    <dgm:pt modelId="{A36C00AA-05A7-4B63-947D-A842D50CDAB7}" type="parTrans" cxnId="{11880F8A-34F3-4D63-AD06-07342E1E3588}">
      <dgm:prSet/>
      <dgm:spPr/>
      <dgm:t>
        <a:bodyPr/>
        <a:lstStyle/>
        <a:p>
          <a:endParaRPr lang="es-CO"/>
        </a:p>
      </dgm:t>
    </dgm:pt>
    <dgm:pt modelId="{7901E85F-BF68-4C24-8EB6-CAB14D16E166}" type="sibTrans" cxnId="{11880F8A-34F3-4D63-AD06-07342E1E3588}">
      <dgm:prSet/>
      <dgm:spPr/>
      <dgm:t>
        <a:bodyPr/>
        <a:lstStyle/>
        <a:p>
          <a:endParaRPr lang="es-CO"/>
        </a:p>
      </dgm:t>
    </dgm:pt>
    <dgm:pt modelId="{5BAF6AB0-AE1E-4CA0-B3B8-AD4D03BA4A0F}">
      <dgm:prSet phldrT="[Texto]" custT="1"/>
      <dgm:spPr/>
      <dgm:t>
        <a:bodyPr/>
        <a:lstStyle/>
        <a:p>
          <a:r>
            <a:rPr lang="es-MX" sz="2000" dirty="0" smtClean="0"/>
            <a:t>INVESTIGACION</a:t>
          </a:r>
          <a:endParaRPr lang="es-CO" sz="2000" dirty="0"/>
        </a:p>
      </dgm:t>
    </dgm:pt>
    <dgm:pt modelId="{05F23767-E83D-413E-863F-6B79AE3BB4CE}" type="parTrans" cxnId="{11EA6F5A-DBE4-4BAD-A5EC-C837F512E7FB}">
      <dgm:prSet/>
      <dgm:spPr/>
      <dgm:t>
        <a:bodyPr/>
        <a:lstStyle/>
        <a:p>
          <a:endParaRPr lang="es-CO"/>
        </a:p>
      </dgm:t>
    </dgm:pt>
    <dgm:pt modelId="{A29DB3DF-E495-414A-93C4-80429016A0D5}" type="sibTrans" cxnId="{11EA6F5A-DBE4-4BAD-A5EC-C837F512E7FB}">
      <dgm:prSet/>
      <dgm:spPr/>
      <dgm:t>
        <a:bodyPr/>
        <a:lstStyle/>
        <a:p>
          <a:endParaRPr lang="es-CO"/>
        </a:p>
      </dgm:t>
    </dgm:pt>
    <dgm:pt modelId="{84F52282-254C-47D1-B0B8-8376CAB1C85F}" type="pres">
      <dgm:prSet presAssocID="{2F4D0D2C-79CC-4F53-8131-8B1AF1EF3BA3}" presName="Name0" presStyleCnt="0">
        <dgm:presLayoutVars>
          <dgm:dir/>
          <dgm:animLvl val="lvl"/>
          <dgm:resizeHandles val="exact"/>
        </dgm:presLayoutVars>
      </dgm:prSet>
      <dgm:spPr/>
      <dgm:t>
        <a:bodyPr/>
        <a:lstStyle/>
        <a:p>
          <a:endParaRPr lang="es-CO"/>
        </a:p>
      </dgm:t>
    </dgm:pt>
    <dgm:pt modelId="{F8CE1084-C657-4919-81D2-46A41BA67EC3}" type="pres">
      <dgm:prSet presAssocID="{2F4D0D2C-79CC-4F53-8131-8B1AF1EF3BA3}" presName="tSp" presStyleCnt="0"/>
      <dgm:spPr/>
    </dgm:pt>
    <dgm:pt modelId="{1D47D0F0-AA85-47C1-948B-6BB2615D6B50}" type="pres">
      <dgm:prSet presAssocID="{2F4D0D2C-79CC-4F53-8131-8B1AF1EF3BA3}" presName="bSp" presStyleCnt="0"/>
      <dgm:spPr/>
    </dgm:pt>
    <dgm:pt modelId="{FBA6AB1D-8CD3-4112-83A2-3F23872F57B7}" type="pres">
      <dgm:prSet presAssocID="{2F4D0D2C-79CC-4F53-8131-8B1AF1EF3BA3}" presName="process" presStyleCnt="0"/>
      <dgm:spPr/>
    </dgm:pt>
    <dgm:pt modelId="{2C1404F5-066B-46BC-8680-752315142784}" type="pres">
      <dgm:prSet presAssocID="{6DFC9BBB-F371-4051-A8F0-9EFCFF5CB4C9}" presName="composite1" presStyleCnt="0"/>
      <dgm:spPr/>
    </dgm:pt>
    <dgm:pt modelId="{5C4BEE88-3ED6-4AA6-8C3C-743A6D83C13C}" type="pres">
      <dgm:prSet presAssocID="{6DFC9BBB-F371-4051-A8F0-9EFCFF5CB4C9}" presName="dummyNode1" presStyleLbl="node1" presStyleIdx="0" presStyleCnt="3"/>
      <dgm:spPr/>
    </dgm:pt>
    <dgm:pt modelId="{41F9D91C-F35C-4EA8-B7BE-5F2E39E330A7}" type="pres">
      <dgm:prSet presAssocID="{6DFC9BBB-F371-4051-A8F0-9EFCFF5CB4C9}" presName="childNode1" presStyleLbl="bgAcc1" presStyleIdx="0" presStyleCnt="3" custScaleX="117995" custLinFactNeighborX="-195" custLinFactNeighborY="-13485">
        <dgm:presLayoutVars>
          <dgm:bulletEnabled val="1"/>
        </dgm:presLayoutVars>
      </dgm:prSet>
      <dgm:spPr/>
      <dgm:t>
        <a:bodyPr/>
        <a:lstStyle/>
        <a:p>
          <a:endParaRPr lang="es-CO"/>
        </a:p>
      </dgm:t>
    </dgm:pt>
    <dgm:pt modelId="{58452642-F39B-4777-BF2F-BDB6D900FABE}" type="pres">
      <dgm:prSet presAssocID="{6DFC9BBB-F371-4051-A8F0-9EFCFF5CB4C9}" presName="childNode1tx" presStyleLbl="bgAcc1" presStyleIdx="0" presStyleCnt="3">
        <dgm:presLayoutVars>
          <dgm:bulletEnabled val="1"/>
        </dgm:presLayoutVars>
      </dgm:prSet>
      <dgm:spPr/>
      <dgm:t>
        <a:bodyPr/>
        <a:lstStyle/>
        <a:p>
          <a:endParaRPr lang="es-CO"/>
        </a:p>
      </dgm:t>
    </dgm:pt>
    <dgm:pt modelId="{32909B7D-ED79-4777-87EF-5A6FFAFB93AE}" type="pres">
      <dgm:prSet presAssocID="{6DFC9BBB-F371-4051-A8F0-9EFCFF5CB4C9}" presName="parentNode1" presStyleLbl="node1" presStyleIdx="0" presStyleCnt="3" custScaleX="131488" custLinFactNeighborX="1264" custLinFactNeighborY="54702">
        <dgm:presLayoutVars>
          <dgm:chMax val="1"/>
          <dgm:bulletEnabled val="1"/>
        </dgm:presLayoutVars>
      </dgm:prSet>
      <dgm:spPr/>
      <dgm:t>
        <a:bodyPr/>
        <a:lstStyle/>
        <a:p>
          <a:endParaRPr lang="es-CO"/>
        </a:p>
      </dgm:t>
    </dgm:pt>
    <dgm:pt modelId="{7BC56FC5-FAD0-41A6-872B-04EBDB00BCA6}" type="pres">
      <dgm:prSet presAssocID="{6DFC9BBB-F371-4051-A8F0-9EFCFF5CB4C9}" presName="connSite1" presStyleCnt="0"/>
      <dgm:spPr/>
    </dgm:pt>
    <dgm:pt modelId="{565B891F-796B-485F-9AC7-61C03CF19323}" type="pres">
      <dgm:prSet presAssocID="{EE22DA8A-76FE-41F6-A82B-AC08922DFAE5}" presName="Name9" presStyleLbl="sibTrans2D1" presStyleIdx="0" presStyleCnt="2"/>
      <dgm:spPr/>
      <dgm:t>
        <a:bodyPr/>
        <a:lstStyle/>
        <a:p>
          <a:endParaRPr lang="es-CO"/>
        </a:p>
      </dgm:t>
    </dgm:pt>
    <dgm:pt modelId="{BBCD23F4-8263-4613-9B29-866BFD5C8FD7}" type="pres">
      <dgm:prSet presAssocID="{2F9222B8-C8D4-4D24-8111-855F0BAC5C1E}" presName="composite2" presStyleCnt="0"/>
      <dgm:spPr/>
    </dgm:pt>
    <dgm:pt modelId="{674CBDA2-6EE8-4018-8CF4-6DFD3C39BDF3}" type="pres">
      <dgm:prSet presAssocID="{2F9222B8-C8D4-4D24-8111-855F0BAC5C1E}" presName="dummyNode2" presStyleLbl="node1" presStyleIdx="0" presStyleCnt="3"/>
      <dgm:spPr/>
    </dgm:pt>
    <dgm:pt modelId="{DE9A571D-74B0-4E70-A9EC-E4EDAF5D8776}" type="pres">
      <dgm:prSet presAssocID="{2F9222B8-C8D4-4D24-8111-855F0BAC5C1E}" presName="childNode2" presStyleLbl="bgAcc1" presStyleIdx="1" presStyleCnt="3">
        <dgm:presLayoutVars>
          <dgm:bulletEnabled val="1"/>
        </dgm:presLayoutVars>
      </dgm:prSet>
      <dgm:spPr/>
      <dgm:t>
        <a:bodyPr/>
        <a:lstStyle/>
        <a:p>
          <a:endParaRPr lang="es-CO"/>
        </a:p>
      </dgm:t>
    </dgm:pt>
    <dgm:pt modelId="{D810BDCB-D230-4D78-A4A4-70B8A20B718E}" type="pres">
      <dgm:prSet presAssocID="{2F9222B8-C8D4-4D24-8111-855F0BAC5C1E}" presName="childNode2tx" presStyleLbl="bgAcc1" presStyleIdx="1" presStyleCnt="3">
        <dgm:presLayoutVars>
          <dgm:bulletEnabled val="1"/>
        </dgm:presLayoutVars>
      </dgm:prSet>
      <dgm:spPr/>
      <dgm:t>
        <a:bodyPr/>
        <a:lstStyle/>
        <a:p>
          <a:endParaRPr lang="es-CO"/>
        </a:p>
      </dgm:t>
    </dgm:pt>
    <dgm:pt modelId="{31DE856D-95DA-4779-ACA3-B18793850B9E}" type="pres">
      <dgm:prSet presAssocID="{2F9222B8-C8D4-4D24-8111-855F0BAC5C1E}" presName="parentNode2" presStyleLbl="node1" presStyleIdx="1" presStyleCnt="3" custLinFactNeighborX="-11571" custLinFactNeighborY="-15003">
        <dgm:presLayoutVars>
          <dgm:chMax val="0"/>
          <dgm:bulletEnabled val="1"/>
        </dgm:presLayoutVars>
      </dgm:prSet>
      <dgm:spPr/>
      <dgm:t>
        <a:bodyPr/>
        <a:lstStyle/>
        <a:p>
          <a:endParaRPr lang="es-CO"/>
        </a:p>
      </dgm:t>
    </dgm:pt>
    <dgm:pt modelId="{FF0196D0-AC73-4CCC-852F-CF437063B5A9}" type="pres">
      <dgm:prSet presAssocID="{2F9222B8-C8D4-4D24-8111-855F0BAC5C1E}" presName="connSite2" presStyleCnt="0"/>
      <dgm:spPr/>
    </dgm:pt>
    <dgm:pt modelId="{F11477EB-DD13-4510-A3A9-753292E761B7}" type="pres">
      <dgm:prSet presAssocID="{64354AEC-2FB8-412C-8D16-5724008FCC85}" presName="Name18" presStyleLbl="sibTrans2D1" presStyleIdx="1" presStyleCnt="2"/>
      <dgm:spPr/>
      <dgm:t>
        <a:bodyPr/>
        <a:lstStyle/>
        <a:p>
          <a:endParaRPr lang="es-CO"/>
        </a:p>
      </dgm:t>
    </dgm:pt>
    <dgm:pt modelId="{77FF189C-690E-4E57-8F86-A3FDB7D82357}" type="pres">
      <dgm:prSet presAssocID="{ABCB91A8-7C10-4BFA-BF3D-D11B328DD709}" presName="composite1" presStyleCnt="0"/>
      <dgm:spPr/>
    </dgm:pt>
    <dgm:pt modelId="{E9E81D38-8169-48FC-B013-A8DD842D29D0}" type="pres">
      <dgm:prSet presAssocID="{ABCB91A8-7C10-4BFA-BF3D-D11B328DD709}" presName="dummyNode1" presStyleLbl="node1" presStyleIdx="1" presStyleCnt="3"/>
      <dgm:spPr/>
    </dgm:pt>
    <dgm:pt modelId="{145EB634-44DF-4554-8016-C083E609A1E9}" type="pres">
      <dgm:prSet presAssocID="{ABCB91A8-7C10-4BFA-BF3D-D11B328DD709}" presName="childNode1" presStyleLbl="bgAcc1" presStyleIdx="2" presStyleCnt="3" custScaleX="131454" custScaleY="192571" custLinFactNeighborX="9853" custLinFactNeighborY="-22299">
        <dgm:presLayoutVars>
          <dgm:bulletEnabled val="1"/>
        </dgm:presLayoutVars>
      </dgm:prSet>
      <dgm:spPr/>
      <dgm:t>
        <a:bodyPr/>
        <a:lstStyle/>
        <a:p>
          <a:endParaRPr lang="es-CO"/>
        </a:p>
      </dgm:t>
    </dgm:pt>
    <dgm:pt modelId="{78B0296F-FF13-4915-8E7B-BD645EB8B430}" type="pres">
      <dgm:prSet presAssocID="{ABCB91A8-7C10-4BFA-BF3D-D11B328DD709}" presName="childNode1tx" presStyleLbl="bgAcc1" presStyleIdx="2" presStyleCnt="3">
        <dgm:presLayoutVars>
          <dgm:bulletEnabled val="1"/>
        </dgm:presLayoutVars>
      </dgm:prSet>
      <dgm:spPr/>
      <dgm:t>
        <a:bodyPr/>
        <a:lstStyle/>
        <a:p>
          <a:endParaRPr lang="es-CO"/>
        </a:p>
      </dgm:t>
    </dgm:pt>
    <dgm:pt modelId="{69A07550-2FDF-4AC3-B92B-26203C35B2E7}" type="pres">
      <dgm:prSet presAssocID="{ABCB91A8-7C10-4BFA-BF3D-D11B328DD709}" presName="parentNode1" presStyleLbl="node1" presStyleIdx="2" presStyleCnt="3" custScaleX="160681" custLinFactY="39215" custLinFactNeighborX="134" custLinFactNeighborY="100000">
        <dgm:presLayoutVars>
          <dgm:chMax val="1"/>
          <dgm:bulletEnabled val="1"/>
        </dgm:presLayoutVars>
      </dgm:prSet>
      <dgm:spPr/>
      <dgm:t>
        <a:bodyPr/>
        <a:lstStyle/>
        <a:p>
          <a:endParaRPr lang="es-CO"/>
        </a:p>
      </dgm:t>
    </dgm:pt>
    <dgm:pt modelId="{6FF3EE85-5E82-46C5-8F26-E94CFEAEF190}" type="pres">
      <dgm:prSet presAssocID="{ABCB91A8-7C10-4BFA-BF3D-D11B328DD709}" presName="connSite1" presStyleCnt="0"/>
      <dgm:spPr/>
    </dgm:pt>
  </dgm:ptLst>
  <dgm:cxnLst>
    <dgm:cxn modelId="{E56F4DBE-76DC-4915-93EA-1E280B8F43B6}" type="presOf" srcId="{2F4D0D2C-79CC-4F53-8131-8B1AF1EF3BA3}" destId="{84F52282-254C-47D1-B0B8-8376CAB1C85F}" srcOrd="0" destOrd="0" presId="urn:microsoft.com/office/officeart/2005/8/layout/hProcess4"/>
    <dgm:cxn modelId="{F7EA1FBB-EB14-47DB-BC4D-8031E92441FB}" type="presOf" srcId="{344B4350-2AD9-4BDB-8921-2C11BA6D08BA}" destId="{41F9D91C-F35C-4EA8-B7BE-5F2E39E330A7}" srcOrd="0" destOrd="1" presId="urn:microsoft.com/office/officeart/2005/8/layout/hProcess4"/>
    <dgm:cxn modelId="{F2D11467-5E5A-447C-B5A7-B3069DECE2FC}" type="presOf" srcId="{8A2BEDAB-C8F4-44ED-AC07-39D08BCF0C3B}" destId="{145EB634-44DF-4554-8016-C083E609A1E9}" srcOrd="0" destOrd="1" presId="urn:microsoft.com/office/officeart/2005/8/layout/hProcess4"/>
    <dgm:cxn modelId="{CBC5CF28-C75B-402D-9CB9-A26E304162C0}" type="presOf" srcId="{5BAF6AB0-AE1E-4CA0-B3B8-AD4D03BA4A0F}" destId="{41F9D91C-F35C-4EA8-B7BE-5F2E39E330A7}" srcOrd="0" destOrd="2" presId="urn:microsoft.com/office/officeart/2005/8/layout/hProcess4"/>
    <dgm:cxn modelId="{2EC11690-92E8-48CC-BE0C-85F2A6A31B7C}" type="presOf" srcId="{5BAF6AB0-AE1E-4CA0-B3B8-AD4D03BA4A0F}" destId="{58452642-F39B-4777-BF2F-BDB6D900FABE}" srcOrd="1" destOrd="2" presId="urn:microsoft.com/office/officeart/2005/8/layout/hProcess4"/>
    <dgm:cxn modelId="{D1CD4DDA-00D3-4082-A5E9-01CAA10EC8B4}" type="presOf" srcId="{123983AB-80B7-4B13-A843-2BA032665303}" destId="{D810BDCB-D230-4D78-A4A4-70B8A20B718E}" srcOrd="1" destOrd="0" presId="urn:microsoft.com/office/officeart/2005/8/layout/hProcess4"/>
    <dgm:cxn modelId="{639B3455-6C1A-42B7-B344-3A86FF683EEF}" srcId="{2F4D0D2C-79CC-4F53-8131-8B1AF1EF3BA3}" destId="{ABCB91A8-7C10-4BFA-BF3D-D11B328DD709}" srcOrd="2" destOrd="0" parTransId="{342AF502-1E27-4295-93D3-44C90F63583A}" sibTransId="{ED300DD4-E727-4A50-80F2-85699AADBF2B}"/>
    <dgm:cxn modelId="{BF57BC27-5421-46F9-BB31-4E95EAB2EE76}" type="presOf" srcId="{344B4350-2AD9-4BDB-8921-2C11BA6D08BA}" destId="{58452642-F39B-4777-BF2F-BDB6D900FABE}" srcOrd="1" destOrd="1" presId="urn:microsoft.com/office/officeart/2005/8/layout/hProcess4"/>
    <dgm:cxn modelId="{FA8FF56D-F5BB-44DC-9A94-140AE9378254}" type="presOf" srcId="{2F9222B8-C8D4-4D24-8111-855F0BAC5C1E}" destId="{31DE856D-95DA-4779-ACA3-B18793850B9E}" srcOrd="0" destOrd="0" presId="urn:microsoft.com/office/officeart/2005/8/layout/hProcess4"/>
    <dgm:cxn modelId="{11EA6F5A-DBE4-4BAD-A5EC-C837F512E7FB}" srcId="{6DFC9BBB-F371-4051-A8F0-9EFCFF5CB4C9}" destId="{5BAF6AB0-AE1E-4CA0-B3B8-AD4D03BA4A0F}" srcOrd="2" destOrd="0" parTransId="{05F23767-E83D-413E-863F-6B79AE3BB4CE}" sibTransId="{A29DB3DF-E495-414A-93C4-80429016A0D5}"/>
    <dgm:cxn modelId="{8ACA8140-D244-4470-9039-566CC82695A0}" type="presOf" srcId="{ABCB91A8-7C10-4BFA-BF3D-D11B328DD709}" destId="{69A07550-2FDF-4AC3-B92B-26203C35B2E7}" srcOrd="0" destOrd="0" presId="urn:microsoft.com/office/officeart/2005/8/layout/hProcess4"/>
    <dgm:cxn modelId="{8A27428C-1261-48CB-8AC8-996142205BB2}" srcId="{2F4D0D2C-79CC-4F53-8131-8B1AF1EF3BA3}" destId="{6DFC9BBB-F371-4051-A8F0-9EFCFF5CB4C9}" srcOrd="0" destOrd="0" parTransId="{F3094A5F-362F-4E54-AB14-4F3F0C81C847}" sibTransId="{EE22DA8A-76FE-41F6-A82B-AC08922DFAE5}"/>
    <dgm:cxn modelId="{35DAB8F0-118A-4CA2-A972-A2B51ED22199}" srcId="{6DFC9BBB-F371-4051-A8F0-9EFCFF5CB4C9}" destId="{9B465F65-C102-410B-A15C-DD5258B03281}" srcOrd="0" destOrd="0" parTransId="{8F580A9B-2711-4005-A56A-C8FEDD611E63}" sibTransId="{86209ADE-D810-4ED9-B9EF-2A555C1777B7}"/>
    <dgm:cxn modelId="{6966CD4E-D0BF-4BEB-8A63-46E5375DF355}" type="presOf" srcId="{6DFC9BBB-F371-4051-A8F0-9EFCFF5CB4C9}" destId="{32909B7D-ED79-4777-87EF-5A6FFAFB93AE}" srcOrd="0" destOrd="0" presId="urn:microsoft.com/office/officeart/2005/8/layout/hProcess4"/>
    <dgm:cxn modelId="{9EB78815-2B18-4975-BC27-6BD6B068C983}" srcId="{2F4D0D2C-79CC-4F53-8131-8B1AF1EF3BA3}" destId="{2F9222B8-C8D4-4D24-8111-855F0BAC5C1E}" srcOrd="1" destOrd="0" parTransId="{B6A8177A-229F-481A-ADD6-0AB3FB8FF591}" sibTransId="{64354AEC-2FB8-412C-8D16-5724008FCC85}"/>
    <dgm:cxn modelId="{AF7D1190-1A3F-4119-AF69-3DA335D5FB46}" type="presOf" srcId="{9B465F65-C102-410B-A15C-DD5258B03281}" destId="{41F9D91C-F35C-4EA8-B7BE-5F2E39E330A7}" srcOrd="0" destOrd="0" presId="urn:microsoft.com/office/officeart/2005/8/layout/hProcess4"/>
    <dgm:cxn modelId="{53780E13-0B70-4FFB-A44F-B30D94C2FAB0}" type="presOf" srcId="{8A2BEDAB-C8F4-44ED-AC07-39D08BCF0C3B}" destId="{78B0296F-FF13-4915-8E7B-BD645EB8B430}" srcOrd="1" destOrd="1" presId="urn:microsoft.com/office/officeart/2005/8/layout/hProcess4"/>
    <dgm:cxn modelId="{11880F8A-34F3-4D63-AD06-07342E1E3588}" srcId="{ABCB91A8-7C10-4BFA-BF3D-D11B328DD709}" destId="{8A2BEDAB-C8F4-44ED-AC07-39D08BCF0C3B}" srcOrd="1" destOrd="0" parTransId="{A36C00AA-05A7-4B63-947D-A842D50CDAB7}" sibTransId="{7901E85F-BF68-4C24-8EB6-CAB14D16E166}"/>
    <dgm:cxn modelId="{B2670CBC-D174-4EFB-8648-5A9FF90A23B2}" srcId="{ABCB91A8-7C10-4BFA-BF3D-D11B328DD709}" destId="{69F77AC1-3DE2-427E-82E6-B14BDCB1270E}" srcOrd="0" destOrd="0" parTransId="{FC0E9E7B-1A6B-470B-8272-2FF74808F5AA}" sibTransId="{0D225EA1-98F0-4A9A-8103-4783418E0688}"/>
    <dgm:cxn modelId="{F79D900D-92FD-40E6-80B3-3C29A1A20D0E}" type="presOf" srcId="{64354AEC-2FB8-412C-8D16-5724008FCC85}" destId="{F11477EB-DD13-4510-A3A9-753292E761B7}" srcOrd="0" destOrd="0" presId="urn:microsoft.com/office/officeart/2005/8/layout/hProcess4"/>
    <dgm:cxn modelId="{1AEB34E7-9D9E-43D9-870C-3A28F049D027}" type="presOf" srcId="{123983AB-80B7-4B13-A843-2BA032665303}" destId="{DE9A571D-74B0-4E70-A9EC-E4EDAF5D8776}" srcOrd="0" destOrd="0" presId="urn:microsoft.com/office/officeart/2005/8/layout/hProcess4"/>
    <dgm:cxn modelId="{7CB36BEA-C66D-448D-9E28-ACBF21393830}" type="presOf" srcId="{9B465F65-C102-410B-A15C-DD5258B03281}" destId="{58452642-F39B-4777-BF2F-BDB6D900FABE}" srcOrd="1" destOrd="0" presId="urn:microsoft.com/office/officeart/2005/8/layout/hProcess4"/>
    <dgm:cxn modelId="{3A849BDF-CA7E-4CD6-8D60-528EFA291C4D}" type="presOf" srcId="{69F77AC1-3DE2-427E-82E6-B14BDCB1270E}" destId="{78B0296F-FF13-4915-8E7B-BD645EB8B430}" srcOrd="1" destOrd="0" presId="urn:microsoft.com/office/officeart/2005/8/layout/hProcess4"/>
    <dgm:cxn modelId="{8F5B15FF-FD80-4172-B6DD-B8566B985A60}" srcId="{6DFC9BBB-F371-4051-A8F0-9EFCFF5CB4C9}" destId="{344B4350-2AD9-4BDB-8921-2C11BA6D08BA}" srcOrd="1" destOrd="0" parTransId="{A27890A6-763B-4A3C-B54D-194C6552A3F2}" sibTransId="{ACA0EC8B-F86D-4605-80A5-24A295E4D514}"/>
    <dgm:cxn modelId="{DA02F9D6-35DF-4100-80C3-DB21FDC31F4D}" type="presOf" srcId="{EE22DA8A-76FE-41F6-A82B-AC08922DFAE5}" destId="{565B891F-796B-485F-9AC7-61C03CF19323}" srcOrd="0" destOrd="0" presId="urn:microsoft.com/office/officeart/2005/8/layout/hProcess4"/>
    <dgm:cxn modelId="{79F834E1-7E3C-4143-A94B-44A0EAB627F3}" type="presOf" srcId="{69F77AC1-3DE2-427E-82E6-B14BDCB1270E}" destId="{145EB634-44DF-4554-8016-C083E609A1E9}" srcOrd="0" destOrd="0" presId="urn:microsoft.com/office/officeart/2005/8/layout/hProcess4"/>
    <dgm:cxn modelId="{38E808B8-570B-4FFA-BDAF-2469F9216D9E}" srcId="{2F9222B8-C8D4-4D24-8111-855F0BAC5C1E}" destId="{123983AB-80B7-4B13-A843-2BA032665303}" srcOrd="0" destOrd="0" parTransId="{8F618C05-B6ED-4304-BD64-D49D3FD92CED}" sibTransId="{4CE41E30-A7AF-48E9-BB70-17F4E9EC7655}"/>
    <dgm:cxn modelId="{BE8DC135-F6CA-407E-A09B-BCF0BFF53F93}" type="presParOf" srcId="{84F52282-254C-47D1-B0B8-8376CAB1C85F}" destId="{F8CE1084-C657-4919-81D2-46A41BA67EC3}" srcOrd="0" destOrd="0" presId="urn:microsoft.com/office/officeart/2005/8/layout/hProcess4"/>
    <dgm:cxn modelId="{D6D02A4F-D2A1-485A-BF4F-F585573F2E37}" type="presParOf" srcId="{84F52282-254C-47D1-B0B8-8376CAB1C85F}" destId="{1D47D0F0-AA85-47C1-948B-6BB2615D6B50}" srcOrd="1" destOrd="0" presId="urn:microsoft.com/office/officeart/2005/8/layout/hProcess4"/>
    <dgm:cxn modelId="{4AC02102-9CC3-4369-B5E5-C359CA9F6BC9}" type="presParOf" srcId="{84F52282-254C-47D1-B0B8-8376CAB1C85F}" destId="{FBA6AB1D-8CD3-4112-83A2-3F23872F57B7}" srcOrd="2" destOrd="0" presId="urn:microsoft.com/office/officeart/2005/8/layout/hProcess4"/>
    <dgm:cxn modelId="{D8EA59CA-EA9C-4098-ABF1-3CE2D438C5F4}" type="presParOf" srcId="{FBA6AB1D-8CD3-4112-83A2-3F23872F57B7}" destId="{2C1404F5-066B-46BC-8680-752315142784}" srcOrd="0" destOrd="0" presId="urn:microsoft.com/office/officeart/2005/8/layout/hProcess4"/>
    <dgm:cxn modelId="{CF39B074-A757-4EDB-89F2-47B2E0F415AE}" type="presParOf" srcId="{2C1404F5-066B-46BC-8680-752315142784}" destId="{5C4BEE88-3ED6-4AA6-8C3C-743A6D83C13C}" srcOrd="0" destOrd="0" presId="urn:microsoft.com/office/officeart/2005/8/layout/hProcess4"/>
    <dgm:cxn modelId="{B1AD78EC-8998-4931-83F7-DF65249B0643}" type="presParOf" srcId="{2C1404F5-066B-46BC-8680-752315142784}" destId="{41F9D91C-F35C-4EA8-B7BE-5F2E39E330A7}" srcOrd="1" destOrd="0" presId="urn:microsoft.com/office/officeart/2005/8/layout/hProcess4"/>
    <dgm:cxn modelId="{7B526BCF-3C4E-435F-A3DB-15D366544F42}" type="presParOf" srcId="{2C1404F5-066B-46BC-8680-752315142784}" destId="{58452642-F39B-4777-BF2F-BDB6D900FABE}" srcOrd="2" destOrd="0" presId="urn:microsoft.com/office/officeart/2005/8/layout/hProcess4"/>
    <dgm:cxn modelId="{C5F0304D-EBAF-4B63-9098-AB5B1502C163}" type="presParOf" srcId="{2C1404F5-066B-46BC-8680-752315142784}" destId="{32909B7D-ED79-4777-87EF-5A6FFAFB93AE}" srcOrd="3" destOrd="0" presId="urn:microsoft.com/office/officeart/2005/8/layout/hProcess4"/>
    <dgm:cxn modelId="{42A06F7A-53DF-432F-BAEA-16CF316BE722}" type="presParOf" srcId="{2C1404F5-066B-46BC-8680-752315142784}" destId="{7BC56FC5-FAD0-41A6-872B-04EBDB00BCA6}" srcOrd="4" destOrd="0" presId="urn:microsoft.com/office/officeart/2005/8/layout/hProcess4"/>
    <dgm:cxn modelId="{D40B29D7-24B5-43BC-BB7E-5C18A0B0069B}" type="presParOf" srcId="{FBA6AB1D-8CD3-4112-83A2-3F23872F57B7}" destId="{565B891F-796B-485F-9AC7-61C03CF19323}" srcOrd="1" destOrd="0" presId="urn:microsoft.com/office/officeart/2005/8/layout/hProcess4"/>
    <dgm:cxn modelId="{4519F61F-B7D2-411E-BE5F-99609396EB55}" type="presParOf" srcId="{FBA6AB1D-8CD3-4112-83A2-3F23872F57B7}" destId="{BBCD23F4-8263-4613-9B29-866BFD5C8FD7}" srcOrd="2" destOrd="0" presId="urn:microsoft.com/office/officeart/2005/8/layout/hProcess4"/>
    <dgm:cxn modelId="{90026BDE-A955-446F-98F6-622D3B3E1B19}" type="presParOf" srcId="{BBCD23F4-8263-4613-9B29-866BFD5C8FD7}" destId="{674CBDA2-6EE8-4018-8CF4-6DFD3C39BDF3}" srcOrd="0" destOrd="0" presId="urn:microsoft.com/office/officeart/2005/8/layout/hProcess4"/>
    <dgm:cxn modelId="{20C028CE-03F0-4BF8-86CD-B3AC99A72C7E}" type="presParOf" srcId="{BBCD23F4-8263-4613-9B29-866BFD5C8FD7}" destId="{DE9A571D-74B0-4E70-A9EC-E4EDAF5D8776}" srcOrd="1" destOrd="0" presId="urn:microsoft.com/office/officeart/2005/8/layout/hProcess4"/>
    <dgm:cxn modelId="{15F32AAD-88D4-4488-81B3-B01B730C866A}" type="presParOf" srcId="{BBCD23F4-8263-4613-9B29-866BFD5C8FD7}" destId="{D810BDCB-D230-4D78-A4A4-70B8A20B718E}" srcOrd="2" destOrd="0" presId="urn:microsoft.com/office/officeart/2005/8/layout/hProcess4"/>
    <dgm:cxn modelId="{519C3EB6-1517-497A-8D59-90F870124603}" type="presParOf" srcId="{BBCD23F4-8263-4613-9B29-866BFD5C8FD7}" destId="{31DE856D-95DA-4779-ACA3-B18793850B9E}" srcOrd="3" destOrd="0" presId="urn:microsoft.com/office/officeart/2005/8/layout/hProcess4"/>
    <dgm:cxn modelId="{3F3E5940-5106-4585-9B88-39F1CE7A80AB}" type="presParOf" srcId="{BBCD23F4-8263-4613-9B29-866BFD5C8FD7}" destId="{FF0196D0-AC73-4CCC-852F-CF437063B5A9}" srcOrd="4" destOrd="0" presId="urn:microsoft.com/office/officeart/2005/8/layout/hProcess4"/>
    <dgm:cxn modelId="{EBBDC837-351E-4D56-9166-E94BAC42D7A4}" type="presParOf" srcId="{FBA6AB1D-8CD3-4112-83A2-3F23872F57B7}" destId="{F11477EB-DD13-4510-A3A9-753292E761B7}" srcOrd="3" destOrd="0" presId="urn:microsoft.com/office/officeart/2005/8/layout/hProcess4"/>
    <dgm:cxn modelId="{E1BD0BB7-6DCF-4574-B56A-88581D08333A}" type="presParOf" srcId="{FBA6AB1D-8CD3-4112-83A2-3F23872F57B7}" destId="{77FF189C-690E-4E57-8F86-A3FDB7D82357}" srcOrd="4" destOrd="0" presId="urn:microsoft.com/office/officeart/2005/8/layout/hProcess4"/>
    <dgm:cxn modelId="{3CC8C6A6-0BC5-4E6C-9D1A-B6FF6A845C0E}" type="presParOf" srcId="{77FF189C-690E-4E57-8F86-A3FDB7D82357}" destId="{E9E81D38-8169-48FC-B013-A8DD842D29D0}" srcOrd="0" destOrd="0" presId="urn:microsoft.com/office/officeart/2005/8/layout/hProcess4"/>
    <dgm:cxn modelId="{32330FCF-90E3-4794-B04A-F69107AD0173}" type="presParOf" srcId="{77FF189C-690E-4E57-8F86-A3FDB7D82357}" destId="{145EB634-44DF-4554-8016-C083E609A1E9}" srcOrd="1" destOrd="0" presId="urn:microsoft.com/office/officeart/2005/8/layout/hProcess4"/>
    <dgm:cxn modelId="{7CDC47EE-17CA-41F7-9EAC-A840B354E99E}" type="presParOf" srcId="{77FF189C-690E-4E57-8F86-A3FDB7D82357}" destId="{78B0296F-FF13-4915-8E7B-BD645EB8B430}" srcOrd="2" destOrd="0" presId="urn:microsoft.com/office/officeart/2005/8/layout/hProcess4"/>
    <dgm:cxn modelId="{BA72E09D-08E0-4F78-B18A-2A4493255C22}" type="presParOf" srcId="{77FF189C-690E-4E57-8F86-A3FDB7D82357}" destId="{69A07550-2FDF-4AC3-B92B-26203C35B2E7}" srcOrd="3" destOrd="0" presId="urn:microsoft.com/office/officeart/2005/8/layout/hProcess4"/>
    <dgm:cxn modelId="{6C17DA4E-4CEF-4B22-B516-82B94D4839EF}" type="presParOf" srcId="{77FF189C-690E-4E57-8F86-A3FDB7D82357}" destId="{6FF3EE85-5E82-46C5-8F26-E94CFEAEF19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E6FDD7-9C0A-467C-948D-CD7C6B7F0084}"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es-CO"/>
        </a:p>
      </dgm:t>
    </dgm:pt>
    <dgm:pt modelId="{6CCB0955-641F-4323-9724-B6CBF87A92D6}">
      <dgm:prSet phldrT="[Texto]" custT="1"/>
      <dgm:spPr/>
      <dgm:t>
        <a:bodyPr/>
        <a:lstStyle/>
        <a:p>
          <a:pPr algn="just"/>
          <a:r>
            <a:rPr lang="es-MX" sz="2400" b="1" dirty="0" smtClean="0"/>
            <a:t>INVESTIGACIÓN</a:t>
          </a:r>
          <a:r>
            <a:rPr lang="es-MX" sz="1800" b="1" dirty="0" smtClean="0"/>
            <a:t>: </a:t>
          </a:r>
          <a:r>
            <a:rPr lang="es-ES_tradnl" sz="1800" b="1" dirty="0" smtClean="0"/>
            <a:t>RETOS DEL POSCONFLICTO: INCLUSIÓN SOCIAL DE LOS EXCOMBATIENTES DE LAS FARC-EP- ZONA VEREDAL GUAJIRA” </a:t>
          </a:r>
          <a:endParaRPr lang="es-CO" sz="1800" b="1" dirty="0"/>
        </a:p>
      </dgm:t>
    </dgm:pt>
    <dgm:pt modelId="{3C6546D1-CB13-4F83-9544-E3BD07CB7566}" type="parTrans" cxnId="{184AD579-3B25-46FF-9224-FEB8225AB0FC}">
      <dgm:prSet/>
      <dgm:spPr/>
      <dgm:t>
        <a:bodyPr/>
        <a:lstStyle/>
        <a:p>
          <a:endParaRPr lang="es-CO"/>
        </a:p>
      </dgm:t>
    </dgm:pt>
    <dgm:pt modelId="{065DDEB0-3701-41E2-9BA3-49EF14F13E7C}" type="sibTrans" cxnId="{184AD579-3B25-46FF-9224-FEB8225AB0FC}">
      <dgm:prSet/>
      <dgm:spPr/>
      <dgm:t>
        <a:bodyPr/>
        <a:lstStyle/>
        <a:p>
          <a:endParaRPr lang="es-CO"/>
        </a:p>
      </dgm:t>
    </dgm:pt>
    <dgm:pt modelId="{AA2424ED-2338-4AD8-B5A4-9DF27F16269D}">
      <dgm:prSet phldrT="[Texto]" custT="1"/>
      <dgm:spPr/>
      <dgm:t>
        <a:bodyPr/>
        <a:lstStyle/>
        <a:p>
          <a:r>
            <a:rPr lang="es-MX" sz="2400" b="1" dirty="0" smtClean="0"/>
            <a:t>POLITICAS DE INCLUSIÓN: </a:t>
          </a:r>
          <a:r>
            <a:rPr lang="es-MX" sz="2400" b="0" dirty="0" smtClean="0"/>
            <a:t>Ley 1555 2012- población vulnerable, afrodescendiente</a:t>
          </a:r>
          <a:endParaRPr lang="es-CO" sz="2400" b="0" dirty="0"/>
        </a:p>
      </dgm:t>
    </dgm:pt>
    <dgm:pt modelId="{6F44C91D-6A5D-462E-AB65-3CEAF76ED7AE}" type="parTrans" cxnId="{9F91B53C-8008-40DE-8723-E7468606B943}">
      <dgm:prSet/>
      <dgm:spPr/>
      <dgm:t>
        <a:bodyPr/>
        <a:lstStyle/>
        <a:p>
          <a:endParaRPr lang="es-CO"/>
        </a:p>
      </dgm:t>
    </dgm:pt>
    <dgm:pt modelId="{2465E53D-EC0C-4E9C-967F-B9E6C1F2E4AD}" type="sibTrans" cxnId="{9F91B53C-8008-40DE-8723-E7468606B943}">
      <dgm:prSet/>
      <dgm:spPr/>
      <dgm:t>
        <a:bodyPr/>
        <a:lstStyle/>
        <a:p>
          <a:endParaRPr lang="es-CO" dirty="0"/>
        </a:p>
      </dgm:t>
    </dgm:pt>
    <dgm:pt modelId="{A6F7B9B9-7BBA-4440-9521-DBDA745FAD82}">
      <dgm:prSet phldrT="[Texto]" custT="1"/>
      <dgm:spPr/>
      <dgm:t>
        <a:bodyPr/>
        <a:lstStyle/>
        <a:p>
          <a:pPr algn="just"/>
          <a:r>
            <a:rPr lang="es-ES_tradnl" sz="2400" b="1" dirty="0" smtClean="0"/>
            <a:t>Objetivos de Desarrollo Sostenible”  y el acuerdo por lo Superior 2034 (CESU) </a:t>
          </a:r>
          <a:r>
            <a:rPr lang="es-ES_tradnl" sz="1800" b="0" dirty="0" smtClean="0"/>
            <a:t>participar de lo  público. Formar  </a:t>
          </a:r>
          <a:r>
            <a:rPr lang="es-CO" sz="1800" dirty="0" smtClean="0"/>
            <a:t>ciudadanos con criterios de solidaridad y equidad, respetando las múltiples diversidades nacionales. mejoramiento de la educación en las regiones. Valores democráticos y ciudadanos que contribuyan al proceso de paz, la convivencia para una ciudadanía crítica y reflexiva</a:t>
          </a:r>
          <a:endParaRPr lang="es-CO" sz="1800" b="1" dirty="0"/>
        </a:p>
      </dgm:t>
    </dgm:pt>
    <dgm:pt modelId="{1CBFD810-12AD-44B7-B361-15AC3C75FA8E}" type="parTrans" cxnId="{D86B15A0-145D-4993-A301-3A5E5DD5BBF1}">
      <dgm:prSet/>
      <dgm:spPr/>
      <dgm:t>
        <a:bodyPr/>
        <a:lstStyle/>
        <a:p>
          <a:endParaRPr lang="es-CO"/>
        </a:p>
      </dgm:t>
    </dgm:pt>
    <dgm:pt modelId="{4DFDC992-7158-4E88-920E-10431D8C280A}" type="sibTrans" cxnId="{D86B15A0-145D-4993-A301-3A5E5DD5BBF1}">
      <dgm:prSet/>
      <dgm:spPr/>
      <dgm:t>
        <a:bodyPr/>
        <a:lstStyle/>
        <a:p>
          <a:endParaRPr lang="es-CO"/>
        </a:p>
      </dgm:t>
    </dgm:pt>
    <dgm:pt modelId="{C62E0C25-F34E-4F14-A8F2-22A5ED151510}" type="pres">
      <dgm:prSet presAssocID="{00E6FDD7-9C0A-467C-948D-CD7C6B7F0084}" presName="outerComposite" presStyleCnt="0">
        <dgm:presLayoutVars>
          <dgm:chMax val="5"/>
          <dgm:dir/>
          <dgm:resizeHandles val="exact"/>
        </dgm:presLayoutVars>
      </dgm:prSet>
      <dgm:spPr/>
      <dgm:t>
        <a:bodyPr/>
        <a:lstStyle/>
        <a:p>
          <a:endParaRPr lang="es-CO"/>
        </a:p>
      </dgm:t>
    </dgm:pt>
    <dgm:pt modelId="{35BBCC0B-0BBB-4067-94EF-A62ED1882E8E}" type="pres">
      <dgm:prSet presAssocID="{00E6FDD7-9C0A-467C-948D-CD7C6B7F0084}" presName="dummyMaxCanvas" presStyleCnt="0">
        <dgm:presLayoutVars/>
      </dgm:prSet>
      <dgm:spPr/>
    </dgm:pt>
    <dgm:pt modelId="{4A9F0B57-07FA-4D5E-B520-1394825E77D3}" type="pres">
      <dgm:prSet presAssocID="{00E6FDD7-9C0A-467C-948D-CD7C6B7F0084}" presName="ThreeNodes_1" presStyleLbl="node1" presStyleIdx="0" presStyleCnt="3" custScaleY="77282" custLinFactNeighborX="-3518" custLinFactNeighborY="-2105">
        <dgm:presLayoutVars>
          <dgm:bulletEnabled val="1"/>
        </dgm:presLayoutVars>
      </dgm:prSet>
      <dgm:spPr/>
      <dgm:t>
        <a:bodyPr/>
        <a:lstStyle/>
        <a:p>
          <a:endParaRPr lang="es-CO"/>
        </a:p>
      </dgm:t>
    </dgm:pt>
    <dgm:pt modelId="{09680C2B-699D-482D-A77C-E1EBF3AEA98C}" type="pres">
      <dgm:prSet presAssocID="{00E6FDD7-9C0A-467C-948D-CD7C6B7F0084}" presName="ThreeNodes_2" presStyleLbl="node1" presStyleIdx="1" presStyleCnt="3" custScaleX="78082" custScaleY="79114" custLinFactNeighborX="18004" custLinFactNeighborY="-35923">
        <dgm:presLayoutVars>
          <dgm:bulletEnabled val="1"/>
        </dgm:presLayoutVars>
      </dgm:prSet>
      <dgm:spPr/>
      <dgm:t>
        <a:bodyPr/>
        <a:lstStyle/>
        <a:p>
          <a:endParaRPr lang="es-CO"/>
        </a:p>
      </dgm:t>
    </dgm:pt>
    <dgm:pt modelId="{AE21B462-9F61-4504-9E20-912A4E569A7D}" type="pres">
      <dgm:prSet presAssocID="{00E6FDD7-9C0A-467C-948D-CD7C6B7F0084}" presName="ThreeNodes_3" presStyleLbl="node1" presStyleIdx="2" presStyleCnt="3" custScaleX="101240" custScaleY="131852" custLinFactNeighborX="-8876" custLinFactNeighborY="-22069">
        <dgm:presLayoutVars>
          <dgm:bulletEnabled val="1"/>
        </dgm:presLayoutVars>
      </dgm:prSet>
      <dgm:spPr/>
      <dgm:t>
        <a:bodyPr/>
        <a:lstStyle/>
        <a:p>
          <a:endParaRPr lang="es-CO"/>
        </a:p>
      </dgm:t>
    </dgm:pt>
    <dgm:pt modelId="{EB620D1A-ED38-4610-B742-32C152CCAA3B}" type="pres">
      <dgm:prSet presAssocID="{00E6FDD7-9C0A-467C-948D-CD7C6B7F0084}" presName="ThreeConn_1-2" presStyleLbl="fgAccFollowNode1" presStyleIdx="0" presStyleCnt="2" custLinFactNeighborX="-1504" custLinFactNeighborY="-58426">
        <dgm:presLayoutVars>
          <dgm:bulletEnabled val="1"/>
        </dgm:presLayoutVars>
      </dgm:prSet>
      <dgm:spPr/>
      <dgm:t>
        <a:bodyPr/>
        <a:lstStyle/>
        <a:p>
          <a:endParaRPr lang="es-CO"/>
        </a:p>
      </dgm:t>
    </dgm:pt>
    <dgm:pt modelId="{3FC6A3B6-934B-4436-907F-53B76CFBE515}" type="pres">
      <dgm:prSet presAssocID="{00E6FDD7-9C0A-467C-948D-CD7C6B7F0084}" presName="ThreeConn_2-3" presStyleLbl="fgAccFollowNode1" presStyleIdx="1" presStyleCnt="2" custLinFactNeighborX="26718" custLinFactNeighborY="-59722">
        <dgm:presLayoutVars>
          <dgm:bulletEnabled val="1"/>
        </dgm:presLayoutVars>
      </dgm:prSet>
      <dgm:spPr/>
      <dgm:t>
        <a:bodyPr/>
        <a:lstStyle/>
        <a:p>
          <a:endParaRPr lang="es-CO"/>
        </a:p>
      </dgm:t>
    </dgm:pt>
    <dgm:pt modelId="{EF35F63A-730C-4869-AF11-9A4D61557A5B}" type="pres">
      <dgm:prSet presAssocID="{00E6FDD7-9C0A-467C-948D-CD7C6B7F0084}" presName="ThreeNodes_1_text" presStyleLbl="node1" presStyleIdx="2" presStyleCnt="3">
        <dgm:presLayoutVars>
          <dgm:bulletEnabled val="1"/>
        </dgm:presLayoutVars>
      </dgm:prSet>
      <dgm:spPr/>
      <dgm:t>
        <a:bodyPr/>
        <a:lstStyle/>
        <a:p>
          <a:endParaRPr lang="es-CO"/>
        </a:p>
      </dgm:t>
    </dgm:pt>
    <dgm:pt modelId="{ACB7411B-03B7-4C96-AE50-0C93731207C9}" type="pres">
      <dgm:prSet presAssocID="{00E6FDD7-9C0A-467C-948D-CD7C6B7F0084}" presName="ThreeNodes_2_text" presStyleLbl="node1" presStyleIdx="2" presStyleCnt="3">
        <dgm:presLayoutVars>
          <dgm:bulletEnabled val="1"/>
        </dgm:presLayoutVars>
      </dgm:prSet>
      <dgm:spPr/>
      <dgm:t>
        <a:bodyPr/>
        <a:lstStyle/>
        <a:p>
          <a:endParaRPr lang="es-CO"/>
        </a:p>
      </dgm:t>
    </dgm:pt>
    <dgm:pt modelId="{53DD82FF-D915-400B-B1BB-164866AD7F3E}" type="pres">
      <dgm:prSet presAssocID="{00E6FDD7-9C0A-467C-948D-CD7C6B7F0084}" presName="ThreeNodes_3_text" presStyleLbl="node1" presStyleIdx="2" presStyleCnt="3">
        <dgm:presLayoutVars>
          <dgm:bulletEnabled val="1"/>
        </dgm:presLayoutVars>
      </dgm:prSet>
      <dgm:spPr/>
      <dgm:t>
        <a:bodyPr/>
        <a:lstStyle/>
        <a:p>
          <a:endParaRPr lang="es-CO"/>
        </a:p>
      </dgm:t>
    </dgm:pt>
  </dgm:ptLst>
  <dgm:cxnLst>
    <dgm:cxn modelId="{BBAA6FB3-D98D-41DC-83E0-D3BE3812FF78}" type="presOf" srcId="{A6F7B9B9-7BBA-4440-9521-DBDA745FAD82}" destId="{53DD82FF-D915-400B-B1BB-164866AD7F3E}" srcOrd="1" destOrd="0" presId="urn:microsoft.com/office/officeart/2005/8/layout/vProcess5"/>
    <dgm:cxn modelId="{CDEEB747-8460-4148-ADD5-AEB8F891A454}" type="presOf" srcId="{2465E53D-EC0C-4E9C-967F-B9E6C1F2E4AD}" destId="{3FC6A3B6-934B-4436-907F-53B76CFBE515}" srcOrd="0" destOrd="0" presId="urn:microsoft.com/office/officeart/2005/8/layout/vProcess5"/>
    <dgm:cxn modelId="{8D586F14-BAC4-4E79-8DE7-07241E70E1A8}" type="presOf" srcId="{00E6FDD7-9C0A-467C-948D-CD7C6B7F0084}" destId="{C62E0C25-F34E-4F14-A8F2-22A5ED151510}" srcOrd="0" destOrd="0" presId="urn:microsoft.com/office/officeart/2005/8/layout/vProcess5"/>
    <dgm:cxn modelId="{58995FA5-EF84-454B-88E5-94EF03D0D388}" type="presOf" srcId="{AA2424ED-2338-4AD8-B5A4-9DF27F16269D}" destId="{ACB7411B-03B7-4C96-AE50-0C93731207C9}" srcOrd="1" destOrd="0" presId="urn:microsoft.com/office/officeart/2005/8/layout/vProcess5"/>
    <dgm:cxn modelId="{184AD579-3B25-46FF-9224-FEB8225AB0FC}" srcId="{00E6FDD7-9C0A-467C-948D-CD7C6B7F0084}" destId="{6CCB0955-641F-4323-9724-B6CBF87A92D6}" srcOrd="0" destOrd="0" parTransId="{3C6546D1-CB13-4F83-9544-E3BD07CB7566}" sibTransId="{065DDEB0-3701-41E2-9BA3-49EF14F13E7C}"/>
    <dgm:cxn modelId="{A4B36A8B-8F74-4182-8528-DF4120D4BB25}" type="presOf" srcId="{6CCB0955-641F-4323-9724-B6CBF87A92D6}" destId="{4A9F0B57-07FA-4D5E-B520-1394825E77D3}" srcOrd="0" destOrd="0" presId="urn:microsoft.com/office/officeart/2005/8/layout/vProcess5"/>
    <dgm:cxn modelId="{3307D7E3-FC98-49D9-82BC-72AA66E5102E}" type="presOf" srcId="{6CCB0955-641F-4323-9724-B6CBF87A92D6}" destId="{EF35F63A-730C-4869-AF11-9A4D61557A5B}" srcOrd="1" destOrd="0" presId="urn:microsoft.com/office/officeart/2005/8/layout/vProcess5"/>
    <dgm:cxn modelId="{D86B15A0-145D-4993-A301-3A5E5DD5BBF1}" srcId="{00E6FDD7-9C0A-467C-948D-CD7C6B7F0084}" destId="{A6F7B9B9-7BBA-4440-9521-DBDA745FAD82}" srcOrd="2" destOrd="0" parTransId="{1CBFD810-12AD-44B7-B361-15AC3C75FA8E}" sibTransId="{4DFDC992-7158-4E88-920E-10431D8C280A}"/>
    <dgm:cxn modelId="{C30D1874-1948-4DD1-90F4-C523E85924CE}" type="presOf" srcId="{A6F7B9B9-7BBA-4440-9521-DBDA745FAD82}" destId="{AE21B462-9F61-4504-9E20-912A4E569A7D}" srcOrd="0" destOrd="0" presId="urn:microsoft.com/office/officeart/2005/8/layout/vProcess5"/>
    <dgm:cxn modelId="{D931217E-503E-4574-8528-3B9190862E40}" type="presOf" srcId="{065DDEB0-3701-41E2-9BA3-49EF14F13E7C}" destId="{EB620D1A-ED38-4610-B742-32C152CCAA3B}" srcOrd="0" destOrd="0" presId="urn:microsoft.com/office/officeart/2005/8/layout/vProcess5"/>
    <dgm:cxn modelId="{D2185241-C7A1-4362-BD7C-8B602B73B2F4}" type="presOf" srcId="{AA2424ED-2338-4AD8-B5A4-9DF27F16269D}" destId="{09680C2B-699D-482D-A77C-E1EBF3AEA98C}" srcOrd="0" destOrd="0" presId="urn:microsoft.com/office/officeart/2005/8/layout/vProcess5"/>
    <dgm:cxn modelId="{9F91B53C-8008-40DE-8723-E7468606B943}" srcId="{00E6FDD7-9C0A-467C-948D-CD7C6B7F0084}" destId="{AA2424ED-2338-4AD8-B5A4-9DF27F16269D}" srcOrd="1" destOrd="0" parTransId="{6F44C91D-6A5D-462E-AB65-3CEAF76ED7AE}" sibTransId="{2465E53D-EC0C-4E9C-967F-B9E6C1F2E4AD}"/>
    <dgm:cxn modelId="{D176C186-7538-4EE4-A446-5FC20D653C8E}" type="presParOf" srcId="{C62E0C25-F34E-4F14-A8F2-22A5ED151510}" destId="{35BBCC0B-0BBB-4067-94EF-A62ED1882E8E}" srcOrd="0" destOrd="0" presId="urn:microsoft.com/office/officeart/2005/8/layout/vProcess5"/>
    <dgm:cxn modelId="{BC0206BF-F0C0-4C22-BE37-C8D65D6EBD01}" type="presParOf" srcId="{C62E0C25-F34E-4F14-A8F2-22A5ED151510}" destId="{4A9F0B57-07FA-4D5E-B520-1394825E77D3}" srcOrd="1" destOrd="0" presId="urn:microsoft.com/office/officeart/2005/8/layout/vProcess5"/>
    <dgm:cxn modelId="{0B80407D-6AA2-49CF-B0E2-830E6220D53C}" type="presParOf" srcId="{C62E0C25-F34E-4F14-A8F2-22A5ED151510}" destId="{09680C2B-699D-482D-A77C-E1EBF3AEA98C}" srcOrd="2" destOrd="0" presId="urn:microsoft.com/office/officeart/2005/8/layout/vProcess5"/>
    <dgm:cxn modelId="{994D7289-BCB8-409C-AC45-96EC97D83EFC}" type="presParOf" srcId="{C62E0C25-F34E-4F14-A8F2-22A5ED151510}" destId="{AE21B462-9F61-4504-9E20-912A4E569A7D}" srcOrd="3" destOrd="0" presId="urn:microsoft.com/office/officeart/2005/8/layout/vProcess5"/>
    <dgm:cxn modelId="{8BEAF9FB-050C-4559-8C3B-52BE096E5E06}" type="presParOf" srcId="{C62E0C25-F34E-4F14-A8F2-22A5ED151510}" destId="{EB620D1A-ED38-4610-B742-32C152CCAA3B}" srcOrd="4" destOrd="0" presId="urn:microsoft.com/office/officeart/2005/8/layout/vProcess5"/>
    <dgm:cxn modelId="{A2CB7B99-117D-4276-B647-EAAE04A5A773}" type="presParOf" srcId="{C62E0C25-F34E-4F14-A8F2-22A5ED151510}" destId="{3FC6A3B6-934B-4436-907F-53B76CFBE515}" srcOrd="5" destOrd="0" presId="urn:microsoft.com/office/officeart/2005/8/layout/vProcess5"/>
    <dgm:cxn modelId="{1323D2E5-A086-4CD0-BB8E-AB958DBD7BA3}" type="presParOf" srcId="{C62E0C25-F34E-4F14-A8F2-22A5ED151510}" destId="{EF35F63A-730C-4869-AF11-9A4D61557A5B}" srcOrd="6" destOrd="0" presId="urn:microsoft.com/office/officeart/2005/8/layout/vProcess5"/>
    <dgm:cxn modelId="{75C12D5C-DA63-43F3-8E04-2A05E536D80F}" type="presParOf" srcId="{C62E0C25-F34E-4F14-A8F2-22A5ED151510}" destId="{ACB7411B-03B7-4C96-AE50-0C93731207C9}" srcOrd="7" destOrd="0" presId="urn:microsoft.com/office/officeart/2005/8/layout/vProcess5"/>
    <dgm:cxn modelId="{55CE0A3B-5206-4651-AAFF-E847CB50FFBE}" type="presParOf" srcId="{C62E0C25-F34E-4F14-A8F2-22A5ED151510}" destId="{53DD82FF-D915-400B-B1BB-164866AD7F3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EF4161-E4D6-4720-951A-B61253E4A1D0}">
      <dsp:nvSpPr>
        <dsp:cNvPr id="0" name=""/>
        <dsp:cNvSpPr/>
      </dsp:nvSpPr>
      <dsp:spPr>
        <a:xfrm>
          <a:off x="494013" y="-182574"/>
          <a:ext cx="7241540" cy="4525963"/>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5B11AB-3643-4DAF-8F59-985C191E359C}">
      <dsp:nvSpPr>
        <dsp:cNvPr id="0" name=""/>
        <dsp:cNvSpPr/>
      </dsp:nvSpPr>
      <dsp:spPr>
        <a:xfrm>
          <a:off x="1582344" y="2820402"/>
          <a:ext cx="188280" cy="18828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32A626-3420-4630-A69B-EB46E14050B1}">
      <dsp:nvSpPr>
        <dsp:cNvPr id="0" name=""/>
        <dsp:cNvSpPr/>
      </dsp:nvSpPr>
      <dsp:spPr>
        <a:xfrm>
          <a:off x="280885" y="1153459"/>
          <a:ext cx="1690316" cy="2521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766" tIns="0" rIns="0" bIns="0" numCol="1" spcCol="1270" anchor="t" anchorCtr="0">
          <a:noAutofit/>
        </a:bodyPr>
        <a:lstStyle/>
        <a:p>
          <a:pPr lvl="0" algn="l" defTabSz="889000">
            <a:lnSpc>
              <a:spcPct val="90000"/>
            </a:lnSpc>
            <a:spcBef>
              <a:spcPct val="0"/>
            </a:spcBef>
            <a:spcAft>
              <a:spcPct val="35000"/>
            </a:spcAft>
          </a:pPr>
          <a:r>
            <a:rPr lang="es-ES_tradnl" sz="2000" b="1" kern="1200" dirty="0" smtClean="0"/>
            <a:t>Creada por la Ley 19 de 1958, y adscrito al Departamento Administrativo de la Función Pública</a:t>
          </a:r>
          <a:endParaRPr lang="es-CO" sz="2000" b="1" kern="1200" dirty="0"/>
        </a:p>
      </dsp:txBody>
      <dsp:txXfrm>
        <a:off x="280885" y="1153459"/>
        <a:ext cx="1690316" cy="2521673"/>
      </dsp:txXfrm>
    </dsp:sp>
    <dsp:sp modelId="{A3B69038-2D1F-4FDC-8BBC-77C69600448B}">
      <dsp:nvSpPr>
        <dsp:cNvPr id="0" name=""/>
        <dsp:cNvSpPr/>
      </dsp:nvSpPr>
      <dsp:spPr>
        <a:xfrm>
          <a:off x="3244278" y="1590245"/>
          <a:ext cx="340352" cy="340352"/>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B25258-5E7A-4483-99F3-70C46D8C018F}">
      <dsp:nvSpPr>
        <dsp:cNvPr id="0" name=""/>
        <dsp:cNvSpPr/>
      </dsp:nvSpPr>
      <dsp:spPr>
        <a:xfrm>
          <a:off x="2413410" y="1137393"/>
          <a:ext cx="2810662" cy="2838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0346" tIns="0" rIns="0" bIns="0" numCol="1" spcCol="1270" anchor="t" anchorCtr="0">
          <a:noAutofit/>
        </a:bodyPr>
        <a:lstStyle/>
        <a:p>
          <a:pPr lvl="0" algn="l" defTabSz="1066800">
            <a:lnSpc>
              <a:spcPct val="90000"/>
            </a:lnSpc>
            <a:spcBef>
              <a:spcPct val="0"/>
            </a:spcBef>
            <a:spcAft>
              <a:spcPct val="35000"/>
            </a:spcAft>
          </a:pPr>
          <a:r>
            <a:rPr lang="es-ES_tradnl" sz="2400" b="1" kern="1200" dirty="0" smtClean="0"/>
            <a:t>Institución de carácter universitario líder en la transformación de la sociedad, las entidades públicas y las organizaciones sociales</a:t>
          </a:r>
          <a:r>
            <a:rPr lang="es-ES_tradnl" sz="2000" b="1" kern="1200" dirty="0" smtClean="0"/>
            <a:t>, </a:t>
          </a:r>
          <a:endParaRPr lang="es-CO" sz="2000" b="1" kern="1200" dirty="0"/>
        </a:p>
      </dsp:txBody>
      <dsp:txXfrm>
        <a:off x="2413410" y="1137393"/>
        <a:ext cx="2810662" cy="2838754"/>
      </dsp:txXfrm>
    </dsp:sp>
    <dsp:sp modelId="{F8421C14-C9EC-4EA8-814B-E5FC59330405}">
      <dsp:nvSpPr>
        <dsp:cNvPr id="0" name=""/>
        <dsp:cNvSpPr/>
      </dsp:nvSpPr>
      <dsp:spPr>
        <a:xfrm>
          <a:off x="5242943" y="841651"/>
          <a:ext cx="470700" cy="47070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02271C-E535-4AFF-85E9-34635EE65E8C}">
      <dsp:nvSpPr>
        <dsp:cNvPr id="0" name=""/>
        <dsp:cNvSpPr/>
      </dsp:nvSpPr>
      <dsp:spPr>
        <a:xfrm>
          <a:off x="5656687" y="573902"/>
          <a:ext cx="2340576" cy="2412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414" tIns="0" rIns="0" bIns="0" numCol="1" spcCol="1270" anchor="t" anchorCtr="0">
          <a:noAutofit/>
        </a:bodyPr>
        <a:lstStyle/>
        <a:p>
          <a:pPr lvl="0" algn="l" defTabSz="1066800">
            <a:lnSpc>
              <a:spcPct val="90000"/>
            </a:lnSpc>
            <a:spcBef>
              <a:spcPct val="0"/>
            </a:spcBef>
            <a:spcAft>
              <a:spcPct val="35000"/>
            </a:spcAft>
          </a:pPr>
          <a:r>
            <a:rPr lang="es-ES_tradnl" sz="2400" b="1" kern="1200" dirty="0" smtClean="0"/>
            <a:t>Órgano consultor del estado en el saber administrativo público  </a:t>
          </a:r>
          <a:endParaRPr lang="es-CO" sz="2400" b="1" kern="1200" dirty="0"/>
        </a:p>
      </dsp:txBody>
      <dsp:txXfrm>
        <a:off x="5656687" y="573902"/>
        <a:ext cx="2340576" cy="24128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02FAEA-02E4-4D2B-A9A7-83D087803016}">
      <dsp:nvSpPr>
        <dsp:cNvPr id="0" name=""/>
        <dsp:cNvSpPr/>
      </dsp:nvSpPr>
      <dsp:spPr>
        <a:xfrm>
          <a:off x="0" y="0"/>
          <a:ext cx="6721464" cy="119711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b="1" kern="1200" dirty="0" smtClean="0"/>
            <a:t>SEDE CENTRAL</a:t>
          </a:r>
          <a:endParaRPr lang="es-CO" sz="2800" b="1" kern="1200" dirty="0"/>
        </a:p>
        <a:p>
          <a:pPr marL="228600" lvl="1" indent="-228600" algn="l" defTabSz="977900">
            <a:lnSpc>
              <a:spcPct val="90000"/>
            </a:lnSpc>
            <a:spcBef>
              <a:spcPct val="0"/>
            </a:spcBef>
            <a:spcAft>
              <a:spcPct val="15000"/>
            </a:spcAft>
            <a:buChar char="••"/>
          </a:pPr>
          <a:r>
            <a:rPr lang="es-MX" sz="2200" kern="1200" dirty="0" smtClean="0"/>
            <a:t>BOGOTA (MODALIDAD PRESENCIAL)</a:t>
          </a:r>
          <a:endParaRPr lang="es-CO" sz="2200" kern="1200" dirty="0"/>
        </a:p>
      </dsp:txBody>
      <dsp:txXfrm>
        <a:off x="35062" y="35062"/>
        <a:ext cx="5328529" cy="1126990"/>
      </dsp:txXfrm>
    </dsp:sp>
    <dsp:sp modelId="{C38913F0-2F16-4812-9605-7D1EA7E507A0}">
      <dsp:nvSpPr>
        <dsp:cNvPr id="0" name=""/>
        <dsp:cNvSpPr/>
      </dsp:nvSpPr>
      <dsp:spPr>
        <a:xfrm>
          <a:off x="165011" y="1414771"/>
          <a:ext cx="7517286" cy="119711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s-MX" sz="2800" b="1" kern="1200" dirty="0" smtClean="0"/>
            <a:t>15 TERRITORIALES </a:t>
          </a:r>
          <a:r>
            <a:rPr lang="es-MX" sz="2000" b="0" kern="1200" dirty="0" smtClean="0"/>
            <a:t>(MODALIDAD A DISTANCIA)</a:t>
          </a:r>
          <a:endParaRPr lang="es-CO" sz="2000" b="0" kern="1200" dirty="0"/>
        </a:p>
        <a:p>
          <a:pPr marL="228600" lvl="1" indent="-228600" algn="l" defTabSz="977900">
            <a:lnSpc>
              <a:spcPct val="90000"/>
            </a:lnSpc>
            <a:spcBef>
              <a:spcPct val="0"/>
            </a:spcBef>
            <a:spcAft>
              <a:spcPct val="15000"/>
            </a:spcAft>
            <a:buChar char="••"/>
          </a:pPr>
          <a:r>
            <a:rPr lang="es-MX" sz="2200" kern="1200" dirty="0" smtClean="0"/>
            <a:t>A lo largo y ancho del país</a:t>
          </a:r>
          <a:endParaRPr lang="es-CO" sz="2200" kern="1200" dirty="0"/>
        </a:p>
        <a:p>
          <a:pPr marL="228600" lvl="1" indent="-228600" algn="l" defTabSz="977900">
            <a:lnSpc>
              <a:spcPct val="90000"/>
            </a:lnSpc>
            <a:spcBef>
              <a:spcPct val="0"/>
            </a:spcBef>
            <a:spcAft>
              <a:spcPct val="15000"/>
            </a:spcAft>
            <a:buChar char="••"/>
          </a:pPr>
          <a:r>
            <a:rPr lang="es-MX" sz="2200" kern="1200" dirty="0" smtClean="0"/>
            <a:t>La ESAP lleva los servicios educativos</a:t>
          </a:r>
          <a:endParaRPr lang="es-CO" sz="2200" kern="1200" dirty="0"/>
        </a:p>
      </dsp:txBody>
      <dsp:txXfrm>
        <a:off x="200073" y="1449833"/>
        <a:ext cx="5947335" cy="1126990"/>
      </dsp:txXfrm>
    </dsp:sp>
    <dsp:sp modelId="{6BED9788-62A2-47F3-87E5-BB526E2A19D4}">
      <dsp:nvSpPr>
        <dsp:cNvPr id="0" name=""/>
        <dsp:cNvSpPr/>
      </dsp:nvSpPr>
      <dsp:spPr>
        <a:xfrm>
          <a:off x="1117443" y="2829543"/>
          <a:ext cx="6721464" cy="119711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s-MX" sz="2900" b="1" kern="1200" dirty="0" smtClean="0"/>
            <a:t>CETAP</a:t>
          </a:r>
          <a:endParaRPr lang="es-CO" sz="2900" b="1" kern="1200" dirty="0"/>
        </a:p>
        <a:p>
          <a:pPr marL="228600" lvl="1" indent="-228600" algn="l" defTabSz="1022350">
            <a:lnSpc>
              <a:spcPct val="90000"/>
            </a:lnSpc>
            <a:spcBef>
              <a:spcPct val="0"/>
            </a:spcBef>
            <a:spcAft>
              <a:spcPct val="15000"/>
            </a:spcAft>
            <a:buChar char="••"/>
          </a:pPr>
          <a:r>
            <a:rPr lang="es-MX" sz="2300" kern="1200" dirty="0" smtClean="0"/>
            <a:t>118 CENTROS DE ATENCIÓN PÚBLICA</a:t>
          </a:r>
          <a:endParaRPr lang="es-CO" sz="2300" kern="1200" dirty="0"/>
        </a:p>
      </dsp:txBody>
      <dsp:txXfrm>
        <a:off x="1152505" y="2864605"/>
        <a:ext cx="5318695" cy="1126990"/>
      </dsp:txXfrm>
    </dsp:sp>
    <dsp:sp modelId="{65122EEE-86EE-40C4-B0F5-987C87FEA36B}">
      <dsp:nvSpPr>
        <dsp:cNvPr id="0" name=""/>
        <dsp:cNvSpPr/>
      </dsp:nvSpPr>
      <dsp:spPr>
        <a:xfrm>
          <a:off x="1680366" y="4244315"/>
          <a:ext cx="6721464" cy="119711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s-MX" sz="2900" b="1" kern="1200" dirty="0" smtClean="0"/>
            <a:t>MODALIDAD VIRTUAL</a:t>
          </a:r>
          <a:endParaRPr lang="es-CO" sz="2900" b="1" kern="1200" dirty="0"/>
        </a:p>
      </dsp:txBody>
      <dsp:txXfrm>
        <a:off x="1715428" y="4279377"/>
        <a:ext cx="5310293" cy="1126990"/>
      </dsp:txXfrm>
    </dsp:sp>
    <dsp:sp modelId="{3464B8A7-E394-4BC9-8414-A7BC4C3BC8A0}">
      <dsp:nvSpPr>
        <dsp:cNvPr id="0" name=""/>
        <dsp:cNvSpPr/>
      </dsp:nvSpPr>
      <dsp:spPr>
        <a:xfrm>
          <a:off x="5943340" y="916880"/>
          <a:ext cx="778124" cy="778124"/>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s-CO" sz="3500" kern="1200"/>
        </a:p>
      </dsp:txBody>
      <dsp:txXfrm>
        <a:off x="6118418" y="916880"/>
        <a:ext cx="427968" cy="585538"/>
      </dsp:txXfrm>
    </dsp:sp>
    <dsp:sp modelId="{765F8B72-9B09-4791-9AB3-4957AD7E62D8}">
      <dsp:nvSpPr>
        <dsp:cNvPr id="0" name=""/>
        <dsp:cNvSpPr/>
      </dsp:nvSpPr>
      <dsp:spPr>
        <a:xfrm>
          <a:off x="6506262" y="2331652"/>
          <a:ext cx="778124" cy="778124"/>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s-CO" sz="3500" kern="1200"/>
        </a:p>
      </dsp:txBody>
      <dsp:txXfrm>
        <a:off x="6681340" y="2331652"/>
        <a:ext cx="427968" cy="585538"/>
      </dsp:txXfrm>
    </dsp:sp>
    <dsp:sp modelId="{F0AAFB19-0370-431C-9994-401E45B83F8C}">
      <dsp:nvSpPr>
        <dsp:cNvPr id="0" name=""/>
        <dsp:cNvSpPr/>
      </dsp:nvSpPr>
      <dsp:spPr>
        <a:xfrm>
          <a:off x="7060783" y="3746424"/>
          <a:ext cx="778124" cy="778124"/>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s-CO" sz="3500" kern="1200"/>
        </a:p>
      </dsp:txBody>
      <dsp:txXfrm>
        <a:off x="7235861" y="3746424"/>
        <a:ext cx="427968" cy="58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3B1296-4A38-42A5-B7A1-94EE43F2F492}">
      <dsp:nvSpPr>
        <dsp:cNvPr id="0" name=""/>
        <dsp:cNvSpPr/>
      </dsp:nvSpPr>
      <dsp:spPr>
        <a:xfrm rot="5400000">
          <a:off x="730297" y="1322346"/>
          <a:ext cx="1169501" cy="1331436"/>
        </a:xfrm>
        <a:prstGeom prst="bentUpArrow">
          <a:avLst>
            <a:gd name="adj1" fmla="val 32840"/>
            <a:gd name="adj2" fmla="val 25000"/>
            <a:gd name="adj3" fmla="val 35780"/>
          </a:avLst>
        </a:prstGeom>
        <a:solidFill>
          <a:schemeClr val="accent1">
            <a:tint val="4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C5287-2D6E-48AD-BCAA-65BAF8D76C5C}">
      <dsp:nvSpPr>
        <dsp:cNvPr id="0" name=""/>
        <dsp:cNvSpPr/>
      </dsp:nvSpPr>
      <dsp:spPr>
        <a:xfrm>
          <a:off x="420450" y="25930"/>
          <a:ext cx="1968752" cy="1378062"/>
        </a:xfrm>
        <a:prstGeom prst="roundRect">
          <a:avLst>
            <a:gd name="adj" fmla="val 1667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_tradnl" sz="2400" b="1" kern="1200" dirty="0" smtClean="0"/>
            <a:t>Atlántico, Magdalena, Cesar, Guajira</a:t>
          </a:r>
          <a:endParaRPr lang="es-CO" sz="2400" b="1" kern="1200" dirty="0"/>
        </a:p>
      </dsp:txBody>
      <dsp:txXfrm>
        <a:off x="487734" y="93214"/>
        <a:ext cx="1834184" cy="1243494"/>
      </dsp:txXfrm>
    </dsp:sp>
    <dsp:sp modelId="{8AA7BA9C-55E0-47A0-ADA1-DA4015D7904F}">
      <dsp:nvSpPr>
        <dsp:cNvPr id="0" name=""/>
        <dsp:cNvSpPr/>
      </dsp:nvSpPr>
      <dsp:spPr>
        <a:xfrm>
          <a:off x="2607121" y="1"/>
          <a:ext cx="2405133" cy="1113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s-MX" sz="1600" b="1" kern="1200" dirty="0" smtClean="0"/>
            <a:t>CETAP: Barranquilla, Santa Marta, Valledupar; Suan, San Juan del Cesar</a:t>
          </a:r>
          <a:endParaRPr lang="es-CO" sz="1600" b="1" kern="1200" dirty="0"/>
        </a:p>
      </dsp:txBody>
      <dsp:txXfrm>
        <a:off x="2607121" y="1"/>
        <a:ext cx="2405133" cy="1113811"/>
      </dsp:txXfrm>
    </dsp:sp>
    <dsp:sp modelId="{5074DEDB-A3BD-4692-8A54-2EC7DB674F54}">
      <dsp:nvSpPr>
        <dsp:cNvPr id="0" name=""/>
        <dsp:cNvSpPr/>
      </dsp:nvSpPr>
      <dsp:spPr>
        <a:xfrm rot="5400000">
          <a:off x="2596182" y="2870366"/>
          <a:ext cx="1169501" cy="1331436"/>
        </a:xfrm>
        <a:prstGeom prst="bentUpArrow">
          <a:avLst>
            <a:gd name="adj1" fmla="val 32840"/>
            <a:gd name="adj2" fmla="val 25000"/>
            <a:gd name="adj3" fmla="val 35780"/>
          </a:avLst>
        </a:prstGeom>
        <a:solidFill>
          <a:schemeClr val="accent1">
            <a:tint val="4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BCC272-E5BD-4FCB-B4D7-9E4475C30EE6}">
      <dsp:nvSpPr>
        <dsp:cNvPr id="0" name=""/>
        <dsp:cNvSpPr/>
      </dsp:nvSpPr>
      <dsp:spPr>
        <a:xfrm>
          <a:off x="2286335" y="1573950"/>
          <a:ext cx="1968752" cy="1378062"/>
        </a:xfrm>
        <a:prstGeom prst="roundRect">
          <a:avLst>
            <a:gd name="adj" fmla="val 1667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_tradnl" sz="2400" b="1" kern="1200" dirty="0" smtClean="0"/>
            <a:t>PREGRADO</a:t>
          </a:r>
          <a:r>
            <a:rPr lang="es-ES_tradnl" sz="2400" kern="1200" dirty="0" smtClean="0"/>
            <a:t> </a:t>
          </a:r>
          <a:endParaRPr lang="es-CO" sz="2400" kern="1200" dirty="0"/>
        </a:p>
      </dsp:txBody>
      <dsp:txXfrm>
        <a:off x="2353619" y="1641234"/>
        <a:ext cx="1834184" cy="1243494"/>
      </dsp:txXfrm>
    </dsp:sp>
    <dsp:sp modelId="{6024F8B9-0052-4B66-BD6C-4E0434E5063B}">
      <dsp:nvSpPr>
        <dsp:cNvPr id="0" name=""/>
        <dsp:cNvSpPr/>
      </dsp:nvSpPr>
      <dsp:spPr>
        <a:xfrm>
          <a:off x="4441390" y="1687787"/>
          <a:ext cx="2768144" cy="969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s-MX" sz="1800" b="1" kern="1200" dirty="0" smtClean="0"/>
            <a:t>Programa de Administración  Pública Territorial. APT</a:t>
          </a:r>
          <a:endParaRPr lang="es-CO" sz="1800" b="1" kern="1200" dirty="0"/>
        </a:p>
      </dsp:txBody>
      <dsp:txXfrm>
        <a:off x="4441390" y="1687787"/>
        <a:ext cx="2768144" cy="969115"/>
      </dsp:txXfrm>
    </dsp:sp>
    <dsp:sp modelId="{21C09310-1ECF-43D6-BD25-13DD6B8FF04A}">
      <dsp:nvSpPr>
        <dsp:cNvPr id="0" name=""/>
        <dsp:cNvSpPr/>
      </dsp:nvSpPr>
      <dsp:spPr>
        <a:xfrm>
          <a:off x="4152221" y="3121969"/>
          <a:ext cx="1968752" cy="1378062"/>
        </a:xfrm>
        <a:prstGeom prst="roundRect">
          <a:avLst>
            <a:gd name="adj" fmla="val 1667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MX" sz="2400" b="1" kern="1200" dirty="0" smtClean="0"/>
            <a:t>POSGRADOS </a:t>
          </a:r>
          <a:endParaRPr lang="es-CO" sz="2400" b="1" kern="1200" dirty="0"/>
        </a:p>
      </dsp:txBody>
      <dsp:txXfrm>
        <a:off x="4219505" y="3189253"/>
        <a:ext cx="1834184" cy="1243494"/>
      </dsp:txXfrm>
    </dsp:sp>
    <dsp:sp modelId="{00FE2B94-515D-4217-85A8-3EC652182EB1}">
      <dsp:nvSpPr>
        <dsp:cNvPr id="0" name=""/>
        <dsp:cNvSpPr/>
      </dsp:nvSpPr>
      <dsp:spPr>
        <a:xfrm>
          <a:off x="6285131" y="3223415"/>
          <a:ext cx="1944468" cy="1113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es-MX" sz="1800" b="1" kern="1200" dirty="0" smtClean="0"/>
            <a:t>Especializaciones y Maestría</a:t>
          </a:r>
          <a:endParaRPr lang="es-CO" sz="1800" b="1" kern="1200" dirty="0"/>
        </a:p>
      </dsp:txBody>
      <dsp:txXfrm>
        <a:off x="6285131" y="3223415"/>
        <a:ext cx="1944468" cy="11138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9D91C-F35C-4EA8-B7BE-5F2E39E330A7}">
      <dsp:nvSpPr>
        <dsp:cNvPr id="0" name=""/>
        <dsp:cNvSpPr/>
      </dsp:nvSpPr>
      <dsp:spPr>
        <a:xfrm>
          <a:off x="1032" y="1431713"/>
          <a:ext cx="2334673" cy="1631948"/>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es-MX" sz="2000" kern="1200" dirty="0" smtClean="0"/>
            <a:t>PREGRADO</a:t>
          </a:r>
          <a:endParaRPr lang="es-CO" sz="2000" kern="1200" dirty="0"/>
        </a:p>
        <a:p>
          <a:pPr marL="228600" lvl="1" indent="-228600" algn="l" defTabSz="889000">
            <a:lnSpc>
              <a:spcPct val="90000"/>
            </a:lnSpc>
            <a:spcBef>
              <a:spcPct val="0"/>
            </a:spcBef>
            <a:spcAft>
              <a:spcPct val="15000"/>
            </a:spcAft>
            <a:buChar char="••"/>
          </a:pPr>
          <a:r>
            <a:rPr lang="es-MX" sz="2000" kern="1200" dirty="0" smtClean="0"/>
            <a:t>POSGRADO</a:t>
          </a:r>
          <a:endParaRPr lang="es-CO" sz="2000" kern="1200" dirty="0"/>
        </a:p>
        <a:p>
          <a:pPr marL="228600" lvl="1" indent="-228600" algn="l" defTabSz="889000">
            <a:lnSpc>
              <a:spcPct val="90000"/>
            </a:lnSpc>
            <a:spcBef>
              <a:spcPct val="0"/>
            </a:spcBef>
            <a:spcAft>
              <a:spcPct val="15000"/>
            </a:spcAft>
            <a:buChar char="••"/>
          </a:pPr>
          <a:r>
            <a:rPr lang="es-MX" sz="2000" kern="1200" dirty="0" smtClean="0"/>
            <a:t>INVESTIGACION</a:t>
          </a:r>
          <a:endParaRPr lang="es-CO" sz="2000" kern="1200" dirty="0"/>
        </a:p>
      </dsp:txBody>
      <dsp:txXfrm>
        <a:off x="38588" y="1469269"/>
        <a:ext cx="2259561" cy="1207133"/>
      </dsp:txXfrm>
    </dsp:sp>
    <dsp:sp modelId="{565B891F-796B-485F-9AC7-61C03CF19323}">
      <dsp:nvSpPr>
        <dsp:cNvPr id="0" name=""/>
        <dsp:cNvSpPr/>
      </dsp:nvSpPr>
      <dsp:spPr>
        <a:xfrm>
          <a:off x="1180922" y="2037311"/>
          <a:ext cx="2450022" cy="2450022"/>
        </a:xfrm>
        <a:prstGeom prst="leftCircularArrow">
          <a:avLst>
            <a:gd name="adj1" fmla="val 2452"/>
            <a:gd name="adj2" fmla="val 296775"/>
            <a:gd name="adj3" fmla="val 1416327"/>
            <a:gd name="adj4" fmla="val 8368531"/>
            <a:gd name="adj5" fmla="val 286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909B7D-ED79-4777-87EF-5A6FFAFB93AE}">
      <dsp:nvSpPr>
        <dsp:cNvPr id="0" name=""/>
        <dsp:cNvSpPr/>
      </dsp:nvSpPr>
      <dsp:spPr>
        <a:xfrm>
          <a:off x="367940" y="3316616"/>
          <a:ext cx="2312576" cy="69940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s-MX" sz="2800" b="1" kern="1200" dirty="0" smtClean="0"/>
            <a:t>ACADEMICA</a:t>
          </a:r>
          <a:endParaRPr lang="es-CO" sz="2800" b="1" kern="1200" dirty="0"/>
        </a:p>
      </dsp:txBody>
      <dsp:txXfrm>
        <a:off x="388425" y="3337101"/>
        <a:ext cx="2271606" cy="658436"/>
      </dsp:txXfrm>
    </dsp:sp>
    <dsp:sp modelId="{DE9A571D-74B0-4E70-A9EC-E4EDAF5D8776}">
      <dsp:nvSpPr>
        <dsp:cNvPr id="0" name=""/>
        <dsp:cNvSpPr/>
      </dsp:nvSpPr>
      <dsp:spPr>
        <a:xfrm>
          <a:off x="2944299" y="1651781"/>
          <a:ext cx="1978620" cy="1631948"/>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es-CO" sz="2000" b="1" kern="1200" dirty="0" smtClean="0">
              <a:latin typeface="helvetica" panose="020B0604020202020204" pitchFamily="34" charset="0"/>
            </a:rPr>
            <a:t>Capacitar a Altos Directivos del Estado</a:t>
          </a:r>
          <a:endParaRPr lang="es-CO" sz="2000" b="1" kern="1200" dirty="0"/>
        </a:p>
      </dsp:txBody>
      <dsp:txXfrm>
        <a:off x="2981855" y="2039041"/>
        <a:ext cx="1903508" cy="1207133"/>
      </dsp:txXfrm>
    </dsp:sp>
    <dsp:sp modelId="{F11477EB-DD13-4510-A3A9-753292E761B7}">
      <dsp:nvSpPr>
        <dsp:cNvPr id="0" name=""/>
        <dsp:cNvSpPr/>
      </dsp:nvSpPr>
      <dsp:spPr>
        <a:xfrm>
          <a:off x="3864382" y="216442"/>
          <a:ext cx="3199673" cy="3199673"/>
        </a:xfrm>
        <a:prstGeom prst="circularArrow">
          <a:avLst>
            <a:gd name="adj1" fmla="val 1877"/>
            <a:gd name="adj2" fmla="val 224266"/>
            <a:gd name="adj3" fmla="val 19252183"/>
            <a:gd name="adj4" fmla="val 12227470"/>
            <a:gd name="adj5" fmla="val 219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DE856D-95DA-4779-ACA3-B18793850B9E}">
      <dsp:nvSpPr>
        <dsp:cNvPr id="0" name=""/>
        <dsp:cNvSpPr/>
      </dsp:nvSpPr>
      <dsp:spPr>
        <a:xfrm>
          <a:off x="3180485" y="1197146"/>
          <a:ext cx="1758773" cy="69940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s-MX" sz="2800" b="1" kern="1200" dirty="0" smtClean="0"/>
            <a:t>ALTO GOBIERNO</a:t>
          </a:r>
          <a:endParaRPr lang="es-CO" sz="2800" b="1" kern="1200" dirty="0"/>
        </a:p>
      </dsp:txBody>
      <dsp:txXfrm>
        <a:off x="3200970" y="1217631"/>
        <a:ext cx="1717803" cy="658436"/>
      </dsp:txXfrm>
    </dsp:sp>
    <dsp:sp modelId="{145EB634-44DF-4554-8016-C083E609A1E9}">
      <dsp:nvSpPr>
        <dsp:cNvPr id="0" name=""/>
        <dsp:cNvSpPr/>
      </dsp:nvSpPr>
      <dsp:spPr>
        <a:xfrm>
          <a:off x="5623734" y="532518"/>
          <a:ext cx="2600976" cy="314265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es-CO" sz="1800" b="1" kern="1200" dirty="0" smtClean="0">
              <a:latin typeface="Arial" panose="020B0604020202020204" pitchFamily="34" charset="0"/>
            </a:rPr>
            <a:t>Capacitación , Asesorías y consultorías </a:t>
          </a:r>
          <a:endParaRPr lang="es-CO" sz="1800" b="1" kern="1200" dirty="0"/>
        </a:p>
        <a:p>
          <a:pPr marL="171450" lvl="1" indent="-171450" algn="l" defTabSz="800100">
            <a:lnSpc>
              <a:spcPct val="90000"/>
            </a:lnSpc>
            <a:spcBef>
              <a:spcPct val="0"/>
            </a:spcBef>
            <a:spcAft>
              <a:spcPct val="15000"/>
            </a:spcAft>
            <a:buChar char="••"/>
          </a:pPr>
          <a:r>
            <a:rPr lang="es-CO" sz="1800" b="1" kern="1200" dirty="0" smtClean="0"/>
            <a:t>Promover la participación institucional en el análisis de los territorios locales, regionales y nacionales de interés social y del Estado, </a:t>
          </a:r>
          <a:endParaRPr lang="es-CO" sz="1800" b="1" kern="1200" dirty="0"/>
        </a:p>
      </dsp:txBody>
      <dsp:txXfrm>
        <a:off x="5696055" y="604839"/>
        <a:ext cx="2456334" cy="2324590"/>
      </dsp:txXfrm>
    </dsp:sp>
    <dsp:sp modelId="{69A07550-2FDF-4AC3-B92B-26203C35B2E7}">
      <dsp:nvSpPr>
        <dsp:cNvPr id="0" name=""/>
        <dsp:cNvSpPr/>
      </dsp:nvSpPr>
      <dsp:spPr>
        <a:xfrm>
          <a:off x="5648388" y="3907705"/>
          <a:ext cx="2826015" cy="69940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s-MX" sz="2800" b="1" kern="1200" dirty="0" smtClean="0"/>
            <a:t>PROYECCION INSTITUCIONAL</a:t>
          </a:r>
          <a:endParaRPr lang="es-CO" sz="2800" b="1" kern="1200" dirty="0"/>
        </a:p>
      </dsp:txBody>
      <dsp:txXfrm>
        <a:off x="5668873" y="3928190"/>
        <a:ext cx="2785045" cy="6584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9F0B57-07FA-4D5E-B520-1394825E77D3}">
      <dsp:nvSpPr>
        <dsp:cNvPr id="0" name=""/>
        <dsp:cNvSpPr/>
      </dsp:nvSpPr>
      <dsp:spPr>
        <a:xfrm>
          <a:off x="-22454" y="22034"/>
          <a:ext cx="7243445" cy="1319050"/>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s-MX" sz="2400" b="1" kern="1200" dirty="0" smtClean="0"/>
            <a:t>INVESTIGACIÓN</a:t>
          </a:r>
          <a:r>
            <a:rPr lang="es-MX" sz="1800" b="1" kern="1200" dirty="0" smtClean="0"/>
            <a:t>: </a:t>
          </a:r>
          <a:r>
            <a:rPr lang="es-ES_tradnl" sz="1800" b="1" kern="1200" dirty="0" smtClean="0"/>
            <a:t>RETOS DEL POSCONFLICTO: INCLUSIÓN SOCIAL DE LOS EXCOMBATIENTES DE LAS FARC-EP- ZONA VEREDAL GUAJIRA” </a:t>
          </a:r>
          <a:endParaRPr lang="es-CO" sz="1800" b="1" kern="1200" dirty="0"/>
        </a:p>
      </dsp:txBody>
      <dsp:txXfrm>
        <a:off x="16180" y="60668"/>
        <a:ext cx="5424385" cy="1241782"/>
      </dsp:txXfrm>
    </dsp:sp>
    <dsp:sp modelId="{09680C2B-699D-482D-A77C-E1EBF3AEA98C}">
      <dsp:nvSpPr>
        <dsp:cNvPr id="0" name=""/>
        <dsp:cNvSpPr/>
      </dsp:nvSpPr>
      <dsp:spPr>
        <a:xfrm>
          <a:off x="2714591" y="1420462"/>
          <a:ext cx="5655826" cy="1350319"/>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s-MX" sz="2400" b="1" kern="1200" dirty="0" smtClean="0"/>
            <a:t>POLITICAS DE INCLUSIÓN: </a:t>
          </a:r>
          <a:r>
            <a:rPr lang="es-MX" sz="2400" b="0" kern="1200" dirty="0" smtClean="0"/>
            <a:t>Ley 1555 2012- población vulnerable, afrodescendiente</a:t>
          </a:r>
          <a:endParaRPr lang="es-CO" sz="2400" b="0" kern="1200" dirty="0"/>
        </a:p>
      </dsp:txBody>
      <dsp:txXfrm>
        <a:off x="2754140" y="1460011"/>
        <a:ext cx="4211427" cy="1271221"/>
      </dsp:txXfrm>
    </dsp:sp>
    <dsp:sp modelId="{AE21B462-9F61-4504-9E20-912A4E569A7D}">
      <dsp:nvSpPr>
        <dsp:cNvPr id="0" name=""/>
        <dsp:cNvSpPr/>
      </dsp:nvSpPr>
      <dsp:spPr>
        <a:xfrm>
          <a:off x="567962" y="3198125"/>
          <a:ext cx="7333263" cy="2250452"/>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s-ES_tradnl" sz="2400" b="1" kern="1200" dirty="0" smtClean="0"/>
            <a:t>Objetivos de Desarrollo Sostenible”  y el acuerdo por lo Superior 2034 (CESU) </a:t>
          </a:r>
          <a:r>
            <a:rPr lang="es-ES_tradnl" sz="1800" b="0" kern="1200" dirty="0" smtClean="0"/>
            <a:t>participar de lo  público. Formar  </a:t>
          </a:r>
          <a:r>
            <a:rPr lang="es-CO" sz="1800" kern="1200" dirty="0" smtClean="0"/>
            <a:t>ciudadanos con criterios de solidaridad y equidad, respetando las múltiples diversidades nacionales. mejoramiento de la educación en las regiones. Valores democráticos y ciudadanos que contribuyan al proceso de paz, la convivencia para una ciudadanía crítica y reflexiva</a:t>
          </a:r>
          <a:endParaRPr lang="es-CO" sz="1800" b="1" kern="1200" dirty="0"/>
        </a:p>
      </dsp:txBody>
      <dsp:txXfrm>
        <a:off x="633875" y="3264038"/>
        <a:ext cx="5431207" cy="2118626"/>
      </dsp:txXfrm>
    </dsp:sp>
    <dsp:sp modelId="{EB620D1A-ED38-4610-B742-32C152CCAA3B}">
      <dsp:nvSpPr>
        <dsp:cNvPr id="0" name=""/>
        <dsp:cNvSpPr/>
      </dsp:nvSpPr>
      <dsp:spPr>
        <a:xfrm>
          <a:off x="6094883" y="510221"/>
          <a:ext cx="1109421" cy="110942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CO" sz="3600" kern="1200"/>
        </a:p>
      </dsp:txBody>
      <dsp:txXfrm>
        <a:off x="6344503" y="510221"/>
        <a:ext cx="610181" cy="834839"/>
      </dsp:txXfrm>
    </dsp:sp>
    <dsp:sp modelId="{3FC6A3B6-934B-4436-907F-53B76CFBE515}">
      <dsp:nvSpPr>
        <dsp:cNvPr id="0" name=""/>
        <dsp:cNvSpPr/>
      </dsp:nvSpPr>
      <dsp:spPr>
        <a:xfrm>
          <a:off x="7047111" y="2475733"/>
          <a:ext cx="1109421" cy="110942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CO" sz="3600" kern="1200" dirty="0"/>
        </a:p>
      </dsp:txBody>
      <dsp:txXfrm>
        <a:off x="7296731" y="2475733"/>
        <a:ext cx="610181" cy="834839"/>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DAD9C3-F6D7-4AA8-8ACD-17A3C271B234}" type="datetimeFigureOut">
              <a:rPr lang="es-CO" smtClean="0"/>
              <a:pPr/>
              <a:t>12/04/2018</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58CBA0-60AD-424B-B098-B4BC18345679}" type="slidenum">
              <a:rPr lang="es-CO" smtClean="0"/>
              <a:pPr/>
              <a:t>‹Nº›</a:t>
            </a:fld>
            <a:endParaRPr lang="es-CO"/>
          </a:p>
        </p:txBody>
      </p:sp>
    </p:spTree>
    <p:extLst>
      <p:ext uri="{BB962C8B-B14F-4D97-AF65-F5344CB8AC3E}">
        <p14:creationId xmlns:p14="http://schemas.microsoft.com/office/powerpoint/2010/main" val="856859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30399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68193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3095529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3550425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3946018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1620946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3762379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2291824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1584666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56674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3B09EDF3-CAF2-4E4F-8060-5E8041785DF6}" type="datetimeFigureOut">
              <a:rPr lang="es-ES" smtClean="0"/>
              <a:pPr/>
              <a:t>12/04/2018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C767C28-A0AD-F042-A909-A505A63B0F81}" type="slidenum">
              <a:rPr lang="es-ES" smtClean="0"/>
              <a:pPr/>
              <a:t>‹Nº›</a:t>
            </a:fld>
            <a:endParaRPr lang="es-ES"/>
          </a:p>
        </p:txBody>
      </p:sp>
    </p:spTree>
    <p:extLst>
      <p:ext uri="{BB962C8B-B14F-4D97-AF65-F5344CB8AC3E}">
        <p14:creationId xmlns:p14="http://schemas.microsoft.com/office/powerpoint/2010/main" val="2075360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9EDF3-CAF2-4E4F-8060-5E8041785DF6}" type="datetimeFigureOut">
              <a:rPr lang="es-ES" smtClean="0"/>
              <a:pPr/>
              <a:t>12/04/2018</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767C28-A0AD-F042-A909-A505A63B0F81}" type="slidenum">
              <a:rPr lang="es-ES" smtClean="0"/>
              <a:pPr/>
              <a:t>‹Nº›</a:t>
            </a:fld>
            <a:endParaRPr lang="es-ES"/>
          </a:p>
        </p:txBody>
      </p:sp>
    </p:spTree>
    <p:extLst>
      <p:ext uri="{BB962C8B-B14F-4D97-AF65-F5344CB8AC3E}">
        <p14:creationId xmlns:p14="http://schemas.microsoft.com/office/powerpoint/2010/main" val="3221189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ítulo 1"/>
          <p:cNvSpPr>
            <a:spLocks noGrp="1"/>
          </p:cNvSpPr>
          <p:nvPr>
            <p:ph type="ctrTitle"/>
          </p:nvPr>
        </p:nvSpPr>
        <p:spPr>
          <a:xfrm>
            <a:off x="149902" y="794479"/>
            <a:ext cx="8814216" cy="3237875"/>
          </a:xfrm>
        </p:spPr>
        <p:txBody>
          <a:bodyPr>
            <a:noAutofit/>
          </a:bodyPr>
          <a:lstStyle/>
          <a:p>
            <a:r>
              <a:rPr lang="es-ES_tradnl" sz="3600" b="1" dirty="0" smtClean="0">
                <a:solidFill>
                  <a:schemeClr val="bg1"/>
                </a:solidFill>
              </a:rPr>
              <a:t/>
            </a:r>
            <a:br>
              <a:rPr lang="es-ES_tradnl" sz="3600" b="1" dirty="0" smtClean="0">
                <a:solidFill>
                  <a:schemeClr val="bg1"/>
                </a:solidFill>
              </a:rPr>
            </a:br>
            <a:r>
              <a:rPr lang="es-ES_tradnl" sz="3600" b="1" dirty="0" smtClean="0">
                <a:solidFill>
                  <a:schemeClr val="bg1"/>
                </a:solidFill>
              </a:rPr>
              <a:t>EDUCACIÓN </a:t>
            </a:r>
            <a:r>
              <a:rPr lang="es-ES_tradnl" sz="3600" b="1" dirty="0">
                <a:solidFill>
                  <a:schemeClr val="bg1"/>
                </a:solidFill>
              </a:rPr>
              <a:t>Y MOVILIDAD SOCIAL: UNA REFLEXIÓN DESDE LA ESCUELA SUPERIOR DE </a:t>
            </a:r>
            <a:r>
              <a:rPr lang="es-ES_tradnl" sz="3600" b="1" dirty="0" smtClean="0">
                <a:solidFill>
                  <a:schemeClr val="bg1"/>
                </a:solidFill>
              </a:rPr>
              <a:t>ADMINISTRACIÓN </a:t>
            </a:r>
            <a:r>
              <a:rPr lang="es-ES_tradnl" sz="3600" b="1" dirty="0">
                <a:solidFill>
                  <a:schemeClr val="bg1"/>
                </a:solidFill>
              </a:rPr>
              <a:t>PÚBLICA “ESA</a:t>
            </a:r>
            <a:r>
              <a:rPr lang="es-ES_tradnl" sz="3600" dirty="0">
                <a:solidFill>
                  <a:schemeClr val="bg1"/>
                </a:solidFill>
              </a:rPr>
              <a:t>P</a:t>
            </a:r>
            <a:r>
              <a:rPr lang="es-ES_tradnl" sz="3600" dirty="0" smtClean="0">
                <a:solidFill>
                  <a:schemeClr val="bg1"/>
                </a:solidFill>
              </a:rPr>
              <a:t>”</a:t>
            </a:r>
            <a:br>
              <a:rPr lang="es-ES_tradnl" sz="3600" dirty="0" smtClean="0">
                <a:solidFill>
                  <a:schemeClr val="bg1"/>
                </a:solidFill>
              </a:rPr>
            </a:br>
            <a:r>
              <a:rPr lang="es-ES_tradnl" sz="3600" dirty="0" smtClean="0">
                <a:solidFill>
                  <a:schemeClr val="bg1"/>
                </a:solidFill>
              </a:rPr>
              <a:t/>
            </a:r>
            <a:br>
              <a:rPr lang="es-ES_tradnl" sz="3600" dirty="0" smtClean="0">
                <a:solidFill>
                  <a:schemeClr val="bg1"/>
                </a:solidFill>
              </a:rPr>
            </a:br>
            <a:r>
              <a:rPr lang="es-ES_tradnl" sz="1400" i="1" dirty="0">
                <a:solidFill>
                  <a:schemeClr val="bg1"/>
                </a:solidFill>
                <a:latin typeface="Arial" panose="020B0604020202020204" pitchFamily="34" charset="0"/>
                <a:ea typeface="MS Mincho" panose="02020609040205080304" pitchFamily="49" charset="-128"/>
              </a:rPr>
              <a:t>“No se puede reformar la institución sin haber reformado antes las mentes, pero no se puede reformar las mentes si antes no se ha reformado las instituciones” </a:t>
            </a:r>
            <a:r>
              <a:rPr lang="es-CO" sz="1400" i="1" dirty="0">
                <a:solidFill>
                  <a:schemeClr val="bg1"/>
                </a:solidFill>
                <a:latin typeface="Arial" panose="020B0604020202020204" pitchFamily="34" charset="0"/>
                <a:ea typeface="MS Mincho" panose="02020609040205080304" pitchFamily="49" charset="-128"/>
              </a:rPr>
              <a:t>(Morín, 2011)</a:t>
            </a:r>
            <a:r>
              <a:rPr lang="es-CO" sz="1400" i="1" dirty="0">
                <a:solidFill>
                  <a:schemeClr val="bg1"/>
                </a:solidFill>
              </a:rPr>
              <a:t/>
            </a:r>
            <a:br>
              <a:rPr lang="es-CO" sz="1400" i="1" dirty="0">
                <a:solidFill>
                  <a:schemeClr val="bg1"/>
                </a:solidFill>
              </a:rPr>
            </a:br>
            <a:r>
              <a:rPr lang="es-CO" sz="3600" dirty="0"/>
              <a:t/>
            </a:r>
            <a:br>
              <a:rPr lang="es-CO" sz="3600" dirty="0"/>
            </a:br>
            <a:endParaRPr lang="es-ES" sz="3600" b="1" dirty="0">
              <a:solidFill>
                <a:schemeClr val="bg1"/>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3839609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1482328760"/>
              </p:ext>
            </p:extLst>
          </p:nvPr>
        </p:nvGraphicFramePr>
        <p:xfrm>
          <a:off x="412437" y="306726"/>
          <a:ext cx="8521700" cy="5689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699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ítulo 1"/>
          <p:cNvSpPr txBox="1">
            <a:spLocks/>
          </p:cNvSpPr>
          <p:nvPr/>
        </p:nvSpPr>
        <p:spPr>
          <a:xfrm>
            <a:off x="0" y="1636257"/>
            <a:ext cx="91440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s-ES" sz="8000" b="1" dirty="0" smtClean="0">
                <a:solidFill>
                  <a:schemeClr val="bg1"/>
                </a:solidFill>
                <a:effectLst>
                  <a:outerShdw blurRad="50800" dist="38100" dir="2700000" algn="tl" rotWithShape="0">
                    <a:prstClr val="black">
                      <a:alpha val="40000"/>
                    </a:prstClr>
                  </a:outerShdw>
                </a:effectLst>
              </a:rPr>
              <a:t>Gracias</a:t>
            </a:r>
            <a:endParaRPr lang="es-ES" sz="8000" b="1" dirty="0">
              <a:solidFill>
                <a:schemeClr val="bg1"/>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421269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b="1" dirty="0"/>
              <a:t>ESCUELA SUPERIOR DE ADMINISTRACIÓN </a:t>
            </a:r>
            <a:r>
              <a:rPr lang="es-MX" b="1" dirty="0" smtClean="0"/>
              <a:t>PUBLICA “ESAP”</a:t>
            </a:r>
            <a:endParaRPr lang="es-CO"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808890132"/>
              </p:ext>
            </p:extLst>
          </p:nvPr>
        </p:nvGraphicFramePr>
        <p:xfrm>
          <a:off x="288560" y="1611443"/>
          <a:ext cx="8566879"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2724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3502" y="24621"/>
            <a:ext cx="3050498" cy="485045"/>
          </a:xfrm>
        </p:spPr>
        <p:style>
          <a:lnRef idx="2">
            <a:schemeClr val="accent1"/>
          </a:lnRef>
          <a:fillRef idx="1">
            <a:schemeClr val="lt1"/>
          </a:fillRef>
          <a:effectRef idx="0">
            <a:schemeClr val="accent1"/>
          </a:effectRef>
          <a:fontRef idx="minor">
            <a:schemeClr val="dk1"/>
          </a:fontRef>
        </p:style>
        <p:txBody>
          <a:bodyPr>
            <a:noAutofit/>
          </a:bodyPr>
          <a:lstStyle/>
          <a:p>
            <a:r>
              <a:rPr lang="es-MX" sz="4000" b="1" dirty="0" smtClean="0"/>
              <a:t>COBERTURA</a:t>
            </a:r>
            <a:endParaRPr lang="es-CO" sz="4000"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024484705"/>
              </p:ext>
            </p:extLst>
          </p:nvPr>
        </p:nvGraphicFramePr>
        <p:xfrm>
          <a:off x="457355" y="734518"/>
          <a:ext cx="8401831" cy="54414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0815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2131" y="232348"/>
            <a:ext cx="6138472" cy="592111"/>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s-MX" dirty="0" smtClean="0"/>
              <a:t>TERRITORIAL ATLANTICO</a:t>
            </a:r>
            <a:endParaRPr lang="es-CO"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734267473"/>
              </p:ext>
            </p:extLst>
          </p:nvPr>
        </p:nvGraphicFramePr>
        <p:xfrm>
          <a:off x="562131" y="104566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5043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177134" cy="849624"/>
          </a:xfrm>
        </p:spPr>
        <p:txBody>
          <a:bodyPr>
            <a:normAutofit fontScale="90000"/>
          </a:bodyPr>
          <a:lstStyle/>
          <a:p>
            <a:r>
              <a:rPr lang="es-CO"/>
              <a:t>Territorial Atlántico: 943 estudiantes</a:t>
            </a:r>
            <a:endParaRPr lang="es-CO" dirty="0"/>
          </a:p>
        </p:txBody>
      </p:sp>
      <p:pic>
        <p:nvPicPr>
          <p:cNvPr id="4" name="Imagen 3"/>
          <p:cNvPicPr>
            <a:picLocks noChangeAspect="1"/>
          </p:cNvPicPr>
          <p:nvPr/>
        </p:nvPicPr>
        <p:blipFill>
          <a:blip r:embed="rId2"/>
          <a:stretch>
            <a:fillRect/>
          </a:stretch>
        </p:blipFill>
        <p:spPr>
          <a:xfrm>
            <a:off x="689548" y="1124262"/>
            <a:ext cx="8064708" cy="4856813"/>
          </a:xfrm>
          <a:prstGeom prst="rect">
            <a:avLst/>
          </a:prstGeom>
        </p:spPr>
      </p:pic>
    </p:spTree>
    <p:extLst>
      <p:ext uri="{BB962C8B-B14F-4D97-AF65-F5344CB8AC3E}">
        <p14:creationId xmlns:p14="http://schemas.microsoft.com/office/powerpoint/2010/main" val="4012130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615125" y="269822"/>
            <a:ext cx="7854317" cy="5883491"/>
          </a:xfrm>
          <a:prstGeom prst="rect">
            <a:avLst/>
          </a:prstGeom>
        </p:spPr>
      </p:pic>
    </p:spTree>
    <p:extLst>
      <p:ext uri="{BB962C8B-B14F-4D97-AF65-F5344CB8AC3E}">
        <p14:creationId xmlns:p14="http://schemas.microsoft.com/office/powerpoint/2010/main" val="2637766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869431" y="800546"/>
            <a:ext cx="7555042" cy="4944036"/>
          </a:xfrm>
          <a:prstGeom prst="rect">
            <a:avLst/>
          </a:prstGeom>
        </p:spPr>
      </p:pic>
    </p:spTree>
    <p:extLst>
      <p:ext uri="{BB962C8B-B14F-4D97-AF65-F5344CB8AC3E}">
        <p14:creationId xmlns:p14="http://schemas.microsoft.com/office/powerpoint/2010/main" val="850398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PROMEDIO POR ESTRATO EN LA TERRITORIAL ATLANTICO</a:t>
            </a:r>
            <a:endParaRPr lang="es-CO" dirty="0"/>
          </a:p>
        </p:txBody>
      </p:sp>
      <p:sp>
        <p:nvSpPr>
          <p:cNvPr id="3" name="Marcador de contenido 2"/>
          <p:cNvSpPr>
            <a:spLocks noGrp="1"/>
          </p:cNvSpPr>
          <p:nvPr>
            <p:ph idx="1"/>
          </p:nvPr>
        </p:nvSpPr>
        <p:spPr/>
        <p:txBody>
          <a:bodyPr/>
          <a:lstStyle/>
          <a:p>
            <a:endParaRPr lang="es-CO" dirty="0"/>
          </a:p>
          <a:p>
            <a:r>
              <a:rPr lang="es-CO" dirty="0" smtClean="0"/>
              <a:t> </a:t>
            </a:r>
            <a:r>
              <a:rPr lang="es-CO" dirty="0"/>
              <a:t>Estrato 1: 46.9%</a:t>
            </a:r>
          </a:p>
          <a:p>
            <a:r>
              <a:rPr lang="es-CO" dirty="0" smtClean="0"/>
              <a:t>Estrato </a:t>
            </a:r>
            <a:r>
              <a:rPr lang="es-CO" dirty="0"/>
              <a:t>2: 37.3%</a:t>
            </a:r>
          </a:p>
          <a:p>
            <a:r>
              <a:rPr lang="es-CO" dirty="0" smtClean="0"/>
              <a:t>Estrato 3: </a:t>
            </a:r>
            <a:r>
              <a:rPr lang="es-CO" dirty="0"/>
              <a:t>15.2%</a:t>
            </a:r>
          </a:p>
          <a:p>
            <a:r>
              <a:rPr lang="es-CO" dirty="0" smtClean="0"/>
              <a:t>Promedio Estratos </a:t>
            </a:r>
            <a:r>
              <a:rPr lang="es-CO" dirty="0"/>
              <a:t>1 y 2: 84.2%</a:t>
            </a:r>
          </a:p>
          <a:p>
            <a:r>
              <a:rPr lang="es-CO" dirty="0" smtClean="0"/>
              <a:t>Promedio Estratos </a:t>
            </a:r>
            <a:r>
              <a:rPr lang="es-CO" dirty="0"/>
              <a:t>1, 2 y 3: 99.4%</a:t>
            </a:r>
          </a:p>
          <a:p>
            <a:endParaRPr lang="es-CO" dirty="0"/>
          </a:p>
        </p:txBody>
      </p:sp>
    </p:spTree>
    <p:extLst>
      <p:ext uri="{BB962C8B-B14F-4D97-AF65-F5344CB8AC3E}">
        <p14:creationId xmlns:p14="http://schemas.microsoft.com/office/powerpoint/2010/main" val="243980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7356" y="264463"/>
            <a:ext cx="5418945" cy="549821"/>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s-MX" dirty="0" smtClean="0"/>
              <a:t>ESTRUCTURA ORGANICA</a:t>
            </a:r>
            <a:endParaRPr lang="es-CO"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697994160"/>
              </p:ext>
            </p:extLst>
          </p:nvPr>
        </p:nvGraphicFramePr>
        <p:xfrm>
          <a:off x="457200" y="1180475"/>
          <a:ext cx="8476938" cy="4935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822200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307</Words>
  <Application>Microsoft Office PowerPoint</Application>
  <PresentationFormat>Presentación en pantalla (4:3)</PresentationFormat>
  <Paragraphs>43</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MS Mincho</vt:lpstr>
      <vt:lpstr>Arial</vt:lpstr>
      <vt:lpstr>Calibri</vt:lpstr>
      <vt:lpstr>helvetica</vt:lpstr>
      <vt:lpstr>Tema de Office</vt:lpstr>
      <vt:lpstr> EDUCACIÓN Y MOVILIDAD SOCIAL: UNA REFLEXIÓN DESDE LA ESCUELA SUPERIOR DE ADMINISTRACIÓN PÚBLICA “ESAP”  “No se puede reformar la institución sin haber reformado antes las mentes, pero no se puede reformar las mentes si antes no se ha reformado las instituciones” (Morín, 2011)  </vt:lpstr>
      <vt:lpstr>ESCUELA SUPERIOR DE ADMINISTRACIÓN PUBLICA “ESAP”</vt:lpstr>
      <vt:lpstr>COBERTURA</vt:lpstr>
      <vt:lpstr>TERRITORIAL ATLANTICO</vt:lpstr>
      <vt:lpstr>Territorial Atlántico: 943 estudiantes</vt:lpstr>
      <vt:lpstr>Presentación de PowerPoint</vt:lpstr>
      <vt:lpstr>Presentación de PowerPoint</vt:lpstr>
      <vt:lpstr>PROMEDIO POR ESTRATO EN LA TERRITORIAL ATLANTICO</vt:lpstr>
      <vt:lpstr>ESTRUCTURA ORGANICA</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dc:title>
  <dc:creator>304</dc:creator>
  <cp:lastModifiedBy>Windows User</cp:lastModifiedBy>
  <cp:revision>37</cp:revision>
  <dcterms:created xsi:type="dcterms:W3CDTF">2017-11-20T16:05:40Z</dcterms:created>
  <dcterms:modified xsi:type="dcterms:W3CDTF">2018-04-12T13:52:00Z</dcterms:modified>
</cp:coreProperties>
</file>