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20"/>
  </p:notesMasterIdLst>
  <p:sldIdLst>
    <p:sldId id="256" r:id="rId2"/>
    <p:sldId id="418" r:id="rId3"/>
    <p:sldId id="419" r:id="rId4"/>
    <p:sldId id="422" r:id="rId5"/>
    <p:sldId id="423" r:id="rId6"/>
    <p:sldId id="424" r:id="rId7"/>
    <p:sldId id="425" r:id="rId8"/>
    <p:sldId id="426" r:id="rId9"/>
    <p:sldId id="428" r:id="rId10"/>
    <p:sldId id="429" r:id="rId11"/>
    <p:sldId id="432" r:id="rId12"/>
    <p:sldId id="433" r:id="rId13"/>
    <p:sldId id="406" r:id="rId14"/>
    <p:sldId id="436" r:id="rId15"/>
    <p:sldId id="439" r:id="rId16"/>
    <p:sldId id="440" r:id="rId17"/>
    <p:sldId id="434" r:id="rId18"/>
    <p:sldId id="435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C3D0"/>
    <a:srgbClr val="052E51"/>
    <a:srgbClr val="FAEB00"/>
    <a:srgbClr val="275F8F"/>
    <a:srgbClr val="97D7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67" autoAdjust="0"/>
    <p:restoredTop sz="96952"/>
  </p:normalViewPr>
  <p:slideViewPr>
    <p:cSldViewPr snapToGrid="0" snapToObjects="1">
      <p:cViewPr varScale="1">
        <p:scale>
          <a:sx n="72" d="100"/>
          <a:sy n="72" d="100"/>
        </p:scale>
        <p:origin x="13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1215FF-EA92-B149-9303-D67348E89E42}" type="doc">
      <dgm:prSet loTypeId="urn:microsoft.com/office/officeart/2005/8/layout/cycle3" loCatId="process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A6E6D40D-4D11-5A45-8123-21BDF2407A1A}">
      <dgm:prSet phldrT="[Texto]" custT="1"/>
      <dgm:spPr/>
      <dgm:t>
        <a:bodyPr/>
        <a:lstStyle/>
        <a:p>
          <a:r>
            <a:rPr lang="es-ES" sz="1800" b="1" dirty="0"/>
            <a:t>Participación</a:t>
          </a:r>
        </a:p>
      </dgm:t>
    </dgm:pt>
    <dgm:pt modelId="{EFBA802D-2EDF-3344-B933-84755AC6B7C6}" type="parTrans" cxnId="{CAD53B7E-3297-9540-AD7C-1D4B3D8172E6}">
      <dgm:prSet/>
      <dgm:spPr/>
      <dgm:t>
        <a:bodyPr/>
        <a:lstStyle/>
        <a:p>
          <a:endParaRPr lang="es-ES" sz="2800" b="1"/>
        </a:p>
      </dgm:t>
    </dgm:pt>
    <dgm:pt modelId="{C6912885-637A-A246-A40D-A0D273AB2B1C}" type="sibTrans" cxnId="{CAD53B7E-3297-9540-AD7C-1D4B3D8172E6}">
      <dgm:prSet/>
      <dgm:spPr/>
      <dgm:t>
        <a:bodyPr/>
        <a:lstStyle/>
        <a:p>
          <a:endParaRPr lang="es-ES" sz="2800" b="1"/>
        </a:p>
      </dgm:t>
    </dgm:pt>
    <dgm:pt modelId="{F859CCC3-C5B3-6640-8133-9B969E77F99D}">
      <dgm:prSet phldrT="[Texto]" custT="1"/>
      <dgm:spPr/>
      <dgm:t>
        <a:bodyPr/>
        <a:lstStyle/>
        <a:p>
          <a:r>
            <a:rPr lang="es-ES" sz="1800" b="1" dirty="0"/>
            <a:t>Calidad</a:t>
          </a:r>
        </a:p>
      </dgm:t>
    </dgm:pt>
    <dgm:pt modelId="{02ABD726-DF6B-8743-8F41-1189E54C27DF}" type="parTrans" cxnId="{77DBF7DF-A409-FF47-8ACB-BCB35D9CE88E}">
      <dgm:prSet/>
      <dgm:spPr/>
      <dgm:t>
        <a:bodyPr/>
        <a:lstStyle/>
        <a:p>
          <a:endParaRPr lang="es-ES" sz="2800" b="1"/>
        </a:p>
      </dgm:t>
    </dgm:pt>
    <dgm:pt modelId="{9381709F-DB7B-8E4F-A3FA-DFF248F2A029}" type="sibTrans" cxnId="{77DBF7DF-A409-FF47-8ACB-BCB35D9CE88E}">
      <dgm:prSet/>
      <dgm:spPr/>
      <dgm:t>
        <a:bodyPr/>
        <a:lstStyle/>
        <a:p>
          <a:endParaRPr lang="es-ES" sz="2800" b="1"/>
        </a:p>
      </dgm:t>
    </dgm:pt>
    <dgm:pt modelId="{80B156ED-E3D5-E44F-8A98-E51077FB0279}">
      <dgm:prSet phldrT="[Texto]" custT="1"/>
      <dgm:spPr/>
      <dgm:t>
        <a:bodyPr/>
        <a:lstStyle/>
        <a:p>
          <a:r>
            <a:rPr lang="es-ES" sz="1800" b="1" dirty="0"/>
            <a:t>Interculturalidad</a:t>
          </a:r>
        </a:p>
      </dgm:t>
    </dgm:pt>
    <dgm:pt modelId="{9F1B6B2B-42DE-3747-AB76-B81118262D01}" type="parTrans" cxnId="{0384FAC2-B8A4-7540-8A46-4B6029980EF7}">
      <dgm:prSet/>
      <dgm:spPr/>
      <dgm:t>
        <a:bodyPr/>
        <a:lstStyle/>
        <a:p>
          <a:endParaRPr lang="es-ES" sz="2800" b="1"/>
        </a:p>
      </dgm:t>
    </dgm:pt>
    <dgm:pt modelId="{7211B30D-45AB-DE4B-8A35-7C54B63E21B2}" type="sibTrans" cxnId="{0384FAC2-B8A4-7540-8A46-4B6029980EF7}">
      <dgm:prSet/>
      <dgm:spPr/>
      <dgm:t>
        <a:bodyPr/>
        <a:lstStyle/>
        <a:p>
          <a:endParaRPr lang="es-ES" sz="2800" b="1"/>
        </a:p>
      </dgm:t>
    </dgm:pt>
    <dgm:pt modelId="{8DA4535B-D784-7D46-8395-7AD9686FAF56}">
      <dgm:prSet phldrT="[Texto]" custT="1"/>
      <dgm:spPr/>
      <dgm:t>
        <a:bodyPr/>
        <a:lstStyle/>
        <a:p>
          <a:r>
            <a:rPr lang="es-ES" sz="1800" b="1" dirty="0"/>
            <a:t>Pertinencia</a:t>
          </a:r>
        </a:p>
      </dgm:t>
    </dgm:pt>
    <dgm:pt modelId="{C58E5B9B-44F7-CE42-8251-ED4D11C03088}" type="parTrans" cxnId="{EDD4D0E6-3DE2-CE43-B04A-4FD071AD533C}">
      <dgm:prSet/>
      <dgm:spPr/>
      <dgm:t>
        <a:bodyPr/>
        <a:lstStyle/>
        <a:p>
          <a:endParaRPr lang="es-ES" sz="2800" b="1"/>
        </a:p>
      </dgm:t>
    </dgm:pt>
    <dgm:pt modelId="{8E551D55-D49C-E346-AE85-1DD17A82BD74}" type="sibTrans" cxnId="{EDD4D0E6-3DE2-CE43-B04A-4FD071AD533C}">
      <dgm:prSet/>
      <dgm:spPr/>
      <dgm:t>
        <a:bodyPr/>
        <a:lstStyle/>
        <a:p>
          <a:endParaRPr lang="es-ES" sz="2800" b="1"/>
        </a:p>
      </dgm:t>
    </dgm:pt>
    <dgm:pt modelId="{100C2F13-37F5-254D-B57D-A685A30BEAE1}">
      <dgm:prSet phldrT="[Texto]" custT="1"/>
      <dgm:spPr/>
      <dgm:t>
        <a:bodyPr/>
        <a:lstStyle/>
        <a:p>
          <a:r>
            <a:rPr lang="es-ES" sz="1800" b="1" dirty="0"/>
            <a:t>Diversidad</a:t>
          </a:r>
        </a:p>
      </dgm:t>
    </dgm:pt>
    <dgm:pt modelId="{611771EA-DB24-2A4C-B3B6-5D4D7720CAD7}" type="parTrans" cxnId="{317FCB92-8BE1-BA4F-A55A-0D36737D5DFE}">
      <dgm:prSet/>
      <dgm:spPr/>
      <dgm:t>
        <a:bodyPr/>
        <a:lstStyle/>
        <a:p>
          <a:endParaRPr lang="es-ES" sz="2800" b="1"/>
        </a:p>
      </dgm:t>
    </dgm:pt>
    <dgm:pt modelId="{A00097F7-C42E-224C-838F-9CD027C467EE}" type="sibTrans" cxnId="{317FCB92-8BE1-BA4F-A55A-0D36737D5DFE}">
      <dgm:prSet/>
      <dgm:spPr/>
      <dgm:t>
        <a:bodyPr/>
        <a:lstStyle/>
        <a:p>
          <a:endParaRPr lang="es-ES" sz="2800" b="1"/>
        </a:p>
      </dgm:t>
    </dgm:pt>
    <dgm:pt modelId="{B891AF99-2D25-EA41-A202-96FA96684FD8}">
      <dgm:prSet phldrT="[Texto]" custT="1"/>
      <dgm:spPr/>
      <dgm:t>
        <a:bodyPr/>
        <a:lstStyle/>
        <a:p>
          <a:r>
            <a:rPr lang="es-ES" sz="1800" b="1" dirty="0"/>
            <a:t>Equidad</a:t>
          </a:r>
        </a:p>
      </dgm:t>
    </dgm:pt>
    <dgm:pt modelId="{9A70B41C-65B0-D244-9333-F1DC0F273CD9}" type="parTrans" cxnId="{8A343402-8AE8-7344-8215-69ADAC3E253A}">
      <dgm:prSet/>
      <dgm:spPr/>
      <dgm:t>
        <a:bodyPr/>
        <a:lstStyle/>
        <a:p>
          <a:endParaRPr lang="es-ES" sz="2800" b="1"/>
        </a:p>
      </dgm:t>
    </dgm:pt>
    <dgm:pt modelId="{326D6922-8C25-EF48-AE21-D2CC2BCD4E24}" type="sibTrans" cxnId="{8A343402-8AE8-7344-8215-69ADAC3E253A}">
      <dgm:prSet/>
      <dgm:spPr/>
      <dgm:t>
        <a:bodyPr/>
        <a:lstStyle/>
        <a:p>
          <a:endParaRPr lang="es-ES" sz="2800" b="1"/>
        </a:p>
      </dgm:t>
    </dgm:pt>
    <dgm:pt modelId="{AED11B2E-93E2-5A4A-A2D1-434B6FF1E886}" type="pres">
      <dgm:prSet presAssocID="{EF1215FF-EA92-B149-9303-D67348E89E42}" presName="Name0" presStyleCnt="0">
        <dgm:presLayoutVars>
          <dgm:dir/>
          <dgm:resizeHandles val="exact"/>
        </dgm:presLayoutVars>
      </dgm:prSet>
      <dgm:spPr/>
    </dgm:pt>
    <dgm:pt modelId="{CBEC6EFA-C1F0-2047-999D-7AEEB2D8AAA3}" type="pres">
      <dgm:prSet presAssocID="{EF1215FF-EA92-B149-9303-D67348E89E42}" presName="cycle" presStyleCnt="0"/>
      <dgm:spPr/>
    </dgm:pt>
    <dgm:pt modelId="{8B973027-4ADD-6143-85FE-AD8AF65A5B5C}" type="pres">
      <dgm:prSet presAssocID="{A6E6D40D-4D11-5A45-8123-21BDF2407A1A}" presName="nodeFirstNode" presStyleLbl="node1" presStyleIdx="0" presStyleCnt="6" custScaleX="118385">
        <dgm:presLayoutVars>
          <dgm:bulletEnabled val="1"/>
        </dgm:presLayoutVars>
      </dgm:prSet>
      <dgm:spPr/>
    </dgm:pt>
    <dgm:pt modelId="{2F59FFB8-1178-AC49-A9D2-19D29D2E2C41}" type="pres">
      <dgm:prSet presAssocID="{C6912885-637A-A246-A40D-A0D273AB2B1C}" presName="sibTransFirstNode" presStyleLbl="bgShp" presStyleIdx="0" presStyleCnt="1"/>
      <dgm:spPr/>
    </dgm:pt>
    <dgm:pt modelId="{6E4A4791-DD57-274B-88DB-E7761C87808B}" type="pres">
      <dgm:prSet presAssocID="{F859CCC3-C5B3-6640-8133-9B969E77F99D}" presName="nodeFollowingNodes" presStyleLbl="node1" presStyleIdx="1" presStyleCnt="6">
        <dgm:presLayoutVars>
          <dgm:bulletEnabled val="1"/>
        </dgm:presLayoutVars>
      </dgm:prSet>
      <dgm:spPr/>
    </dgm:pt>
    <dgm:pt modelId="{FC174DA0-EDD8-3748-B34B-79721FC0281F}" type="pres">
      <dgm:prSet presAssocID="{80B156ED-E3D5-E44F-8A98-E51077FB0279}" presName="nodeFollowingNodes" presStyleLbl="node1" presStyleIdx="2" presStyleCnt="6" custScaleX="129847" custRadScaleRad="95403" custRadScaleInc="-10104">
        <dgm:presLayoutVars>
          <dgm:bulletEnabled val="1"/>
        </dgm:presLayoutVars>
      </dgm:prSet>
      <dgm:spPr/>
    </dgm:pt>
    <dgm:pt modelId="{686EBAC2-3BDE-6C4F-A3B9-8AEEE977FA8C}" type="pres">
      <dgm:prSet presAssocID="{8DA4535B-D784-7D46-8395-7AD9686FAF56}" presName="nodeFollowingNodes" presStyleLbl="node1" presStyleIdx="3" presStyleCnt="6">
        <dgm:presLayoutVars>
          <dgm:bulletEnabled val="1"/>
        </dgm:presLayoutVars>
      </dgm:prSet>
      <dgm:spPr/>
    </dgm:pt>
    <dgm:pt modelId="{CFD11CF5-A498-4B4D-8813-A74E83ABDF25}" type="pres">
      <dgm:prSet presAssocID="{100C2F13-37F5-254D-B57D-A685A30BEAE1}" presName="nodeFollowingNodes" presStyleLbl="node1" presStyleIdx="4" presStyleCnt="6">
        <dgm:presLayoutVars>
          <dgm:bulletEnabled val="1"/>
        </dgm:presLayoutVars>
      </dgm:prSet>
      <dgm:spPr/>
    </dgm:pt>
    <dgm:pt modelId="{9541115C-C502-E842-981B-EB50BC0F0289}" type="pres">
      <dgm:prSet presAssocID="{B891AF99-2D25-EA41-A202-96FA96684FD8}" presName="nodeFollowingNodes" presStyleLbl="node1" presStyleIdx="5" presStyleCnt="6">
        <dgm:presLayoutVars>
          <dgm:bulletEnabled val="1"/>
        </dgm:presLayoutVars>
      </dgm:prSet>
      <dgm:spPr/>
    </dgm:pt>
  </dgm:ptLst>
  <dgm:cxnLst>
    <dgm:cxn modelId="{8A343402-8AE8-7344-8215-69ADAC3E253A}" srcId="{EF1215FF-EA92-B149-9303-D67348E89E42}" destId="{B891AF99-2D25-EA41-A202-96FA96684FD8}" srcOrd="5" destOrd="0" parTransId="{9A70B41C-65B0-D244-9333-F1DC0F273CD9}" sibTransId="{326D6922-8C25-EF48-AE21-D2CC2BCD4E24}"/>
    <dgm:cxn modelId="{61AA253A-2AFD-0440-B024-AA78C3D5DF9F}" type="presOf" srcId="{A6E6D40D-4D11-5A45-8123-21BDF2407A1A}" destId="{8B973027-4ADD-6143-85FE-AD8AF65A5B5C}" srcOrd="0" destOrd="0" presId="urn:microsoft.com/office/officeart/2005/8/layout/cycle3"/>
    <dgm:cxn modelId="{6DBD737C-1FCB-3E45-BA4E-485A0474DD35}" type="presOf" srcId="{100C2F13-37F5-254D-B57D-A685A30BEAE1}" destId="{CFD11CF5-A498-4B4D-8813-A74E83ABDF25}" srcOrd="0" destOrd="0" presId="urn:microsoft.com/office/officeart/2005/8/layout/cycle3"/>
    <dgm:cxn modelId="{CAD53B7E-3297-9540-AD7C-1D4B3D8172E6}" srcId="{EF1215FF-EA92-B149-9303-D67348E89E42}" destId="{A6E6D40D-4D11-5A45-8123-21BDF2407A1A}" srcOrd="0" destOrd="0" parTransId="{EFBA802D-2EDF-3344-B933-84755AC6B7C6}" sibTransId="{C6912885-637A-A246-A40D-A0D273AB2B1C}"/>
    <dgm:cxn modelId="{05C73092-8E50-234C-961E-B6BD4B5DF432}" type="presOf" srcId="{8DA4535B-D784-7D46-8395-7AD9686FAF56}" destId="{686EBAC2-3BDE-6C4F-A3B9-8AEEE977FA8C}" srcOrd="0" destOrd="0" presId="urn:microsoft.com/office/officeart/2005/8/layout/cycle3"/>
    <dgm:cxn modelId="{317FCB92-8BE1-BA4F-A55A-0D36737D5DFE}" srcId="{EF1215FF-EA92-B149-9303-D67348E89E42}" destId="{100C2F13-37F5-254D-B57D-A685A30BEAE1}" srcOrd="4" destOrd="0" parTransId="{611771EA-DB24-2A4C-B3B6-5D4D7720CAD7}" sibTransId="{A00097F7-C42E-224C-838F-9CD027C467EE}"/>
    <dgm:cxn modelId="{F4CD32A8-3520-FB46-9196-51F42EC49C16}" type="presOf" srcId="{EF1215FF-EA92-B149-9303-D67348E89E42}" destId="{AED11B2E-93E2-5A4A-A2D1-434B6FF1E886}" srcOrd="0" destOrd="0" presId="urn:microsoft.com/office/officeart/2005/8/layout/cycle3"/>
    <dgm:cxn modelId="{12FF53AC-30E9-C24E-B36B-6A390F513F7C}" type="presOf" srcId="{80B156ED-E3D5-E44F-8A98-E51077FB0279}" destId="{FC174DA0-EDD8-3748-B34B-79721FC0281F}" srcOrd="0" destOrd="0" presId="urn:microsoft.com/office/officeart/2005/8/layout/cycle3"/>
    <dgm:cxn modelId="{82EAD6BF-2CF6-ED4E-98A6-6962765AD979}" type="presOf" srcId="{C6912885-637A-A246-A40D-A0D273AB2B1C}" destId="{2F59FFB8-1178-AC49-A9D2-19D29D2E2C41}" srcOrd="0" destOrd="0" presId="urn:microsoft.com/office/officeart/2005/8/layout/cycle3"/>
    <dgm:cxn modelId="{0384FAC2-B8A4-7540-8A46-4B6029980EF7}" srcId="{EF1215FF-EA92-B149-9303-D67348E89E42}" destId="{80B156ED-E3D5-E44F-8A98-E51077FB0279}" srcOrd="2" destOrd="0" parTransId="{9F1B6B2B-42DE-3747-AB76-B81118262D01}" sibTransId="{7211B30D-45AB-DE4B-8A35-7C54B63E21B2}"/>
    <dgm:cxn modelId="{124538C7-C161-0042-9C73-379716794CFD}" type="presOf" srcId="{F859CCC3-C5B3-6640-8133-9B969E77F99D}" destId="{6E4A4791-DD57-274B-88DB-E7761C87808B}" srcOrd="0" destOrd="0" presId="urn:microsoft.com/office/officeart/2005/8/layout/cycle3"/>
    <dgm:cxn modelId="{86FDD7DD-7A2C-1841-8E02-B530B8ED7B3C}" type="presOf" srcId="{B891AF99-2D25-EA41-A202-96FA96684FD8}" destId="{9541115C-C502-E842-981B-EB50BC0F0289}" srcOrd="0" destOrd="0" presId="urn:microsoft.com/office/officeart/2005/8/layout/cycle3"/>
    <dgm:cxn modelId="{77DBF7DF-A409-FF47-8ACB-BCB35D9CE88E}" srcId="{EF1215FF-EA92-B149-9303-D67348E89E42}" destId="{F859CCC3-C5B3-6640-8133-9B969E77F99D}" srcOrd="1" destOrd="0" parTransId="{02ABD726-DF6B-8743-8F41-1189E54C27DF}" sibTransId="{9381709F-DB7B-8E4F-A3FA-DFF248F2A029}"/>
    <dgm:cxn modelId="{EDD4D0E6-3DE2-CE43-B04A-4FD071AD533C}" srcId="{EF1215FF-EA92-B149-9303-D67348E89E42}" destId="{8DA4535B-D784-7D46-8395-7AD9686FAF56}" srcOrd="3" destOrd="0" parTransId="{C58E5B9B-44F7-CE42-8251-ED4D11C03088}" sibTransId="{8E551D55-D49C-E346-AE85-1DD17A82BD74}"/>
    <dgm:cxn modelId="{28392207-2C8B-0641-966A-891BCD3B4571}" type="presParOf" srcId="{AED11B2E-93E2-5A4A-A2D1-434B6FF1E886}" destId="{CBEC6EFA-C1F0-2047-999D-7AEEB2D8AAA3}" srcOrd="0" destOrd="0" presId="urn:microsoft.com/office/officeart/2005/8/layout/cycle3"/>
    <dgm:cxn modelId="{BB48D901-8763-244C-A2B2-442133FDCB2D}" type="presParOf" srcId="{CBEC6EFA-C1F0-2047-999D-7AEEB2D8AAA3}" destId="{8B973027-4ADD-6143-85FE-AD8AF65A5B5C}" srcOrd="0" destOrd="0" presId="urn:microsoft.com/office/officeart/2005/8/layout/cycle3"/>
    <dgm:cxn modelId="{ECA483E9-1E55-5040-A3CF-50A58C096E80}" type="presParOf" srcId="{CBEC6EFA-C1F0-2047-999D-7AEEB2D8AAA3}" destId="{2F59FFB8-1178-AC49-A9D2-19D29D2E2C41}" srcOrd="1" destOrd="0" presId="urn:microsoft.com/office/officeart/2005/8/layout/cycle3"/>
    <dgm:cxn modelId="{C80EA5B8-6578-C448-AC31-7F69AC6E4063}" type="presParOf" srcId="{CBEC6EFA-C1F0-2047-999D-7AEEB2D8AAA3}" destId="{6E4A4791-DD57-274B-88DB-E7761C87808B}" srcOrd="2" destOrd="0" presId="urn:microsoft.com/office/officeart/2005/8/layout/cycle3"/>
    <dgm:cxn modelId="{6243FEB4-F8EB-2049-8D2B-1D82202EE350}" type="presParOf" srcId="{CBEC6EFA-C1F0-2047-999D-7AEEB2D8AAA3}" destId="{FC174DA0-EDD8-3748-B34B-79721FC0281F}" srcOrd="3" destOrd="0" presId="urn:microsoft.com/office/officeart/2005/8/layout/cycle3"/>
    <dgm:cxn modelId="{DA1C17A3-07ED-F945-AB40-CA2E5B2007B4}" type="presParOf" srcId="{CBEC6EFA-C1F0-2047-999D-7AEEB2D8AAA3}" destId="{686EBAC2-3BDE-6C4F-A3B9-8AEEE977FA8C}" srcOrd="4" destOrd="0" presId="urn:microsoft.com/office/officeart/2005/8/layout/cycle3"/>
    <dgm:cxn modelId="{F8D21954-079A-3348-99DA-0BF3886A5D80}" type="presParOf" srcId="{CBEC6EFA-C1F0-2047-999D-7AEEB2D8AAA3}" destId="{CFD11CF5-A498-4B4D-8813-A74E83ABDF25}" srcOrd="5" destOrd="0" presId="urn:microsoft.com/office/officeart/2005/8/layout/cycle3"/>
    <dgm:cxn modelId="{486E0A68-814D-9E4A-98CA-6AE7F0A9C88B}" type="presParOf" srcId="{CBEC6EFA-C1F0-2047-999D-7AEEB2D8AAA3}" destId="{9541115C-C502-E842-981B-EB50BC0F0289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0FF3F6-D538-44C8-A844-800EC0FB88EE}" type="doc">
      <dgm:prSet loTypeId="urn:microsoft.com/office/officeart/2005/8/layout/matrix3" loCatId="matrix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s-CO"/>
        </a:p>
      </dgm:t>
    </dgm:pt>
    <dgm:pt modelId="{88697060-A197-47BF-80F6-396E86E1A576}">
      <dgm:prSet phldrT="[Texto]" custT="1"/>
      <dgm:spPr/>
      <dgm:t>
        <a:bodyPr/>
        <a:lstStyle/>
        <a:p>
          <a:r>
            <a:rPr lang="es-CO" sz="1600" b="1" dirty="0">
              <a:solidFill>
                <a:srgbClr val="052E51"/>
              </a:solidFill>
              <a:latin typeface="Verdana"/>
              <a:cs typeface="Verdana"/>
            </a:rPr>
            <a:t>Grupos</a:t>
          </a:r>
          <a:r>
            <a:rPr lang="es-CO" sz="1600" dirty="0">
              <a:solidFill>
                <a:srgbClr val="052E51"/>
              </a:solidFill>
              <a:latin typeface="Verdana"/>
              <a:cs typeface="Verdana"/>
            </a:rPr>
            <a:t> </a:t>
          </a:r>
          <a:r>
            <a:rPr lang="es-CO" sz="1600" b="1" dirty="0">
              <a:solidFill>
                <a:srgbClr val="052E51"/>
              </a:solidFill>
              <a:latin typeface="Verdana"/>
              <a:cs typeface="Verdana"/>
            </a:rPr>
            <a:t>étnicos</a:t>
          </a:r>
        </a:p>
      </dgm:t>
    </dgm:pt>
    <dgm:pt modelId="{7F62200D-6485-4E6B-BED6-64382E17B46C}" type="parTrans" cxnId="{4B1D331D-C3C8-464D-8413-3BCEEF2B2355}">
      <dgm:prSet/>
      <dgm:spPr/>
      <dgm:t>
        <a:bodyPr/>
        <a:lstStyle/>
        <a:p>
          <a:endParaRPr lang="es-CO" sz="1600"/>
        </a:p>
      </dgm:t>
    </dgm:pt>
    <dgm:pt modelId="{CB9B6BB6-74C1-4561-8A87-3A0F00E95125}" type="sibTrans" cxnId="{4B1D331D-C3C8-464D-8413-3BCEEF2B2355}">
      <dgm:prSet/>
      <dgm:spPr/>
      <dgm:t>
        <a:bodyPr/>
        <a:lstStyle/>
        <a:p>
          <a:endParaRPr lang="es-CO" sz="1600"/>
        </a:p>
      </dgm:t>
    </dgm:pt>
    <dgm:pt modelId="{F894AC41-ACD2-43BD-A841-0813600E14D3}">
      <dgm:prSet phldrT="[Texto]" custT="1"/>
      <dgm:spPr/>
      <dgm:t>
        <a:bodyPr/>
        <a:lstStyle/>
        <a:p>
          <a:r>
            <a:rPr lang="es-CO" sz="1600" b="1" dirty="0">
              <a:solidFill>
                <a:srgbClr val="052E51"/>
              </a:solidFill>
              <a:latin typeface="Verdana"/>
              <a:cs typeface="Verdana"/>
            </a:rPr>
            <a:t>Habitantes de </a:t>
          </a:r>
          <a:r>
            <a:rPr lang="es-CO" sz="1600" b="0" dirty="0">
              <a:solidFill>
                <a:srgbClr val="052E51"/>
              </a:solidFill>
              <a:latin typeface="Verdana"/>
              <a:cs typeface="Verdana"/>
            </a:rPr>
            <a:t>f</a:t>
          </a:r>
          <a:r>
            <a:rPr lang="es-CO" sz="1600" b="1" dirty="0">
              <a:solidFill>
                <a:srgbClr val="052E51"/>
              </a:solidFill>
              <a:latin typeface="Verdana"/>
              <a:cs typeface="Verdana"/>
            </a:rPr>
            <a:t>rontera, población rural</a:t>
          </a:r>
        </a:p>
      </dgm:t>
    </dgm:pt>
    <dgm:pt modelId="{90894005-75E5-46FD-BFC5-3C7958A9F981}" type="parTrans" cxnId="{3E275AAA-8CBB-4CE8-9616-47F4F3BDB5FA}">
      <dgm:prSet/>
      <dgm:spPr/>
      <dgm:t>
        <a:bodyPr/>
        <a:lstStyle/>
        <a:p>
          <a:endParaRPr lang="es-CO" sz="1600"/>
        </a:p>
      </dgm:t>
    </dgm:pt>
    <dgm:pt modelId="{92FA7759-FF07-4B4F-ACCB-A8AC65EFD263}" type="sibTrans" cxnId="{3E275AAA-8CBB-4CE8-9616-47F4F3BDB5FA}">
      <dgm:prSet/>
      <dgm:spPr/>
      <dgm:t>
        <a:bodyPr/>
        <a:lstStyle/>
        <a:p>
          <a:endParaRPr lang="es-CO" sz="1600"/>
        </a:p>
      </dgm:t>
    </dgm:pt>
    <dgm:pt modelId="{6238C50A-10F7-4436-80E5-B39073EFA2BA}">
      <dgm:prSet phldrT="[Texto]" custT="1"/>
      <dgm:spPr/>
      <dgm:t>
        <a:bodyPr/>
        <a:lstStyle/>
        <a:p>
          <a:r>
            <a:rPr lang="es-CO" sz="1600" b="1" dirty="0">
              <a:solidFill>
                <a:srgbClr val="052E51"/>
              </a:solidFill>
              <a:latin typeface="Verdana"/>
              <a:cs typeface="Verdana"/>
            </a:rPr>
            <a:t>Población víctima del conflicto armado</a:t>
          </a:r>
        </a:p>
      </dgm:t>
    </dgm:pt>
    <dgm:pt modelId="{E6698AE8-FE47-4496-84A0-334259156BD1}" type="parTrans" cxnId="{556F05AA-8A27-4D57-BF59-4A2F6EAD7CEA}">
      <dgm:prSet/>
      <dgm:spPr/>
      <dgm:t>
        <a:bodyPr/>
        <a:lstStyle/>
        <a:p>
          <a:endParaRPr lang="es-CO" sz="1600"/>
        </a:p>
      </dgm:t>
    </dgm:pt>
    <dgm:pt modelId="{37A30187-24B0-4C07-92C2-1855A2F753E2}" type="sibTrans" cxnId="{556F05AA-8A27-4D57-BF59-4A2F6EAD7CEA}">
      <dgm:prSet/>
      <dgm:spPr/>
      <dgm:t>
        <a:bodyPr/>
        <a:lstStyle/>
        <a:p>
          <a:endParaRPr lang="es-CO" sz="1600"/>
        </a:p>
      </dgm:t>
    </dgm:pt>
    <dgm:pt modelId="{3EB1529F-351B-4F19-A921-2441A7E62CD7}">
      <dgm:prSet phldrT="[Texto]" custT="1"/>
      <dgm:spPr/>
      <dgm:t>
        <a:bodyPr/>
        <a:lstStyle/>
        <a:p>
          <a:r>
            <a:rPr lang="es-CO" sz="1600" b="1" dirty="0">
              <a:solidFill>
                <a:srgbClr val="052E51"/>
              </a:solidFill>
              <a:latin typeface="Verdana"/>
              <a:cs typeface="Verdana"/>
            </a:rPr>
            <a:t>Población en tránsito a la vida civil</a:t>
          </a:r>
        </a:p>
      </dgm:t>
    </dgm:pt>
    <dgm:pt modelId="{C5283AC8-38E6-4F47-9A45-3DC98B3C4495}" type="parTrans" cxnId="{CB08DBCB-34EE-447E-9D25-719BC25ACDF7}">
      <dgm:prSet/>
      <dgm:spPr/>
      <dgm:t>
        <a:bodyPr/>
        <a:lstStyle/>
        <a:p>
          <a:endParaRPr lang="es-CO" sz="1600"/>
        </a:p>
      </dgm:t>
    </dgm:pt>
    <dgm:pt modelId="{22231B6A-3B57-49EC-AE57-A425118C6868}" type="sibTrans" cxnId="{CB08DBCB-34EE-447E-9D25-719BC25ACDF7}">
      <dgm:prSet/>
      <dgm:spPr/>
      <dgm:t>
        <a:bodyPr/>
        <a:lstStyle/>
        <a:p>
          <a:endParaRPr lang="es-CO" sz="1600"/>
        </a:p>
      </dgm:t>
    </dgm:pt>
    <dgm:pt modelId="{42F13B93-2BFC-43E6-8A78-7A070F0B2422}" type="pres">
      <dgm:prSet presAssocID="{4A0FF3F6-D538-44C8-A844-800EC0FB88EE}" presName="matrix" presStyleCnt="0">
        <dgm:presLayoutVars>
          <dgm:chMax val="1"/>
          <dgm:dir/>
          <dgm:resizeHandles val="exact"/>
        </dgm:presLayoutVars>
      </dgm:prSet>
      <dgm:spPr/>
    </dgm:pt>
    <dgm:pt modelId="{8104429F-9B5A-4552-96D5-E7B2488C8744}" type="pres">
      <dgm:prSet presAssocID="{4A0FF3F6-D538-44C8-A844-800EC0FB88EE}" presName="diamond" presStyleLbl="bgShp" presStyleIdx="0" presStyleCnt="1" custScaleX="107749" custLinFactNeighborX="6004"/>
      <dgm:spPr/>
    </dgm:pt>
    <dgm:pt modelId="{D07DC169-C44D-4A06-9482-6EC3A95C880B}" type="pres">
      <dgm:prSet presAssocID="{4A0FF3F6-D538-44C8-A844-800EC0FB88EE}" presName="quad1" presStyleLbl="node1" presStyleIdx="0" presStyleCnt="4" custScaleX="102695" custScaleY="72028" custLinFactNeighborX="8309" custLinFactNeighborY="-18214">
        <dgm:presLayoutVars>
          <dgm:chMax val="0"/>
          <dgm:chPref val="0"/>
          <dgm:bulletEnabled val="1"/>
        </dgm:presLayoutVars>
      </dgm:prSet>
      <dgm:spPr/>
    </dgm:pt>
    <dgm:pt modelId="{43C86856-C3C9-420B-A881-8BF859FD6588}" type="pres">
      <dgm:prSet presAssocID="{4A0FF3F6-D538-44C8-A844-800EC0FB88EE}" presName="quad2" presStyleLbl="node1" presStyleIdx="1" presStyleCnt="4" custScaleX="102695" custScaleY="72028" custLinFactNeighborX="41790" custLinFactNeighborY="-19697">
        <dgm:presLayoutVars>
          <dgm:chMax val="0"/>
          <dgm:chPref val="0"/>
          <dgm:bulletEnabled val="1"/>
        </dgm:presLayoutVars>
      </dgm:prSet>
      <dgm:spPr/>
    </dgm:pt>
    <dgm:pt modelId="{4476DCDD-2F3D-437B-A83C-C90FF56D1947}" type="pres">
      <dgm:prSet presAssocID="{4A0FF3F6-D538-44C8-A844-800EC0FB88EE}" presName="quad3" presStyleLbl="node1" presStyleIdx="2" presStyleCnt="4" custScaleX="102695" custScaleY="72028" custLinFactNeighborX="-615" custLinFactNeighborY="25601">
        <dgm:presLayoutVars>
          <dgm:chMax val="0"/>
          <dgm:chPref val="0"/>
          <dgm:bulletEnabled val="1"/>
        </dgm:presLayoutVars>
      </dgm:prSet>
      <dgm:spPr/>
    </dgm:pt>
    <dgm:pt modelId="{9D3821CE-7DE1-40F7-A7E9-71A46EF216FB}" type="pres">
      <dgm:prSet presAssocID="{4A0FF3F6-D538-44C8-A844-800EC0FB88EE}" presName="quad4" presStyleLbl="node1" presStyleIdx="3" presStyleCnt="4" custScaleX="124392" custScaleY="72028" custLinFactNeighborX="43678" custLinFactNeighborY="28548">
        <dgm:presLayoutVars>
          <dgm:chMax val="0"/>
          <dgm:chPref val="0"/>
          <dgm:bulletEnabled val="1"/>
        </dgm:presLayoutVars>
      </dgm:prSet>
      <dgm:spPr/>
    </dgm:pt>
  </dgm:ptLst>
  <dgm:cxnLst>
    <dgm:cxn modelId="{F3845003-0A9E-624B-BEA8-3CDD5096FC32}" type="presOf" srcId="{4A0FF3F6-D538-44C8-A844-800EC0FB88EE}" destId="{42F13B93-2BFC-43E6-8A78-7A070F0B2422}" srcOrd="0" destOrd="0" presId="urn:microsoft.com/office/officeart/2005/8/layout/matrix3"/>
    <dgm:cxn modelId="{4B1D331D-C3C8-464D-8413-3BCEEF2B2355}" srcId="{4A0FF3F6-D538-44C8-A844-800EC0FB88EE}" destId="{88697060-A197-47BF-80F6-396E86E1A576}" srcOrd="0" destOrd="0" parTransId="{7F62200D-6485-4E6B-BED6-64382E17B46C}" sibTransId="{CB9B6BB6-74C1-4561-8A87-3A0F00E95125}"/>
    <dgm:cxn modelId="{63B1CA4A-909B-D14F-94AD-42A64D0B5C83}" type="presOf" srcId="{F894AC41-ACD2-43BD-A841-0813600E14D3}" destId="{43C86856-C3C9-420B-A881-8BF859FD6588}" srcOrd="0" destOrd="0" presId="urn:microsoft.com/office/officeart/2005/8/layout/matrix3"/>
    <dgm:cxn modelId="{9A60B58A-E885-3848-A167-EB34FADD01C5}" type="presOf" srcId="{6238C50A-10F7-4436-80E5-B39073EFA2BA}" destId="{4476DCDD-2F3D-437B-A83C-C90FF56D1947}" srcOrd="0" destOrd="0" presId="urn:microsoft.com/office/officeart/2005/8/layout/matrix3"/>
    <dgm:cxn modelId="{556F05AA-8A27-4D57-BF59-4A2F6EAD7CEA}" srcId="{4A0FF3F6-D538-44C8-A844-800EC0FB88EE}" destId="{6238C50A-10F7-4436-80E5-B39073EFA2BA}" srcOrd="2" destOrd="0" parTransId="{E6698AE8-FE47-4496-84A0-334259156BD1}" sibTransId="{37A30187-24B0-4C07-92C2-1855A2F753E2}"/>
    <dgm:cxn modelId="{205058AA-CF33-7541-8766-3E6F86C72BDE}" type="presOf" srcId="{88697060-A197-47BF-80F6-396E86E1A576}" destId="{D07DC169-C44D-4A06-9482-6EC3A95C880B}" srcOrd="0" destOrd="0" presId="urn:microsoft.com/office/officeart/2005/8/layout/matrix3"/>
    <dgm:cxn modelId="{3E275AAA-8CBB-4CE8-9616-47F4F3BDB5FA}" srcId="{4A0FF3F6-D538-44C8-A844-800EC0FB88EE}" destId="{F894AC41-ACD2-43BD-A841-0813600E14D3}" srcOrd="1" destOrd="0" parTransId="{90894005-75E5-46FD-BFC5-3C7958A9F981}" sibTransId="{92FA7759-FF07-4B4F-ACCB-A8AC65EFD263}"/>
    <dgm:cxn modelId="{CB08DBCB-34EE-447E-9D25-719BC25ACDF7}" srcId="{4A0FF3F6-D538-44C8-A844-800EC0FB88EE}" destId="{3EB1529F-351B-4F19-A921-2441A7E62CD7}" srcOrd="3" destOrd="0" parTransId="{C5283AC8-38E6-4F47-9A45-3DC98B3C4495}" sibTransId="{22231B6A-3B57-49EC-AE57-A425118C6868}"/>
    <dgm:cxn modelId="{5C1291D4-329C-5440-88F6-992ADFCA5B69}" type="presOf" srcId="{3EB1529F-351B-4F19-A921-2441A7E62CD7}" destId="{9D3821CE-7DE1-40F7-A7E9-71A46EF216FB}" srcOrd="0" destOrd="0" presId="urn:microsoft.com/office/officeart/2005/8/layout/matrix3"/>
    <dgm:cxn modelId="{88066CEB-6299-044F-8276-C1586D0E4D26}" type="presParOf" srcId="{42F13B93-2BFC-43E6-8A78-7A070F0B2422}" destId="{8104429F-9B5A-4552-96D5-E7B2488C8744}" srcOrd="0" destOrd="0" presId="urn:microsoft.com/office/officeart/2005/8/layout/matrix3"/>
    <dgm:cxn modelId="{AA230874-0367-B94E-B389-69493A588857}" type="presParOf" srcId="{42F13B93-2BFC-43E6-8A78-7A070F0B2422}" destId="{D07DC169-C44D-4A06-9482-6EC3A95C880B}" srcOrd="1" destOrd="0" presId="urn:microsoft.com/office/officeart/2005/8/layout/matrix3"/>
    <dgm:cxn modelId="{4A094BA4-009B-1945-8F38-F7747A417849}" type="presParOf" srcId="{42F13B93-2BFC-43E6-8A78-7A070F0B2422}" destId="{43C86856-C3C9-420B-A881-8BF859FD6588}" srcOrd="2" destOrd="0" presId="urn:microsoft.com/office/officeart/2005/8/layout/matrix3"/>
    <dgm:cxn modelId="{8101FD1B-8283-2D45-B6B0-A7BDB5827741}" type="presParOf" srcId="{42F13B93-2BFC-43E6-8A78-7A070F0B2422}" destId="{4476DCDD-2F3D-437B-A83C-C90FF56D1947}" srcOrd="3" destOrd="0" presId="urn:microsoft.com/office/officeart/2005/8/layout/matrix3"/>
    <dgm:cxn modelId="{DC71C641-78B8-B64C-8484-BA7BD9F10D47}" type="presParOf" srcId="{42F13B93-2BFC-43E6-8A78-7A070F0B2422}" destId="{9D3821CE-7DE1-40F7-A7E9-71A46EF216FB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7B9FA3-758F-411A-8C02-42673EA4DAE2}" type="doc">
      <dgm:prSet loTypeId="urn:microsoft.com/office/officeart/2005/8/layout/pList1" loCatId="list" qsTypeId="urn:microsoft.com/office/officeart/2005/8/quickstyle/simple1" qsCatId="simple" csTypeId="urn:microsoft.com/office/officeart/2005/8/colors/accent1_1" csCatId="accent1" phldr="1"/>
      <dgm:spPr/>
    </dgm:pt>
    <dgm:pt modelId="{E2B38BF3-5233-4469-BC19-F018CAAC5066}">
      <dgm:prSet phldrT="[Texto]" custT="1"/>
      <dgm:spPr/>
      <dgm:t>
        <a:bodyPr/>
        <a:lstStyle/>
        <a:p>
          <a:r>
            <a:rPr lang="es-ES" sz="1800" b="1" dirty="0"/>
            <a:t>Procesos Académicos</a:t>
          </a:r>
        </a:p>
      </dgm:t>
    </dgm:pt>
    <dgm:pt modelId="{145CA9D4-1E87-4EED-987A-AE3380892D91}" type="parTrans" cxnId="{E1E4A792-F899-4715-8D61-FF45B7E4EA00}">
      <dgm:prSet/>
      <dgm:spPr/>
      <dgm:t>
        <a:bodyPr/>
        <a:lstStyle/>
        <a:p>
          <a:endParaRPr lang="es-ES"/>
        </a:p>
      </dgm:t>
    </dgm:pt>
    <dgm:pt modelId="{515BD539-B494-43F8-960B-2730D03CC621}" type="sibTrans" cxnId="{E1E4A792-F899-4715-8D61-FF45B7E4EA00}">
      <dgm:prSet/>
      <dgm:spPr/>
      <dgm:t>
        <a:bodyPr/>
        <a:lstStyle/>
        <a:p>
          <a:endParaRPr lang="es-ES"/>
        </a:p>
      </dgm:t>
    </dgm:pt>
    <dgm:pt modelId="{F77BF6F7-2304-4C14-9BCB-66FB0A8C71EA}">
      <dgm:prSet phldrT="[Texto]" custT="1"/>
      <dgm:spPr/>
      <dgm:t>
        <a:bodyPr/>
        <a:lstStyle/>
        <a:p>
          <a:r>
            <a:rPr lang="es-ES" sz="1800" b="1" dirty="0"/>
            <a:t>Docencia</a:t>
          </a:r>
        </a:p>
      </dgm:t>
    </dgm:pt>
    <dgm:pt modelId="{1B639961-6D67-44E2-84D9-7C794A7BD5E1}" type="parTrans" cxnId="{F7954008-6A2F-46B5-99AD-C20ECDE0DC68}">
      <dgm:prSet/>
      <dgm:spPr/>
      <dgm:t>
        <a:bodyPr/>
        <a:lstStyle/>
        <a:p>
          <a:endParaRPr lang="es-ES"/>
        </a:p>
      </dgm:t>
    </dgm:pt>
    <dgm:pt modelId="{8BD666AD-9535-48EB-9E8F-366E7B49AE57}" type="sibTrans" cxnId="{F7954008-6A2F-46B5-99AD-C20ECDE0DC68}">
      <dgm:prSet/>
      <dgm:spPr/>
      <dgm:t>
        <a:bodyPr/>
        <a:lstStyle/>
        <a:p>
          <a:endParaRPr lang="es-ES"/>
        </a:p>
      </dgm:t>
    </dgm:pt>
    <dgm:pt modelId="{03152778-389A-46CE-9501-95B4E6EB7E34}">
      <dgm:prSet phldrT="[Texto]" custT="1"/>
      <dgm:spPr/>
      <dgm:t>
        <a:bodyPr/>
        <a:lstStyle/>
        <a:p>
          <a:r>
            <a:rPr lang="es-ES" sz="1800" b="1" dirty="0"/>
            <a:t>Espacios de Investigación, </a:t>
          </a:r>
        </a:p>
        <a:p>
          <a:r>
            <a:rPr lang="es-ES" sz="1800" b="1" dirty="0"/>
            <a:t>Innovación, creación artística y cultural</a:t>
          </a:r>
        </a:p>
      </dgm:t>
    </dgm:pt>
    <dgm:pt modelId="{490B17CF-AE8B-4EC6-A8A1-D8594C9E2969}" type="parTrans" cxnId="{328B0D72-C39C-451F-AFBA-FFAF02158F5E}">
      <dgm:prSet/>
      <dgm:spPr/>
      <dgm:t>
        <a:bodyPr/>
        <a:lstStyle/>
        <a:p>
          <a:endParaRPr lang="es-ES"/>
        </a:p>
      </dgm:t>
    </dgm:pt>
    <dgm:pt modelId="{524807C0-CBA9-450C-8ABC-9C93CC43B6E1}" type="sibTrans" cxnId="{328B0D72-C39C-451F-AFBA-FFAF02158F5E}">
      <dgm:prSet/>
      <dgm:spPr/>
      <dgm:t>
        <a:bodyPr/>
        <a:lstStyle/>
        <a:p>
          <a:endParaRPr lang="es-ES"/>
        </a:p>
      </dgm:t>
    </dgm:pt>
    <dgm:pt modelId="{BB7C9F01-072D-4F2D-B12A-DC5300CFEA90}">
      <dgm:prSet phldrT="[Texto]" custT="1"/>
      <dgm:spPr/>
      <dgm:t>
        <a:bodyPr/>
        <a:lstStyle/>
        <a:p>
          <a:r>
            <a:rPr lang="es-ES" sz="1800" b="1" dirty="0"/>
            <a:t>Estructura administrativa</a:t>
          </a:r>
        </a:p>
      </dgm:t>
    </dgm:pt>
    <dgm:pt modelId="{B77E109C-1997-41EB-B66C-42F64090C3E2}" type="parTrans" cxnId="{F2DEC747-7338-4EC8-AD59-7E718ADFDD5A}">
      <dgm:prSet/>
      <dgm:spPr/>
      <dgm:t>
        <a:bodyPr/>
        <a:lstStyle/>
        <a:p>
          <a:endParaRPr lang="es-ES"/>
        </a:p>
      </dgm:t>
    </dgm:pt>
    <dgm:pt modelId="{751A8F05-EBF3-4BC1-8A44-553B88B4E238}" type="sibTrans" cxnId="{F2DEC747-7338-4EC8-AD59-7E718ADFDD5A}">
      <dgm:prSet/>
      <dgm:spPr/>
      <dgm:t>
        <a:bodyPr/>
        <a:lstStyle/>
        <a:p>
          <a:endParaRPr lang="es-ES"/>
        </a:p>
      </dgm:t>
    </dgm:pt>
    <dgm:pt modelId="{06C11644-697C-43B3-8878-E86624541880}">
      <dgm:prSet phldrT="[Texto]" custT="1"/>
      <dgm:spPr/>
      <dgm:t>
        <a:bodyPr/>
        <a:lstStyle/>
        <a:p>
          <a:r>
            <a:rPr lang="es-ES" sz="1800" b="1" dirty="0"/>
            <a:t>Política Institucional</a:t>
          </a:r>
        </a:p>
      </dgm:t>
    </dgm:pt>
    <dgm:pt modelId="{D1D9FF96-43D1-47C5-ABD4-FF2A3BC1BD05}" type="parTrans" cxnId="{2B5E8D71-EA9C-4D5C-BE89-E5FB7BB21176}">
      <dgm:prSet/>
      <dgm:spPr/>
      <dgm:t>
        <a:bodyPr/>
        <a:lstStyle/>
        <a:p>
          <a:endParaRPr lang="es-ES"/>
        </a:p>
      </dgm:t>
    </dgm:pt>
    <dgm:pt modelId="{568A8412-D9A9-4988-A9C0-2AE22928A058}" type="sibTrans" cxnId="{2B5E8D71-EA9C-4D5C-BE89-E5FB7BB21176}">
      <dgm:prSet/>
      <dgm:spPr/>
      <dgm:t>
        <a:bodyPr/>
        <a:lstStyle/>
        <a:p>
          <a:endParaRPr lang="es-ES"/>
        </a:p>
      </dgm:t>
    </dgm:pt>
    <dgm:pt modelId="{350A96CC-9265-444E-9351-8D131094EAB4}" type="pres">
      <dgm:prSet presAssocID="{987B9FA3-758F-411A-8C02-42673EA4DAE2}" presName="Name0" presStyleCnt="0">
        <dgm:presLayoutVars>
          <dgm:dir/>
          <dgm:resizeHandles val="exact"/>
        </dgm:presLayoutVars>
      </dgm:prSet>
      <dgm:spPr/>
    </dgm:pt>
    <dgm:pt modelId="{AADC2E08-A6D0-4AA6-AA8D-59080B3515AD}" type="pres">
      <dgm:prSet presAssocID="{E2B38BF3-5233-4469-BC19-F018CAAC5066}" presName="compNode" presStyleCnt="0"/>
      <dgm:spPr/>
    </dgm:pt>
    <dgm:pt modelId="{83DD950F-3BE2-4671-9B3B-BB9E5CFC6985}" type="pres">
      <dgm:prSet presAssocID="{E2B38BF3-5233-4469-BC19-F018CAAC5066}" presName="pictRect" presStyleLbl="node1" presStyleIdx="0" presStyleCnt="5"/>
      <dgm:spPr/>
    </dgm:pt>
    <dgm:pt modelId="{699B54DF-D507-44E1-B642-B5F6B06CF31B}" type="pres">
      <dgm:prSet presAssocID="{E2B38BF3-5233-4469-BC19-F018CAAC5066}" presName="textRect" presStyleLbl="revTx" presStyleIdx="0" presStyleCnt="5" custLinFactNeighborX="-175" custLinFactNeighborY="14260">
        <dgm:presLayoutVars>
          <dgm:bulletEnabled val="1"/>
        </dgm:presLayoutVars>
      </dgm:prSet>
      <dgm:spPr/>
    </dgm:pt>
    <dgm:pt modelId="{A22A4D4C-0D9C-4A84-BC68-34096753537A}" type="pres">
      <dgm:prSet presAssocID="{515BD539-B494-43F8-960B-2730D03CC621}" presName="sibTrans" presStyleLbl="sibTrans2D1" presStyleIdx="0" presStyleCnt="0"/>
      <dgm:spPr/>
    </dgm:pt>
    <dgm:pt modelId="{1B3FC997-CD4E-4B26-8251-E2174163331C}" type="pres">
      <dgm:prSet presAssocID="{F77BF6F7-2304-4C14-9BCB-66FB0A8C71EA}" presName="compNode" presStyleCnt="0"/>
      <dgm:spPr/>
    </dgm:pt>
    <dgm:pt modelId="{B7BAC192-51DB-482C-9FC5-B7679AC06187}" type="pres">
      <dgm:prSet presAssocID="{F77BF6F7-2304-4C14-9BCB-66FB0A8C71EA}" presName="pictRect" presStyleLbl="node1" presStyleIdx="1" presStyleCnt="5" custLinFactNeighborX="27176" custLinFactNeighborY="1058"/>
      <dgm:spPr/>
    </dgm:pt>
    <dgm:pt modelId="{07636855-2D39-4286-8950-CA473EF73D2A}" type="pres">
      <dgm:prSet presAssocID="{F77BF6F7-2304-4C14-9BCB-66FB0A8C71EA}" presName="textRect" presStyleLbl="revTx" presStyleIdx="1" presStyleCnt="5" custLinFactY="-141871" custLinFactNeighborX="35083" custLinFactNeighborY="-200000">
        <dgm:presLayoutVars>
          <dgm:bulletEnabled val="1"/>
        </dgm:presLayoutVars>
      </dgm:prSet>
      <dgm:spPr/>
    </dgm:pt>
    <dgm:pt modelId="{5E06CD23-0DA6-4FC6-B026-AB8292DC6241}" type="pres">
      <dgm:prSet presAssocID="{8BD666AD-9535-48EB-9E8F-366E7B49AE57}" presName="sibTrans" presStyleLbl="sibTrans2D1" presStyleIdx="0" presStyleCnt="0"/>
      <dgm:spPr/>
    </dgm:pt>
    <dgm:pt modelId="{CA6CF689-25A6-46FA-A3B1-A97E33AB0787}" type="pres">
      <dgm:prSet presAssocID="{03152778-389A-46CE-9501-95B4E6EB7E34}" presName="compNode" presStyleCnt="0"/>
      <dgm:spPr/>
    </dgm:pt>
    <dgm:pt modelId="{2C0F55AF-EC75-44C6-9B45-07CDAF87B787}" type="pres">
      <dgm:prSet presAssocID="{03152778-389A-46CE-9501-95B4E6EB7E34}" presName="pictRect" presStyleLbl="node1" presStyleIdx="2" presStyleCnt="5" custLinFactNeighborX="21244" custLinFactNeighborY="1693"/>
      <dgm:spPr/>
    </dgm:pt>
    <dgm:pt modelId="{8E38F8F2-05F7-4FB0-85A9-BC7412B203DB}" type="pres">
      <dgm:prSet presAssocID="{03152778-389A-46CE-9501-95B4E6EB7E34}" presName="textRect" presStyleLbl="revTx" presStyleIdx="2" presStyleCnt="5" custScaleX="219783" custScaleY="169217" custLinFactNeighborX="12520" custLinFactNeighborY="66173">
        <dgm:presLayoutVars>
          <dgm:bulletEnabled val="1"/>
        </dgm:presLayoutVars>
      </dgm:prSet>
      <dgm:spPr/>
    </dgm:pt>
    <dgm:pt modelId="{8F20C463-CC41-4181-B5EC-7823734DA748}" type="pres">
      <dgm:prSet presAssocID="{524807C0-CBA9-450C-8ABC-9C93CC43B6E1}" presName="sibTrans" presStyleLbl="sibTrans2D1" presStyleIdx="0" presStyleCnt="0"/>
      <dgm:spPr/>
    </dgm:pt>
    <dgm:pt modelId="{5520EAC1-6E9B-4B79-B1BC-B5FF6E84AFB8}" type="pres">
      <dgm:prSet presAssocID="{BB7C9F01-072D-4F2D-B12A-DC5300CFEA90}" presName="compNode" presStyleCnt="0"/>
      <dgm:spPr/>
    </dgm:pt>
    <dgm:pt modelId="{86C7BC2A-D48E-407C-BF07-2AFFCF413509}" type="pres">
      <dgm:prSet presAssocID="{BB7C9F01-072D-4F2D-B12A-DC5300CFEA90}" presName="pictRect" presStyleLbl="node1" presStyleIdx="3" presStyleCnt="5" custLinFactNeighborX="-62495" custLinFactNeighborY="-29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6BF28E0-8246-46A6-8B68-D99A668BE4EB}" type="pres">
      <dgm:prSet presAssocID="{BB7C9F01-072D-4F2D-B12A-DC5300CFEA90}" presName="textRect" presStyleLbl="revTx" presStyleIdx="3" presStyleCnt="5" custLinFactNeighborX="-60821" custLinFactNeighborY="19105">
        <dgm:presLayoutVars>
          <dgm:bulletEnabled val="1"/>
        </dgm:presLayoutVars>
      </dgm:prSet>
      <dgm:spPr/>
    </dgm:pt>
    <dgm:pt modelId="{750C9039-7FFC-4F5B-8C07-130C7943ADCB}" type="pres">
      <dgm:prSet presAssocID="{751A8F05-EBF3-4BC1-8A44-553B88B4E238}" presName="sibTrans" presStyleLbl="sibTrans2D1" presStyleIdx="0" presStyleCnt="0"/>
      <dgm:spPr/>
    </dgm:pt>
    <dgm:pt modelId="{10111675-88CE-46BF-BDDE-8EFAA15E87FC}" type="pres">
      <dgm:prSet presAssocID="{06C11644-697C-43B3-8878-E86624541880}" presName="compNode" presStyleCnt="0"/>
      <dgm:spPr/>
    </dgm:pt>
    <dgm:pt modelId="{9C8567DB-1AFE-4FB6-8FA3-73BE7644B235}" type="pres">
      <dgm:prSet presAssocID="{06C11644-697C-43B3-8878-E86624541880}" presName="pictRect" presStyleLbl="node1" presStyleIdx="4" presStyleCnt="5" custLinFactNeighborX="-40471" custLinFactNeighborY="-467"/>
      <dgm:spPr/>
    </dgm:pt>
    <dgm:pt modelId="{3F1A091D-1FFE-4DB7-9A87-51CDD8A0BD87}" type="pres">
      <dgm:prSet presAssocID="{06C11644-697C-43B3-8878-E86624541880}" presName="textRect" presStyleLbl="revTx" presStyleIdx="4" presStyleCnt="5" custLinFactNeighborX="-40471" custLinFactNeighborY="-867">
        <dgm:presLayoutVars>
          <dgm:bulletEnabled val="1"/>
        </dgm:presLayoutVars>
      </dgm:prSet>
      <dgm:spPr/>
    </dgm:pt>
  </dgm:ptLst>
  <dgm:cxnLst>
    <dgm:cxn modelId="{DA4C6907-3E39-4DFD-8606-E20D955F2832}" type="presOf" srcId="{524807C0-CBA9-450C-8ABC-9C93CC43B6E1}" destId="{8F20C463-CC41-4181-B5EC-7823734DA748}" srcOrd="0" destOrd="0" presId="urn:microsoft.com/office/officeart/2005/8/layout/pList1"/>
    <dgm:cxn modelId="{F7954008-6A2F-46B5-99AD-C20ECDE0DC68}" srcId="{987B9FA3-758F-411A-8C02-42673EA4DAE2}" destId="{F77BF6F7-2304-4C14-9BCB-66FB0A8C71EA}" srcOrd="1" destOrd="0" parTransId="{1B639961-6D67-44E2-84D9-7C794A7BD5E1}" sibTransId="{8BD666AD-9535-48EB-9E8F-366E7B49AE57}"/>
    <dgm:cxn modelId="{1C46DE08-72E7-4F7E-A750-ECD5C32F04C1}" type="presOf" srcId="{8BD666AD-9535-48EB-9E8F-366E7B49AE57}" destId="{5E06CD23-0DA6-4FC6-B026-AB8292DC6241}" srcOrd="0" destOrd="0" presId="urn:microsoft.com/office/officeart/2005/8/layout/pList1"/>
    <dgm:cxn modelId="{E803E524-B8F5-4A8E-9EC1-AB6C23955CC9}" type="presOf" srcId="{BB7C9F01-072D-4F2D-B12A-DC5300CFEA90}" destId="{96BF28E0-8246-46A6-8B68-D99A668BE4EB}" srcOrd="0" destOrd="0" presId="urn:microsoft.com/office/officeart/2005/8/layout/pList1"/>
    <dgm:cxn modelId="{8978212A-594B-41F3-B2B0-88C3BA0D5EF2}" type="presOf" srcId="{F77BF6F7-2304-4C14-9BCB-66FB0A8C71EA}" destId="{07636855-2D39-4286-8950-CA473EF73D2A}" srcOrd="0" destOrd="0" presId="urn:microsoft.com/office/officeart/2005/8/layout/pList1"/>
    <dgm:cxn modelId="{D70E9F33-C0FF-4F1A-8533-D13BA871A032}" type="presOf" srcId="{06C11644-697C-43B3-8878-E86624541880}" destId="{3F1A091D-1FFE-4DB7-9A87-51CDD8A0BD87}" srcOrd="0" destOrd="0" presId="urn:microsoft.com/office/officeart/2005/8/layout/pList1"/>
    <dgm:cxn modelId="{03E21036-7576-4990-ABB2-B9CE4C96B2CF}" type="presOf" srcId="{E2B38BF3-5233-4469-BC19-F018CAAC5066}" destId="{699B54DF-D507-44E1-B642-B5F6B06CF31B}" srcOrd="0" destOrd="0" presId="urn:microsoft.com/office/officeart/2005/8/layout/pList1"/>
    <dgm:cxn modelId="{F2DEC747-7338-4EC8-AD59-7E718ADFDD5A}" srcId="{987B9FA3-758F-411A-8C02-42673EA4DAE2}" destId="{BB7C9F01-072D-4F2D-B12A-DC5300CFEA90}" srcOrd="3" destOrd="0" parTransId="{B77E109C-1997-41EB-B66C-42F64090C3E2}" sibTransId="{751A8F05-EBF3-4BC1-8A44-553B88B4E238}"/>
    <dgm:cxn modelId="{2B5E8D71-EA9C-4D5C-BE89-E5FB7BB21176}" srcId="{987B9FA3-758F-411A-8C02-42673EA4DAE2}" destId="{06C11644-697C-43B3-8878-E86624541880}" srcOrd="4" destOrd="0" parTransId="{D1D9FF96-43D1-47C5-ABD4-FF2A3BC1BD05}" sibTransId="{568A8412-D9A9-4988-A9C0-2AE22928A058}"/>
    <dgm:cxn modelId="{328B0D72-C39C-451F-AFBA-FFAF02158F5E}" srcId="{987B9FA3-758F-411A-8C02-42673EA4DAE2}" destId="{03152778-389A-46CE-9501-95B4E6EB7E34}" srcOrd="2" destOrd="0" parTransId="{490B17CF-AE8B-4EC6-A8A1-D8594C9E2969}" sibTransId="{524807C0-CBA9-450C-8ABC-9C93CC43B6E1}"/>
    <dgm:cxn modelId="{C72A9490-B92D-41D4-8CD1-D52FEAAC354D}" type="presOf" srcId="{515BD539-B494-43F8-960B-2730D03CC621}" destId="{A22A4D4C-0D9C-4A84-BC68-34096753537A}" srcOrd="0" destOrd="0" presId="urn:microsoft.com/office/officeart/2005/8/layout/pList1"/>
    <dgm:cxn modelId="{E1E4A792-F899-4715-8D61-FF45B7E4EA00}" srcId="{987B9FA3-758F-411A-8C02-42673EA4DAE2}" destId="{E2B38BF3-5233-4469-BC19-F018CAAC5066}" srcOrd="0" destOrd="0" parTransId="{145CA9D4-1E87-4EED-987A-AE3380892D91}" sibTransId="{515BD539-B494-43F8-960B-2730D03CC621}"/>
    <dgm:cxn modelId="{A1C6B59F-CEC5-4D78-A4EB-1C9DB36CF423}" type="presOf" srcId="{03152778-389A-46CE-9501-95B4E6EB7E34}" destId="{8E38F8F2-05F7-4FB0-85A9-BC7412B203DB}" srcOrd="0" destOrd="0" presId="urn:microsoft.com/office/officeart/2005/8/layout/pList1"/>
    <dgm:cxn modelId="{476E7AA6-35EF-42D5-BAED-B4361BAB7BB6}" type="presOf" srcId="{751A8F05-EBF3-4BC1-8A44-553B88B4E238}" destId="{750C9039-7FFC-4F5B-8C07-130C7943ADCB}" srcOrd="0" destOrd="0" presId="urn:microsoft.com/office/officeart/2005/8/layout/pList1"/>
    <dgm:cxn modelId="{D211BFE8-6153-4A02-98B7-5E5DEE3A10DF}" type="presOf" srcId="{987B9FA3-758F-411A-8C02-42673EA4DAE2}" destId="{350A96CC-9265-444E-9351-8D131094EAB4}" srcOrd="0" destOrd="0" presId="urn:microsoft.com/office/officeart/2005/8/layout/pList1"/>
    <dgm:cxn modelId="{7980FD1F-5793-4C7F-A8CE-A17F898E51D0}" type="presParOf" srcId="{350A96CC-9265-444E-9351-8D131094EAB4}" destId="{AADC2E08-A6D0-4AA6-AA8D-59080B3515AD}" srcOrd="0" destOrd="0" presId="urn:microsoft.com/office/officeart/2005/8/layout/pList1"/>
    <dgm:cxn modelId="{9897C462-29ED-45D1-BC07-23056C2C60A1}" type="presParOf" srcId="{AADC2E08-A6D0-4AA6-AA8D-59080B3515AD}" destId="{83DD950F-3BE2-4671-9B3B-BB9E5CFC6985}" srcOrd="0" destOrd="0" presId="urn:microsoft.com/office/officeart/2005/8/layout/pList1"/>
    <dgm:cxn modelId="{D2E4AD7D-0D96-41C7-931C-F8458F8AEDB6}" type="presParOf" srcId="{AADC2E08-A6D0-4AA6-AA8D-59080B3515AD}" destId="{699B54DF-D507-44E1-B642-B5F6B06CF31B}" srcOrd="1" destOrd="0" presId="urn:microsoft.com/office/officeart/2005/8/layout/pList1"/>
    <dgm:cxn modelId="{02C22E41-A7E2-4235-868E-5C5542C84C8F}" type="presParOf" srcId="{350A96CC-9265-444E-9351-8D131094EAB4}" destId="{A22A4D4C-0D9C-4A84-BC68-34096753537A}" srcOrd="1" destOrd="0" presId="urn:microsoft.com/office/officeart/2005/8/layout/pList1"/>
    <dgm:cxn modelId="{3376EB88-C5CA-487D-9649-5D87FDA18DA1}" type="presParOf" srcId="{350A96CC-9265-444E-9351-8D131094EAB4}" destId="{1B3FC997-CD4E-4B26-8251-E2174163331C}" srcOrd="2" destOrd="0" presId="urn:microsoft.com/office/officeart/2005/8/layout/pList1"/>
    <dgm:cxn modelId="{ABA76EDC-CDEA-4B76-A10F-3D1559F98BE8}" type="presParOf" srcId="{1B3FC997-CD4E-4B26-8251-E2174163331C}" destId="{B7BAC192-51DB-482C-9FC5-B7679AC06187}" srcOrd="0" destOrd="0" presId="urn:microsoft.com/office/officeart/2005/8/layout/pList1"/>
    <dgm:cxn modelId="{0E9910A0-0D51-4177-9FD3-4C846DC1A86C}" type="presParOf" srcId="{1B3FC997-CD4E-4B26-8251-E2174163331C}" destId="{07636855-2D39-4286-8950-CA473EF73D2A}" srcOrd="1" destOrd="0" presId="urn:microsoft.com/office/officeart/2005/8/layout/pList1"/>
    <dgm:cxn modelId="{8B356359-DD4E-4BD0-8E7B-5433DDB77982}" type="presParOf" srcId="{350A96CC-9265-444E-9351-8D131094EAB4}" destId="{5E06CD23-0DA6-4FC6-B026-AB8292DC6241}" srcOrd="3" destOrd="0" presId="urn:microsoft.com/office/officeart/2005/8/layout/pList1"/>
    <dgm:cxn modelId="{9F229A1F-BE2D-4F2F-BB71-61F1FB7B8924}" type="presParOf" srcId="{350A96CC-9265-444E-9351-8D131094EAB4}" destId="{CA6CF689-25A6-46FA-A3B1-A97E33AB0787}" srcOrd="4" destOrd="0" presId="urn:microsoft.com/office/officeart/2005/8/layout/pList1"/>
    <dgm:cxn modelId="{DEB87467-636A-4D79-BB20-958C1FA53D1D}" type="presParOf" srcId="{CA6CF689-25A6-46FA-A3B1-A97E33AB0787}" destId="{2C0F55AF-EC75-44C6-9B45-07CDAF87B787}" srcOrd="0" destOrd="0" presId="urn:microsoft.com/office/officeart/2005/8/layout/pList1"/>
    <dgm:cxn modelId="{D96A74A3-91FC-4EB1-9FAC-08761AD7CCDD}" type="presParOf" srcId="{CA6CF689-25A6-46FA-A3B1-A97E33AB0787}" destId="{8E38F8F2-05F7-4FB0-85A9-BC7412B203DB}" srcOrd="1" destOrd="0" presId="urn:microsoft.com/office/officeart/2005/8/layout/pList1"/>
    <dgm:cxn modelId="{6C1CE0B6-7F23-42C6-9330-4226B7C951E8}" type="presParOf" srcId="{350A96CC-9265-444E-9351-8D131094EAB4}" destId="{8F20C463-CC41-4181-B5EC-7823734DA748}" srcOrd="5" destOrd="0" presId="urn:microsoft.com/office/officeart/2005/8/layout/pList1"/>
    <dgm:cxn modelId="{41B383FE-E9AE-4956-B151-FFE5A114EEAF}" type="presParOf" srcId="{350A96CC-9265-444E-9351-8D131094EAB4}" destId="{5520EAC1-6E9B-4B79-B1BC-B5FF6E84AFB8}" srcOrd="6" destOrd="0" presId="urn:microsoft.com/office/officeart/2005/8/layout/pList1"/>
    <dgm:cxn modelId="{80E7716A-03E1-4AF8-B5A1-2C757E5B8599}" type="presParOf" srcId="{5520EAC1-6E9B-4B79-B1BC-B5FF6E84AFB8}" destId="{86C7BC2A-D48E-407C-BF07-2AFFCF413509}" srcOrd="0" destOrd="0" presId="urn:microsoft.com/office/officeart/2005/8/layout/pList1"/>
    <dgm:cxn modelId="{A70580A0-A4AF-4D63-8ED1-3C4176F2D174}" type="presParOf" srcId="{5520EAC1-6E9B-4B79-B1BC-B5FF6E84AFB8}" destId="{96BF28E0-8246-46A6-8B68-D99A668BE4EB}" srcOrd="1" destOrd="0" presId="urn:microsoft.com/office/officeart/2005/8/layout/pList1"/>
    <dgm:cxn modelId="{B7EDA8B5-61FA-4832-A72A-02F102671913}" type="presParOf" srcId="{350A96CC-9265-444E-9351-8D131094EAB4}" destId="{750C9039-7FFC-4F5B-8C07-130C7943ADCB}" srcOrd="7" destOrd="0" presId="urn:microsoft.com/office/officeart/2005/8/layout/pList1"/>
    <dgm:cxn modelId="{ECDA0595-5F06-4F25-9E83-70083B1F58BA}" type="presParOf" srcId="{350A96CC-9265-444E-9351-8D131094EAB4}" destId="{10111675-88CE-46BF-BDDE-8EFAA15E87FC}" srcOrd="8" destOrd="0" presId="urn:microsoft.com/office/officeart/2005/8/layout/pList1"/>
    <dgm:cxn modelId="{BA69A3C3-8746-4AEA-8367-9ACE41D16EFE}" type="presParOf" srcId="{10111675-88CE-46BF-BDDE-8EFAA15E87FC}" destId="{9C8567DB-1AFE-4FB6-8FA3-73BE7644B235}" srcOrd="0" destOrd="0" presId="urn:microsoft.com/office/officeart/2005/8/layout/pList1"/>
    <dgm:cxn modelId="{5769A6B3-0D18-412A-9161-6CB79C730494}" type="presParOf" srcId="{10111675-88CE-46BF-BDDE-8EFAA15E87FC}" destId="{3F1A091D-1FFE-4DB7-9A87-51CDD8A0BD87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8D76241-77A1-486C-8AE5-721759E21A0D}" type="doc">
      <dgm:prSet loTypeId="urn:microsoft.com/office/officeart/2005/8/layout/radial6" loCatId="cycle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7DA1EF31-F2CD-4392-8652-025D5B46C166}">
      <dgm:prSet phldrT="[Texto]" custT="1"/>
      <dgm:spPr>
        <a:gradFill rotWithShape="0">
          <a:gsLst>
            <a:gs pos="50000">
              <a:srgbClr val="3FC3D0"/>
            </a:gs>
            <a:gs pos="100000">
              <a:schemeClr val="accent1">
                <a:shade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es-ES" sz="1600" b="1" dirty="0">
              <a:solidFill>
                <a:srgbClr val="052E51"/>
              </a:solidFill>
            </a:rPr>
            <a:t>Educación de Calidad promoviendo Educación Inclusiva</a:t>
          </a:r>
        </a:p>
        <a:p>
          <a:r>
            <a:rPr lang="es-ES" sz="1600" b="1" dirty="0">
              <a:solidFill>
                <a:srgbClr val="052E51"/>
              </a:solidFill>
            </a:rPr>
            <a:t>Eje central de la Política Institucional </a:t>
          </a:r>
        </a:p>
      </dgm:t>
    </dgm:pt>
    <dgm:pt modelId="{01C17591-9701-4CA5-87A7-AD4D9559D686}" type="parTrans" cxnId="{A301F4D5-31F9-46F6-A3EF-E57245668B83}">
      <dgm:prSet/>
      <dgm:spPr/>
      <dgm:t>
        <a:bodyPr/>
        <a:lstStyle/>
        <a:p>
          <a:endParaRPr lang="es-ES" b="1">
            <a:solidFill>
              <a:srgbClr val="052E51"/>
            </a:solidFill>
          </a:endParaRPr>
        </a:p>
      </dgm:t>
    </dgm:pt>
    <dgm:pt modelId="{468A0083-2811-4B82-A6BA-556208E07AF7}" type="sibTrans" cxnId="{A301F4D5-31F9-46F6-A3EF-E57245668B83}">
      <dgm:prSet/>
      <dgm:spPr/>
      <dgm:t>
        <a:bodyPr/>
        <a:lstStyle/>
        <a:p>
          <a:endParaRPr lang="es-ES" b="1">
            <a:solidFill>
              <a:srgbClr val="052E51"/>
            </a:solidFill>
          </a:endParaRPr>
        </a:p>
      </dgm:t>
    </dgm:pt>
    <dgm:pt modelId="{FDFD7B58-FDDF-46B3-8655-EC38BC79B83A}">
      <dgm:prSet phldrT="[Texto]" custT="1"/>
      <dgm:spPr/>
      <dgm:t>
        <a:bodyPr/>
        <a:lstStyle/>
        <a:p>
          <a:r>
            <a:rPr lang="es-ES" sz="1600" b="1">
              <a:solidFill>
                <a:srgbClr val="052E51"/>
              </a:solidFill>
            </a:rPr>
            <a:t>Orientar Procesos de Ed Inclusiva</a:t>
          </a:r>
          <a:endParaRPr lang="es-ES" sz="1600" b="1" dirty="0">
            <a:solidFill>
              <a:srgbClr val="052E51"/>
            </a:solidFill>
          </a:endParaRPr>
        </a:p>
      </dgm:t>
    </dgm:pt>
    <dgm:pt modelId="{C4C28428-FDF7-4E3F-B8BB-7324980A71AC}" type="parTrans" cxnId="{9AD785B8-21F3-4EB5-917B-7A6C74B29A9F}">
      <dgm:prSet/>
      <dgm:spPr/>
      <dgm:t>
        <a:bodyPr/>
        <a:lstStyle/>
        <a:p>
          <a:endParaRPr lang="es-ES" b="1">
            <a:solidFill>
              <a:srgbClr val="052E51"/>
            </a:solidFill>
          </a:endParaRPr>
        </a:p>
      </dgm:t>
    </dgm:pt>
    <dgm:pt modelId="{A4FEAB28-86D6-459E-8B77-0A4CBFBFBCB7}" type="sibTrans" cxnId="{9AD785B8-21F3-4EB5-917B-7A6C74B29A9F}">
      <dgm:prSet/>
      <dgm:spPr/>
      <dgm:t>
        <a:bodyPr/>
        <a:lstStyle/>
        <a:p>
          <a:endParaRPr lang="es-ES" b="1">
            <a:solidFill>
              <a:srgbClr val="052E51"/>
            </a:solidFill>
          </a:endParaRPr>
        </a:p>
      </dgm:t>
    </dgm:pt>
    <dgm:pt modelId="{23F6C8BB-5A6D-4DE2-927F-EE9FFC6142BA}">
      <dgm:prSet phldrT="[Texto]" custT="1"/>
      <dgm:spPr/>
      <dgm:t>
        <a:bodyPr/>
        <a:lstStyle/>
        <a:p>
          <a:r>
            <a:rPr lang="es-ES" sz="1600" b="1">
              <a:solidFill>
                <a:srgbClr val="052E51"/>
              </a:solidFill>
            </a:rPr>
            <a:t>Identificar y aplicar enfoque de Ed Inclusiva</a:t>
          </a:r>
          <a:endParaRPr lang="es-ES" sz="1600" b="1" dirty="0">
            <a:solidFill>
              <a:srgbClr val="052E51"/>
            </a:solidFill>
          </a:endParaRPr>
        </a:p>
      </dgm:t>
    </dgm:pt>
    <dgm:pt modelId="{816529B6-C8C6-47EF-9793-399D6C027B74}" type="parTrans" cxnId="{6F7041FE-B885-4702-B1BB-A8EDF8BFF7F6}">
      <dgm:prSet/>
      <dgm:spPr/>
      <dgm:t>
        <a:bodyPr/>
        <a:lstStyle/>
        <a:p>
          <a:endParaRPr lang="es-ES" b="1">
            <a:solidFill>
              <a:srgbClr val="052E51"/>
            </a:solidFill>
          </a:endParaRPr>
        </a:p>
      </dgm:t>
    </dgm:pt>
    <dgm:pt modelId="{3E0CA245-B312-4286-A3D8-F3A3742A7F90}" type="sibTrans" cxnId="{6F7041FE-B885-4702-B1BB-A8EDF8BFF7F6}">
      <dgm:prSet/>
      <dgm:spPr/>
      <dgm:t>
        <a:bodyPr/>
        <a:lstStyle/>
        <a:p>
          <a:endParaRPr lang="es-ES" b="1">
            <a:solidFill>
              <a:srgbClr val="052E51"/>
            </a:solidFill>
          </a:endParaRPr>
        </a:p>
      </dgm:t>
    </dgm:pt>
    <dgm:pt modelId="{9A9A44DC-6647-4F43-A29E-BC2DEC48BD62}">
      <dgm:prSet phldrT="[Texto]" custT="1"/>
      <dgm:spPr/>
      <dgm:t>
        <a:bodyPr/>
        <a:lstStyle/>
        <a:p>
          <a:r>
            <a:rPr lang="es-ES" sz="1600" b="1">
              <a:solidFill>
                <a:srgbClr val="052E51"/>
              </a:solidFill>
            </a:rPr>
            <a:t>Definición de Acciones de Mejoramiento</a:t>
          </a:r>
          <a:endParaRPr lang="es-ES" sz="1600" b="1" dirty="0">
            <a:solidFill>
              <a:srgbClr val="052E51"/>
            </a:solidFill>
          </a:endParaRPr>
        </a:p>
      </dgm:t>
    </dgm:pt>
    <dgm:pt modelId="{A9F865D0-E019-413F-9164-D40C5BDA6303}" type="parTrans" cxnId="{9235C1E3-2D4E-4DB9-B084-C5263D9AF779}">
      <dgm:prSet/>
      <dgm:spPr/>
      <dgm:t>
        <a:bodyPr/>
        <a:lstStyle/>
        <a:p>
          <a:endParaRPr lang="es-ES" b="1">
            <a:solidFill>
              <a:srgbClr val="052E51"/>
            </a:solidFill>
          </a:endParaRPr>
        </a:p>
      </dgm:t>
    </dgm:pt>
    <dgm:pt modelId="{624296CC-DCC6-470C-A74B-2094090B2CB1}" type="sibTrans" cxnId="{9235C1E3-2D4E-4DB9-B084-C5263D9AF779}">
      <dgm:prSet/>
      <dgm:spPr/>
      <dgm:t>
        <a:bodyPr/>
        <a:lstStyle/>
        <a:p>
          <a:endParaRPr lang="es-ES" b="1">
            <a:solidFill>
              <a:srgbClr val="052E51"/>
            </a:solidFill>
          </a:endParaRPr>
        </a:p>
      </dgm:t>
    </dgm:pt>
    <dgm:pt modelId="{0D0248A3-51F9-439D-AAE2-640F9C27DCFF}" type="pres">
      <dgm:prSet presAssocID="{C8D76241-77A1-486C-8AE5-721759E21A0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2FE9F2A-A22F-4179-8F18-96A8DF27728B}" type="pres">
      <dgm:prSet presAssocID="{7DA1EF31-F2CD-4392-8652-025D5B46C166}" presName="centerShape" presStyleLbl="node0" presStyleIdx="0" presStyleCnt="1" custScaleX="141878" custLinFactNeighborX="94" custLinFactNeighborY="-2600"/>
      <dgm:spPr/>
    </dgm:pt>
    <dgm:pt modelId="{EFE3831E-5E3E-4629-B53E-8FDFCB89F1D3}" type="pres">
      <dgm:prSet presAssocID="{FDFD7B58-FDDF-46B3-8655-EC38BC79B83A}" presName="node" presStyleLbl="node1" presStyleIdx="0" presStyleCnt="3" custScaleX="141878" custRadScaleRad="100432" custRadScaleInc="-3475">
        <dgm:presLayoutVars>
          <dgm:bulletEnabled val="1"/>
        </dgm:presLayoutVars>
      </dgm:prSet>
      <dgm:spPr/>
    </dgm:pt>
    <dgm:pt modelId="{22C046C7-8CD0-4BAC-AE4A-1AC1298902A0}" type="pres">
      <dgm:prSet presAssocID="{FDFD7B58-FDDF-46B3-8655-EC38BC79B83A}" presName="dummy" presStyleCnt="0"/>
      <dgm:spPr/>
    </dgm:pt>
    <dgm:pt modelId="{5B01F7C0-740A-410D-BA84-471247F672D6}" type="pres">
      <dgm:prSet presAssocID="{A4FEAB28-86D6-459E-8B77-0A4CBFBFBCB7}" presName="sibTrans" presStyleLbl="sibTrans2D1" presStyleIdx="0" presStyleCnt="3" custScaleX="126774" custScaleY="113123"/>
      <dgm:spPr/>
    </dgm:pt>
    <dgm:pt modelId="{9AE3ADD3-4AD8-4B4F-A506-4135E1B75F9C}" type="pres">
      <dgm:prSet presAssocID="{23F6C8BB-5A6D-4DE2-927F-EE9FFC6142BA}" presName="node" presStyleLbl="node1" presStyleIdx="1" presStyleCnt="3" custScaleX="141878">
        <dgm:presLayoutVars>
          <dgm:bulletEnabled val="1"/>
        </dgm:presLayoutVars>
      </dgm:prSet>
      <dgm:spPr/>
    </dgm:pt>
    <dgm:pt modelId="{A7CEF782-D7BB-4B4B-99D2-828E6CC4621A}" type="pres">
      <dgm:prSet presAssocID="{23F6C8BB-5A6D-4DE2-927F-EE9FFC6142BA}" presName="dummy" presStyleCnt="0"/>
      <dgm:spPr/>
    </dgm:pt>
    <dgm:pt modelId="{0731D3E3-8ED2-4E5D-A2ED-6E4B9D67CA7C}" type="pres">
      <dgm:prSet presAssocID="{3E0CA245-B312-4286-A3D8-F3A3742A7F90}" presName="sibTrans" presStyleLbl="sibTrans2D1" presStyleIdx="1" presStyleCnt="3" custScaleX="126774" custScaleY="113123"/>
      <dgm:spPr/>
    </dgm:pt>
    <dgm:pt modelId="{B8BE2092-B772-4817-B4B9-792835752154}" type="pres">
      <dgm:prSet presAssocID="{9A9A44DC-6647-4F43-A29E-BC2DEC48BD62}" presName="node" presStyleLbl="node1" presStyleIdx="2" presStyleCnt="3" custScaleX="141878">
        <dgm:presLayoutVars>
          <dgm:bulletEnabled val="1"/>
        </dgm:presLayoutVars>
      </dgm:prSet>
      <dgm:spPr/>
    </dgm:pt>
    <dgm:pt modelId="{E76C8716-4CD8-4FA9-87A8-17E0DE6C9F3B}" type="pres">
      <dgm:prSet presAssocID="{9A9A44DC-6647-4F43-A29E-BC2DEC48BD62}" presName="dummy" presStyleCnt="0"/>
      <dgm:spPr/>
    </dgm:pt>
    <dgm:pt modelId="{E6857931-402D-464A-B9F6-D2393F09418B}" type="pres">
      <dgm:prSet presAssocID="{624296CC-DCC6-470C-A74B-2094090B2CB1}" presName="sibTrans" presStyleLbl="sibTrans2D1" presStyleIdx="2" presStyleCnt="3" custScaleX="126774" custScaleY="113123"/>
      <dgm:spPr/>
    </dgm:pt>
  </dgm:ptLst>
  <dgm:cxnLst>
    <dgm:cxn modelId="{87D99517-4474-4FA1-9AA8-D8B225A4D98E}" type="presOf" srcId="{624296CC-DCC6-470C-A74B-2094090B2CB1}" destId="{E6857931-402D-464A-B9F6-D2393F09418B}" srcOrd="0" destOrd="0" presId="urn:microsoft.com/office/officeart/2005/8/layout/radial6"/>
    <dgm:cxn modelId="{748CCB37-5610-47AE-B359-8A66C48A922F}" type="presOf" srcId="{3E0CA245-B312-4286-A3D8-F3A3742A7F90}" destId="{0731D3E3-8ED2-4E5D-A2ED-6E4B9D67CA7C}" srcOrd="0" destOrd="0" presId="urn:microsoft.com/office/officeart/2005/8/layout/radial6"/>
    <dgm:cxn modelId="{819E5745-581A-4423-8FE5-86888BCF06F1}" type="presOf" srcId="{7DA1EF31-F2CD-4392-8652-025D5B46C166}" destId="{72FE9F2A-A22F-4179-8F18-96A8DF27728B}" srcOrd="0" destOrd="0" presId="urn:microsoft.com/office/officeart/2005/8/layout/radial6"/>
    <dgm:cxn modelId="{1B5BE27D-E5AC-4D1C-9AB1-B5874D12117A}" type="presOf" srcId="{C8D76241-77A1-486C-8AE5-721759E21A0D}" destId="{0D0248A3-51F9-439D-AAE2-640F9C27DCFF}" srcOrd="0" destOrd="0" presId="urn:microsoft.com/office/officeart/2005/8/layout/radial6"/>
    <dgm:cxn modelId="{C545CD81-F993-4901-AD38-DF345833FD92}" type="presOf" srcId="{A4FEAB28-86D6-459E-8B77-0A4CBFBFBCB7}" destId="{5B01F7C0-740A-410D-BA84-471247F672D6}" srcOrd="0" destOrd="0" presId="urn:microsoft.com/office/officeart/2005/8/layout/radial6"/>
    <dgm:cxn modelId="{884AD48D-BBA1-47B5-B94B-5D79C442F584}" type="presOf" srcId="{23F6C8BB-5A6D-4DE2-927F-EE9FFC6142BA}" destId="{9AE3ADD3-4AD8-4B4F-A506-4135E1B75F9C}" srcOrd="0" destOrd="0" presId="urn:microsoft.com/office/officeart/2005/8/layout/radial6"/>
    <dgm:cxn modelId="{C2EC84B4-C04E-48E7-8A2D-8A1FDF9AA9C4}" type="presOf" srcId="{FDFD7B58-FDDF-46B3-8655-EC38BC79B83A}" destId="{EFE3831E-5E3E-4629-B53E-8FDFCB89F1D3}" srcOrd="0" destOrd="0" presId="urn:microsoft.com/office/officeart/2005/8/layout/radial6"/>
    <dgm:cxn modelId="{9AD785B8-21F3-4EB5-917B-7A6C74B29A9F}" srcId="{7DA1EF31-F2CD-4392-8652-025D5B46C166}" destId="{FDFD7B58-FDDF-46B3-8655-EC38BC79B83A}" srcOrd="0" destOrd="0" parTransId="{C4C28428-FDF7-4E3F-B8BB-7324980A71AC}" sibTransId="{A4FEAB28-86D6-459E-8B77-0A4CBFBFBCB7}"/>
    <dgm:cxn modelId="{A301F4D5-31F9-46F6-A3EF-E57245668B83}" srcId="{C8D76241-77A1-486C-8AE5-721759E21A0D}" destId="{7DA1EF31-F2CD-4392-8652-025D5B46C166}" srcOrd="0" destOrd="0" parTransId="{01C17591-9701-4CA5-87A7-AD4D9559D686}" sibTransId="{468A0083-2811-4B82-A6BA-556208E07AF7}"/>
    <dgm:cxn modelId="{9235C1E3-2D4E-4DB9-B084-C5263D9AF779}" srcId="{7DA1EF31-F2CD-4392-8652-025D5B46C166}" destId="{9A9A44DC-6647-4F43-A29E-BC2DEC48BD62}" srcOrd="2" destOrd="0" parTransId="{A9F865D0-E019-413F-9164-D40C5BDA6303}" sibTransId="{624296CC-DCC6-470C-A74B-2094090B2CB1}"/>
    <dgm:cxn modelId="{232B21ED-EC25-40CF-BD49-81B723A209FC}" type="presOf" srcId="{9A9A44DC-6647-4F43-A29E-BC2DEC48BD62}" destId="{B8BE2092-B772-4817-B4B9-792835752154}" srcOrd="0" destOrd="0" presId="urn:microsoft.com/office/officeart/2005/8/layout/radial6"/>
    <dgm:cxn modelId="{6F7041FE-B885-4702-B1BB-A8EDF8BFF7F6}" srcId="{7DA1EF31-F2CD-4392-8652-025D5B46C166}" destId="{23F6C8BB-5A6D-4DE2-927F-EE9FFC6142BA}" srcOrd="1" destOrd="0" parTransId="{816529B6-C8C6-47EF-9793-399D6C027B74}" sibTransId="{3E0CA245-B312-4286-A3D8-F3A3742A7F90}"/>
    <dgm:cxn modelId="{25BA398E-88A4-4E09-AEF3-FD901E612F2C}" type="presParOf" srcId="{0D0248A3-51F9-439D-AAE2-640F9C27DCFF}" destId="{72FE9F2A-A22F-4179-8F18-96A8DF27728B}" srcOrd="0" destOrd="0" presId="urn:microsoft.com/office/officeart/2005/8/layout/radial6"/>
    <dgm:cxn modelId="{4CD92F7C-EF6F-49C4-9D26-2064B8682E9B}" type="presParOf" srcId="{0D0248A3-51F9-439D-AAE2-640F9C27DCFF}" destId="{EFE3831E-5E3E-4629-B53E-8FDFCB89F1D3}" srcOrd="1" destOrd="0" presId="urn:microsoft.com/office/officeart/2005/8/layout/radial6"/>
    <dgm:cxn modelId="{44FDF3D0-E3FF-43E8-9CAA-504DF76E596A}" type="presParOf" srcId="{0D0248A3-51F9-439D-AAE2-640F9C27DCFF}" destId="{22C046C7-8CD0-4BAC-AE4A-1AC1298902A0}" srcOrd="2" destOrd="0" presId="urn:microsoft.com/office/officeart/2005/8/layout/radial6"/>
    <dgm:cxn modelId="{13198BE5-4210-4670-8F49-7762365E9EB3}" type="presParOf" srcId="{0D0248A3-51F9-439D-AAE2-640F9C27DCFF}" destId="{5B01F7C0-740A-410D-BA84-471247F672D6}" srcOrd="3" destOrd="0" presId="urn:microsoft.com/office/officeart/2005/8/layout/radial6"/>
    <dgm:cxn modelId="{4B2C6252-AAD7-46D0-B2B9-4B53C45C6F7F}" type="presParOf" srcId="{0D0248A3-51F9-439D-AAE2-640F9C27DCFF}" destId="{9AE3ADD3-4AD8-4B4F-A506-4135E1B75F9C}" srcOrd="4" destOrd="0" presId="urn:microsoft.com/office/officeart/2005/8/layout/radial6"/>
    <dgm:cxn modelId="{C3EE11F3-8B19-4D68-B62F-EB33EC044658}" type="presParOf" srcId="{0D0248A3-51F9-439D-AAE2-640F9C27DCFF}" destId="{A7CEF782-D7BB-4B4B-99D2-828E6CC4621A}" srcOrd="5" destOrd="0" presId="urn:microsoft.com/office/officeart/2005/8/layout/radial6"/>
    <dgm:cxn modelId="{2BD117E7-C1FC-474B-9DDF-2E5B1A9FEC84}" type="presParOf" srcId="{0D0248A3-51F9-439D-AAE2-640F9C27DCFF}" destId="{0731D3E3-8ED2-4E5D-A2ED-6E4B9D67CA7C}" srcOrd="6" destOrd="0" presId="urn:microsoft.com/office/officeart/2005/8/layout/radial6"/>
    <dgm:cxn modelId="{44102577-6B22-4C4C-9085-DE531CD64669}" type="presParOf" srcId="{0D0248A3-51F9-439D-AAE2-640F9C27DCFF}" destId="{B8BE2092-B772-4817-B4B9-792835752154}" srcOrd="7" destOrd="0" presId="urn:microsoft.com/office/officeart/2005/8/layout/radial6"/>
    <dgm:cxn modelId="{AE0EC0AD-0C73-40EC-9F8C-AD00C09516AF}" type="presParOf" srcId="{0D0248A3-51F9-439D-AAE2-640F9C27DCFF}" destId="{E76C8716-4CD8-4FA9-87A8-17E0DE6C9F3B}" srcOrd="8" destOrd="0" presId="urn:microsoft.com/office/officeart/2005/8/layout/radial6"/>
    <dgm:cxn modelId="{7288F5FD-0244-48B9-83A3-21A2EC5257CC}" type="presParOf" srcId="{0D0248A3-51F9-439D-AAE2-640F9C27DCFF}" destId="{E6857931-402D-464A-B9F6-D2393F09418B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3683FBF-19ED-42CA-B610-A542484D64BC}" type="doc">
      <dgm:prSet loTypeId="urn:microsoft.com/office/officeart/2005/8/layout/gear1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CO"/>
        </a:p>
      </dgm:t>
    </dgm:pt>
    <dgm:pt modelId="{ED60FC8E-2A4C-4236-A399-886763A47C08}">
      <dgm:prSet phldrT="[Texto]" custT="1"/>
      <dgm:spPr/>
      <dgm:t>
        <a:bodyPr/>
        <a:lstStyle/>
        <a:p>
          <a:endParaRPr lang="es-CO" sz="1600" b="1" dirty="0">
            <a:solidFill>
              <a:schemeClr val="tx1"/>
            </a:solidFill>
            <a:latin typeface="Verdana"/>
            <a:cs typeface="Verdana"/>
          </a:endParaRPr>
        </a:p>
        <a:p>
          <a:r>
            <a:rPr lang="es-CO" sz="1600" b="1" dirty="0">
              <a:solidFill>
                <a:schemeClr val="tx1"/>
              </a:solidFill>
              <a:latin typeface="Verdana"/>
              <a:cs typeface="Verdana"/>
            </a:rPr>
            <a:t>Etapa 1: </a:t>
          </a:r>
          <a:r>
            <a:rPr lang="es-CO" sz="1400" dirty="0">
              <a:solidFill>
                <a:schemeClr val="tx1"/>
              </a:solidFill>
              <a:latin typeface="Verdana"/>
              <a:cs typeface="Verdana"/>
            </a:rPr>
            <a:t>contextualización (4 meses aprox.) Asistencia Técnica MEN</a:t>
          </a:r>
        </a:p>
        <a:p>
          <a:endParaRPr lang="es-CO" sz="1200" dirty="0">
            <a:solidFill>
              <a:schemeClr val="tx1"/>
            </a:solidFill>
            <a:latin typeface="Verdana"/>
            <a:cs typeface="Verdana"/>
          </a:endParaRPr>
        </a:p>
      </dgm:t>
    </dgm:pt>
    <dgm:pt modelId="{0CD8AE2C-36DC-43AF-AAB2-340FC72B7F13}" type="parTrans" cxnId="{B26C04DE-8665-411D-A855-8F1C761A2800}">
      <dgm:prSet/>
      <dgm:spPr/>
      <dgm:t>
        <a:bodyPr/>
        <a:lstStyle/>
        <a:p>
          <a:endParaRPr lang="es-CO" sz="1600">
            <a:solidFill>
              <a:schemeClr val="tx1"/>
            </a:solidFill>
            <a:latin typeface="Verdana"/>
            <a:cs typeface="Verdana"/>
          </a:endParaRPr>
        </a:p>
      </dgm:t>
    </dgm:pt>
    <dgm:pt modelId="{BF52EDE0-6148-4423-A2EA-1DE25EFBFF35}" type="sibTrans" cxnId="{B26C04DE-8665-411D-A855-8F1C761A2800}">
      <dgm:prSet/>
      <dgm:spPr/>
      <dgm:t>
        <a:bodyPr/>
        <a:lstStyle/>
        <a:p>
          <a:endParaRPr lang="es-CO" sz="1600">
            <a:solidFill>
              <a:schemeClr val="tx1"/>
            </a:solidFill>
            <a:latin typeface="Verdana"/>
            <a:cs typeface="Verdana"/>
          </a:endParaRPr>
        </a:p>
      </dgm:t>
    </dgm:pt>
    <dgm:pt modelId="{2E9FED4D-2EA8-476E-AD6A-D7E54B83A6A9}">
      <dgm:prSet phldrT="[Texto]" custT="1"/>
      <dgm:spPr/>
      <dgm:t>
        <a:bodyPr/>
        <a:lstStyle/>
        <a:p>
          <a:r>
            <a:rPr lang="es-CO" sz="1200" b="1" dirty="0">
              <a:solidFill>
                <a:schemeClr val="tx1"/>
              </a:solidFill>
              <a:latin typeface="Verdana"/>
              <a:cs typeface="Verdana"/>
            </a:rPr>
            <a:t>Etapa 2:</a:t>
          </a:r>
          <a:r>
            <a:rPr lang="es-CO" sz="1200" dirty="0">
              <a:solidFill>
                <a:schemeClr val="tx1"/>
              </a:solidFill>
              <a:latin typeface="Verdana"/>
              <a:cs typeface="Verdana"/>
            </a:rPr>
            <a:t> Estabilización (6 meses aprox.) Articulación con planes de fomento</a:t>
          </a:r>
        </a:p>
      </dgm:t>
    </dgm:pt>
    <dgm:pt modelId="{3259D454-3C6A-435F-ADEF-959AA3BBB74A}" type="parTrans" cxnId="{B2F07937-6410-4C5A-A7DA-5D9345CBC383}">
      <dgm:prSet/>
      <dgm:spPr/>
      <dgm:t>
        <a:bodyPr/>
        <a:lstStyle/>
        <a:p>
          <a:endParaRPr lang="es-CO" sz="1600">
            <a:solidFill>
              <a:schemeClr val="tx1"/>
            </a:solidFill>
            <a:latin typeface="Verdana"/>
            <a:cs typeface="Verdana"/>
          </a:endParaRPr>
        </a:p>
      </dgm:t>
    </dgm:pt>
    <dgm:pt modelId="{DA176CE8-F728-41E3-99EB-E242924B67F9}" type="sibTrans" cxnId="{B2F07937-6410-4C5A-A7DA-5D9345CBC383}">
      <dgm:prSet/>
      <dgm:spPr/>
      <dgm:t>
        <a:bodyPr/>
        <a:lstStyle/>
        <a:p>
          <a:endParaRPr lang="es-CO" sz="1600">
            <a:solidFill>
              <a:schemeClr val="tx1"/>
            </a:solidFill>
            <a:latin typeface="Verdana"/>
            <a:cs typeface="Verdana"/>
          </a:endParaRPr>
        </a:p>
      </dgm:t>
    </dgm:pt>
    <dgm:pt modelId="{1490FBEE-7D4D-433A-B5F8-8BE4C4175B72}">
      <dgm:prSet phldrT="[Texto]" custT="1"/>
      <dgm:spPr/>
      <dgm:t>
        <a:bodyPr/>
        <a:lstStyle/>
        <a:p>
          <a:r>
            <a:rPr lang="es-ES" sz="1200" b="1" dirty="0">
              <a:solidFill>
                <a:schemeClr val="tx1"/>
              </a:solidFill>
              <a:latin typeface="Verdana"/>
              <a:cs typeface="Verdana"/>
            </a:rPr>
            <a:t>Etapa 3</a:t>
          </a:r>
          <a:r>
            <a:rPr lang="es-ES" sz="1200" dirty="0">
              <a:solidFill>
                <a:schemeClr val="tx1"/>
              </a:solidFill>
              <a:latin typeface="Verdana"/>
              <a:cs typeface="Verdana"/>
            </a:rPr>
            <a:t>: Profundización (2 meses) Seguimiento MEN</a:t>
          </a:r>
          <a:endParaRPr lang="es-CO" sz="1200" dirty="0">
            <a:solidFill>
              <a:schemeClr val="tx1"/>
            </a:solidFill>
            <a:latin typeface="Verdana"/>
            <a:cs typeface="Verdana"/>
          </a:endParaRPr>
        </a:p>
      </dgm:t>
    </dgm:pt>
    <dgm:pt modelId="{D817B73F-A7AE-41CD-94A5-54AB62919B52}" type="parTrans" cxnId="{A2796EC3-2896-4C12-B548-7B0D4B585C9F}">
      <dgm:prSet/>
      <dgm:spPr/>
      <dgm:t>
        <a:bodyPr/>
        <a:lstStyle/>
        <a:p>
          <a:endParaRPr lang="es-CO" sz="1600">
            <a:solidFill>
              <a:schemeClr val="tx1"/>
            </a:solidFill>
            <a:latin typeface="Verdana"/>
            <a:cs typeface="Verdana"/>
          </a:endParaRPr>
        </a:p>
      </dgm:t>
    </dgm:pt>
    <dgm:pt modelId="{F4E02C8C-9C5F-40A6-A76E-1707D1C6D478}" type="sibTrans" cxnId="{A2796EC3-2896-4C12-B548-7B0D4B585C9F}">
      <dgm:prSet/>
      <dgm:spPr/>
      <dgm:t>
        <a:bodyPr/>
        <a:lstStyle/>
        <a:p>
          <a:endParaRPr lang="es-CO" sz="1600">
            <a:solidFill>
              <a:schemeClr val="tx1"/>
            </a:solidFill>
            <a:latin typeface="Verdana"/>
            <a:cs typeface="Verdana"/>
          </a:endParaRPr>
        </a:p>
      </dgm:t>
    </dgm:pt>
    <dgm:pt modelId="{C34F0DC3-0EB6-4817-A82D-757AAE34AF74}" type="pres">
      <dgm:prSet presAssocID="{D3683FBF-19ED-42CA-B610-A542484D64B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862197F-B2C9-49E7-AB57-FA09715CE738}" type="pres">
      <dgm:prSet presAssocID="{ED60FC8E-2A4C-4236-A399-886763A47C08}" presName="gear1" presStyleLbl="node1" presStyleIdx="0" presStyleCnt="3" custScaleX="98024" custScaleY="65525" custLinFactNeighborX="4905" custLinFactNeighborY="-9492">
        <dgm:presLayoutVars>
          <dgm:chMax val="1"/>
          <dgm:bulletEnabled val="1"/>
        </dgm:presLayoutVars>
      </dgm:prSet>
      <dgm:spPr/>
    </dgm:pt>
    <dgm:pt modelId="{408B8CD9-5871-44B7-82F8-83DF4BB753AE}" type="pres">
      <dgm:prSet presAssocID="{ED60FC8E-2A4C-4236-A399-886763A47C08}" presName="gear1srcNode" presStyleLbl="node1" presStyleIdx="0" presStyleCnt="3"/>
      <dgm:spPr/>
    </dgm:pt>
    <dgm:pt modelId="{7F36C3F7-DEB3-4A36-B75D-94BBFD1C6F57}" type="pres">
      <dgm:prSet presAssocID="{ED60FC8E-2A4C-4236-A399-886763A47C08}" presName="gear1dstNode" presStyleLbl="node1" presStyleIdx="0" presStyleCnt="3"/>
      <dgm:spPr/>
    </dgm:pt>
    <dgm:pt modelId="{BDBCA6C2-A190-4A5C-AD5E-AF3F0722E4F7}" type="pres">
      <dgm:prSet presAssocID="{2E9FED4D-2EA8-476E-AD6A-D7E54B83A6A9}" presName="gear2" presStyleLbl="node1" presStyleIdx="1" presStyleCnt="3">
        <dgm:presLayoutVars>
          <dgm:chMax val="1"/>
          <dgm:bulletEnabled val="1"/>
        </dgm:presLayoutVars>
      </dgm:prSet>
      <dgm:spPr/>
    </dgm:pt>
    <dgm:pt modelId="{1A486B7C-59E6-4B9A-82EA-1F7899B807C6}" type="pres">
      <dgm:prSet presAssocID="{2E9FED4D-2EA8-476E-AD6A-D7E54B83A6A9}" presName="gear2srcNode" presStyleLbl="node1" presStyleIdx="1" presStyleCnt="3"/>
      <dgm:spPr/>
    </dgm:pt>
    <dgm:pt modelId="{30F5D6D8-869D-4390-8302-365ECF14695C}" type="pres">
      <dgm:prSet presAssocID="{2E9FED4D-2EA8-476E-AD6A-D7E54B83A6A9}" presName="gear2dstNode" presStyleLbl="node1" presStyleIdx="1" presStyleCnt="3"/>
      <dgm:spPr/>
    </dgm:pt>
    <dgm:pt modelId="{C27059EF-95CA-484E-8190-D98E00620263}" type="pres">
      <dgm:prSet presAssocID="{1490FBEE-7D4D-433A-B5F8-8BE4C4175B72}" presName="gear3" presStyleLbl="node1" presStyleIdx="2" presStyleCnt="3" custScaleX="81699" custScaleY="86815"/>
      <dgm:spPr/>
    </dgm:pt>
    <dgm:pt modelId="{051EC7DE-8E77-4151-8E17-6ED2126DC05A}" type="pres">
      <dgm:prSet presAssocID="{1490FBEE-7D4D-433A-B5F8-8BE4C4175B72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2829A1EB-D35A-475B-BED4-FBF7BCC6F93B}" type="pres">
      <dgm:prSet presAssocID="{1490FBEE-7D4D-433A-B5F8-8BE4C4175B72}" presName="gear3srcNode" presStyleLbl="node1" presStyleIdx="2" presStyleCnt="3"/>
      <dgm:spPr/>
    </dgm:pt>
    <dgm:pt modelId="{0D979955-61A2-4931-AAF8-297B8D3F2E19}" type="pres">
      <dgm:prSet presAssocID="{1490FBEE-7D4D-433A-B5F8-8BE4C4175B72}" presName="gear3dstNode" presStyleLbl="node1" presStyleIdx="2" presStyleCnt="3"/>
      <dgm:spPr/>
    </dgm:pt>
    <dgm:pt modelId="{5C2AB3AF-43ED-4FA1-9BF0-7935909AC54E}" type="pres">
      <dgm:prSet presAssocID="{BF52EDE0-6148-4423-A2EA-1DE25EFBFF35}" presName="connector1" presStyleLbl="sibTrans2D1" presStyleIdx="0" presStyleCnt="3"/>
      <dgm:spPr/>
    </dgm:pt>
    <dgm:pt modelId="{A1216AC0-B0FC-4654-A374-29188489114D}" type="pres">
      <dgm:prSet presAssocID="{DA176CE8-F728-41E3-99EB-E242924B67F9}" presName="connector2" presStyleLbl="sibTrans2D1" presStyleIdx="1" presStyleCnt="3"/>
      <dgm:spPr/>
    </dgm:pt>
    <dgm:pt modelId="{E031E279-0BAA-47AC-85AB-C9C3CC603BD0}" type="pres">
      <dgm:prSet presAssocID="{F4E02C8C-9C5F-40A6-A76E-1707D1C6D478}" presName="connector3" presStyleLbl="sibTrans2D1" presStyleIdx="2" presStyleCnt="3"/>
      <dgm:spPr/>
    </dgm:pt>
  </dgm:ptLst>
  <dgm:cxnLst>
    <dgm:cxn modelId="{92D40316-55B3-CB41-AD87-8DAB4CC6ACE1}" type="presOf" srcId="{1490FBEE-7D4D-433A-B5F8-8BE4C4175B72}" destId="{C27059EF-95CA-484E-8190-D98E00620263}" srcOrd="0" destOrd="0" presId="urn:microsoft.com/office/officeart/2005/8/layout/gear1"/>
    <dgm:cxn modelId="{1A429135-9C20-DC49-8E99-3AEFC34C1C5B}" type="presOf" srcId="{DA176CE8-F728-41E3-99EB-E242924B67F9}" destId="{A1216AC0-B0FC-4654-A374-29188489114D}" srcOrd="0" destOrd="0" presId="urn:microsoft.com/office/officeart/2005/8/layout/gear1"/>
    <dgm:cxn modelId="{B2F07937-6410-4C5A-A7DA-5D9345CBC383}" srcId="{D3683FBF-19ED-42CA-B610-A542484D64BC}" destId="{2E9FED4D-2EA8-476E-AD6A-D7E54B83A6A9}" srcOrd="1" destOrd="0" parTransId="{3259D454-3C6A-435F-ADEF-959AA3BBB74A}" sibTransId="{DA176CE8-F728-41E3-99EB-E242924B67F9}"/>
    <dgm:cxn modelId="{0776383F-E56B-1A4D-95C6-988713B1E76A}" type="presOf" srcId="{2E9FED4D-2EA8-476E-AD6A-D7E54B83A6A9}" destId="{1A486B7C-59E6-4B9A-82EA-1F7899B807C6}" srcOrd="1" destOrd="0" presId="urn:microsoft.com/office/officeart/2005/8/layout/gear1"/>
    <dgm:cxn modelId="{0B089F41-8DD7-364A-B658-7B6DE944644B}" type="presOf" srcId="{2E9FED4D-2EA8-476E-AD6A-D7E54B83A6A9}" destId="{BDBCA6C2-A190-4A5C-AD5E-AF3F0722E4F7}" srcOrd="0" destOrd="0" presId="urn:microsoft.com/office/officeart/2005/8/layout/gear1"/>
    <dgm:cxn modelId="{0B1B5B42-CF00-3B4A-9522-BBFA89CBD48E}" type="presOf" srcId="{1490FBEE-7D4D-433A-B5F8-8BE4C4175B72}" destId="{051EC7DE-8E77-4151-8E17-6ED2126DC05A}" srcOrd="1" destOrd="0" presId="urn:microsoft.com/office/officeart/2005/8/layout/gear1"/>
    <dgm:cxn modelId="{7F5FA148-D710-9647-8B47-CD8C5B92E87A}" type="presOf" srcId="{BF52EDE0-6148-4423-A2EA-1DE25EFBFF35}" destId="{5C2AB3AF-43ED-4FA1-9BF0-7935909AC54E}" srcOrd="0" destOrd="0" presId="urn:microsoft.com/office/officeart/2005/8/layout/gear1"/>
    <dgm:cxn modelId="{B2B36C57-4D4C-CF45-8913-636FE5971FEA}" type="presOf" srcId="{ED60FC8E-2A4C-4236-A399-886763A47C08}" destId="{5862197F-B2C9-49E7-AB57-FA09715CE738}" srcOrd="0" destOrd="0" presId="urn:microsoft.com/office/officeart/2005/8/layout/gear1"/>
    <dgm:cxn modelId="{7D69628B-C844-7941-893E-A488F5BC59DB}" type="presOf" srcId="{2E9FED4D-2EA8-476E-AD6A-D7E54B83A6A9}" destId="{30F5D6D8-869D-4390-8302-365ECF14695C}" srcOrd="2" destOrd="0" presId="urn:microsoft.com/office/officeart/2005/8/layout/gear1"/>
    <dgm:cxn modelId="{B100F290-CC47-3942-B4D7-4E4E55518090}" type="presOf" srcId="{1490FBEE-7D4D-433A-B5F8-8BE4C4175B72}" destId="{0D979955-61A2-4931-AAF8-297B8D3F2E19}" srcOrd="3" destOrd="0" presId="urn:microsoft.com/office/officeart/2005/8/layout/gear1"/>
    <dgm:cxn modelId="{55A0349F-9289-6546-AFF7-745290938F12}" type="presOf" srcId="{ED60FC8E-2A4C-4236-A399-886763A47C08}" destId="{408B8CD9-5871-44B7-82F8-83DF4BB753AE}" srcOrd="1" destOrd="0" presId="urn:microsoft.com/office/officeart/2005/8/layout/gear1"/>
    <dgm:cxn modelId="{49A4D7A3-2655-E548-9C1D-49E453D7E971}" type="presOf" srcId="{1490FBEE-7D4D-433A-B5F8-8BE4C4175B72}" destId="{2829A1EB-D35A-475B-BED4-FBF7BCC6F93B}" srcOrd="2" destOrd="0" presId="urn:microsoft.com/office/officeart/2005/8/layout/gear1"/>
    <dgm:cxn modelId="{A2796EC3-2896-4C12-B548-7B0D4B585C9F}" srcId="{D3683FBF-19ED-42CA-B610-A542484D64BC}" destId="{1490FBEE-7D4D-433A-B5F8-8BE4C4175B72}" srcOrd="2" destOrd="0" parTransId="{D817B73F-A7AE-41CD-94A5-54AB62919B52}" sibTransId="{F4E02C8C-9C5F-40A6-A76E-1707D1C6D478}"/>
    <dgm:cxn modelId="{0E1571C7-D056-E649-91FD-EA244ACA0F57}" type="presOf" srcId="{ED60FC8E-2A4C-4236-A399-886763A47C08}" destId="{7F36C3F7-DEB3-4A36-B75D-94BBFD1C6F57}" srcOrd="2" destOrd="0" presId="urn:microsoft.com/office/officeart/2005/8/layout/gear1"/>
    <dgm:cxn modelId="{B26C04DE-8665-411D-A855-8F1C761A2800}" srcId="{D3683FBF-19ED-42CA-B610-A542484D64BC}" destId="{ED60FC8E-2A4C-4236-A399-886763A47C08}" srcOrd="0" destOrd="0" parTransId="{0CD8AE2C-36DC-43AF-AAB2-340FC72B7F13}" sibTransId="{BF52EDE0-6148-4423-A2EA-1DE25EFBFF35}"/>
    <dgm:cxn modelId="{74F3D5E4-1493-2243-BE7E-B96E15A1AD22}" type="presOf" srcId="{D3683FBF-19ED-42CA-B610-A542484D64BC}" destId="{C34F0DC3-0EB6-4817-A82D-757AAE34AF74}" srcOrd="0" destOrd="0" presId="urn:microsoft.com/office/officeart/2005/8/layout/gear1"/>
    <dgm:cxn modelId="{318B47F7-DF37-8A42-BF0F-FAB0851497A6}" type="presOf" srcId="{F4E02C8C-9C5F-40A6-A76E-1707D1C6D478}" destId="{E031E279-0BAA-47AC-85AB-C9C3CC603BD0}" srcOrd="0" destOrd="0" presId="urn:microsoft.com/office/officeart/2005/8/layout/gear1"/>
    <dgm:cxn modelId="{6E588089-F361-9E4F-BC8D-D2597794D3C4}" type="presParOf" srcId="{C34F0DC3-0EB6-4817-A82D-757AAE34AF74}" destId="{5862197F-B2C9-49E7-AB57-FA09715CE738}" srcOrd="0" destOrd="0" presId="urn:microsoft.com/office/officeart/2005/8/layout/gear1"/>
    <dgm:cxn modelId="{CEBE6C3C-80CE-BC48-81A2-F1F2EC0CBAB8}" type="presParOf" srcId="{C34F0DC3-0EB6-4817-A82D-757AAE34AF74}" destId="{408B8CD9-5871-44B7-82F8-83DF4BB753AE}" srcOrd="1" destOrd="0" presId="urn:microsoft.com/office/officeart/2005/8/layout/gear1"/>
    <dgm:cxn modelId="{0EFACECB-5007-9540-A830-B33E2BAC338F}" type="presParOf" srcId="{C34F0DC3-0EB6-4817-A82D-757AAE34AF74}" destId="{7F36C3F7-DEB3-4A36-B75D-94BBFD1C6F57}" srcOrd="2" destOrd="0" presId="urn:microsoft.com/office/officeart/2005/8/layout/gear1"/>
    <dgm:cxn modelId="{2E86F6AA-23E9-C34E-BD8A-84754D1BC201}" type="presParOf" srcId="{C34F0DC3-0EB6-4817-A82D-757AAE34AF74}" destId="{BDBCA6C2-A190-4A5C-AD5E-AF3F0722E4F7}" srcOrd="3" destOrd="0" presId="urn:microsoft.com/office/officeart/2005/8/layout/gear1"/>
    <dgm:cxn modelId="{1DCBE682-23EA-9E41-B78D-25BC15E18F59}" type="presParOf" srcId="{C34F0DC3-0EB6-4817-A82D-757AAE34AF74}" destId="{1A486B7C-59E6-4B9A-82EA-1F7899B807C6}" srcOrd="4" destOrd="0" presId="urn:microsoft.com/office/officeart/2005/8/layout/gear1"/>
    <dgm:cxn modelId="{F07CA506-F941-A64F-B801-F6456E546695}" type="presParOf" srcId="{C34F0DC3-0EB6-4817-A82D-757AAE34AF74}" destId="{30F5D6D8-869D-4390-8302-365ECF14695C}" srcOrd="5" destOrd="0" presId="urn:microsoft.com/office/officeart/2005/8/layout/gear1"/>
    <dgm:cxn modelId="{7A2378FA-A0FF-0842-94DE-3922164B912D}" type="presParOf" srcId="{C34F0DC3-0EB6-4817-A82D-757AAE34AF74}" destId="{C27059EF-95CA-484E-8190-D98E00620263}" srcOrd="6" destOrd="0" presId="urn:microsoft.com/office/officeart/2005/8/layout/gear1"/>
    <dgm:cxn modelId="{5E6A30D8-F74B-344B-8937-7CC2CC9D9351}" type="presParOf" srcId="{C34F0DC3-0EB6-4817-A82D-757AAE34AF74}" destId="{051EC7DE-8E77-4151-8E17-6ED2126DC05A}" srcOrd="7" destOrd="0" presId="urn:microsoft.com/office/officeart/2005/8/layout/gear1"/>
    <dgm:cxn modelId="{7BA496D0-A6A2-4643-AA8B-FC47CC9DD6DD}" type="presParOf" srcId="{C34F0DC3-0EB6-4817-A82D-757AAE34AF74}" destId="{2829A1EB-D35A-475B-BED4-FBF7BCC6F93B}" srcOrd="8" destOrd="0" presId="urn:microsoft.com/office/officeart/2005/8/layout/gear1"/>
    <dgm:cxn modelId="{AE7487A1-9A11-6B4E-B2D0-A14FF4A8CDB9}" type="presParOf" srcId="{C34F0DC3-0EB6-4817-A82D-757AAE34AF74}" destId="{0D979955-61A2-4931-AAF8-297B8D3F2E19}" srcOrd="9" destOrd="0" presId="urn:microsoft.com/office/officeart/2005/8/layout/gear1"/>
    <dgm:cxn modelId="{1D2D69B8-32CD-3640-ABEF-9F3AA28A090E}" type="presParOf" srcId="{C34F0DC3-0EB6-4817-A82D-757AAE34AF74}" destId="{5C2AB3AF-43ED-4FA1-9BF0-7935909AC54E}" srcOrd="10" destOrd="0" presId="urn:microsoft.com/office/officeart/2005/8/layout/gear1"/>
    <dgm:cxn modelId="{93836DF3-7691-0449-AD02-65DD23BEFE70}" type="presParOf" srcId="{C34F0DC3-0EB6-4817-A82D-757AAE34AF74}" destId="{A1216AC0-B0FC-4654-A374-29188489114D}" srcOrd="11" destOrd="0" presId="urn:microsoft.com/office/officeart/2005/8/layout/gear1"/>
    <dgm:cxn modelId="{25C6690C-DB67-A447-B96A-63AE07D20A37}" type="presParOf" srcId="{C34F0DC3-0EB6-4817-A82D-757AAE34AF74}" destId="{E031E279-0BAA-47AC-85AB-C9C3CC603BD0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02BC715-62A4-41FE-BFA0-23BDA257E614}" type="doc">
      <dgm:prSet loTypeId="urn:microsoft.com/office/officeart/2005/8/layout/hierarchy6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0A2859CE-F545-45DD-9DE0-C72C3C0D1262}">
      <dgm:prSet phldrT="[Texto]" custT="1"/>
      <dgm:spPr/>
      <dgm:t>
        <a:bodyPr/>
        <a:lstStyle/>
        <a:p>
          <a:r>
            <a:rPr lang="es-CO" sz="1400" b="1" dirty="0">
              <a:solidFill>
                <a:schemeClr val="tx1"/>
              </a:solidFill>
            </a:rPr>
            <a:t>Índice general</a:t>
          </a:r>
        </a:p>
      </dgm:t>
    </dgm:pt>
    <dgm:pt modelId="{C3DE95F4-C89B-4F12-9DC6-9DAF96140214}" type="parTrans" cxnId="{862218C1-07CA-48BD-A11A-7182BEFC2369}">
      <dgm:prSet/>
      <dgm:spPr/>
      <dgm:t>
        <a:bodyPr/>
        <a:lstStyle/>
        <a:p>
          <a:endParaRPr lang="es-CO" sz="900">
            <a:solidFill>
              <a:schemeClr val="tx1"/>
            </a:solidFill>
          </a:endParaRPr>
        </a:p>
      </dgm:t>
    </dgm:pt>
    <dgm:pt modelId="{F2475456-A6F3-4676-B86F-94D3A437EEB6}" type="sibTrans" cxnId="{862218C1-07CA-48BD-A11A-7182BEFC2369}">
      <dgm:prSet/>
      <dgm:spPr/>
      <dgm:t>
        <a:bodyPr/>
        <a:lstStyle/>
        <a:p>
          <a:endParaRPr lang="es-CO" sz="900">
            <a:solidFill>
              <a:schemeClr val="tx1"/>
            </a:solidFill>
          </a:endParaRPr>
        </a:p>
      </dgm:t>
    </dgm:pt>
    <dgm:pt modelId="{AB3712F9-17AB-4079-A5D2-1654C72BF645}">
      <dgm:prSet phldrT="[Texto]" custT="1"/>
      <dgm:spPr/>
      <dgm:t>
        <a:bodyPr/>
        <a:lstStyle/>
        <a:p>
          <a:r>
            <a:rPr lang="es-CO" sz="900" dirty="0">
              <a:solidFill>
                <a:schemeClr val="tx1"/>
              </a:solidFill>
            </a:rPr>
            <a:t>Índice para los docentes</a:t>
          </a:r>
        </a:p>
      </dgm:t>
    </dgm:pt>
    <dgm:pt modelId="{1742C1A2-64C5-443E-8C4E-904F3A3DFC52}" type="parTrans" cxnId="{9149A8F8-E19D-4628-95F4-DAE0E06A4188}">
      <dgm:prSet/>
      <dgm:spPr/>
      <dgm:t>
        <a:bodyPr/>
        <a:lstStyle/>
        <a:p>
          <a:endParaRPr lang="es-CO" sz="900">
            <a:solidFill>
              <a:schemeClr val="tx1"/>
            </a:solidFill>
          </a:endParaRPr>
        </a:p>
      </dgm:t>
    </dgm:pt>
    <dgm:pt modelId="{B0B0E805-1CBB-4B13-9693-B0D2F24029C4}" type="sibTrans" cxnId="{9149A8F8-E19D-4628-95F4-DAE0E06A4188}">
      <dgm:prSet/>
      <dgm:spPr/>
      <dgm:t>
        <a:bodyPr/>
        <a:lstStyle/>
        <a:p>
          <a:endParaRPr lang="es-CO" sz="900">
            <a:solidFill>
              <a:schemeClr val="tx1"/>
            </a:solidFill>
          </a:endParaRPr>
        </a:p>
      </dgm:t>
    </dgm:pt>
    <dgm:pt modelId="{5D1BFCF2-A70E-459D-8991-D4534271E5DA}">
      <dgm:prSet phldrT="[Texto]" custT="1"/>
      <dgm:spPr/>
      <dgm:t>
        <a:bodyPr/>
        <a:lstStyle/>
        <a:p>
          <a:r>
            <a:rPr lang="es-CO" sz="900" dirty="0">
              <a:solidFill>
                <a:schemeClr val="tx1"/>
              </a:solidFill>
            </a:rPr>
            <a:t>Factor 1</a:t>
          </a:r>
        </a:p>
      </dgm:t>
    </dgm:pt>
    <dgm:pt modelId="{DC6C5E14-B882-47BC-8095-47B54B32A85E}" type="parTrans" cxnId="{13AC6043-1659-4383-97C7-F207B19C60E9}">
      <dgm:prSet/>
      <dgm:spPr/>
      <dgm:t>
        <a:bodyPr/>
        <a:lstStyle/>
        <a:p>
          <a:endParaRPr lang="es-CO" sz="900">
            <a:solidFill>
              <a:schemeClr val="tx1"/>
            </a:solidFill>
          </a:endParaRPr>
        </a:p>
      </dgm:t>
    </dgm:pt>
    <dgm:pt modelId="{25D3499B-F797-46DF-A288-E34F92CA413C}" type="sibTrans" cxnId="{13AC6043-1659-4383-97C7-F207B19C60E9}">
      <dgm:prSet/>
      <dgm:spPr/>
      <dgm:t>
        <a:bodyPr/>
        <a:lstStyle/>
        <a:p>
          <a:endParaRPr lang="es-CO" sz="900">
            <a:solidFill>
              <a:schemeClr val="tx1"/>
            </a:solidFill>
          </a:endParaRPr>
        </a:p>
      </dgm:t>
    </dgm:pt>
    <dgm:pt modelId="{3D7A2BDF-EF10-4E5A-A1B5-9961809C4ADA}">
      <dgm:prSet phldrT="[Texto]" custT="1"/>
      <dgm:spPr/>
      <dgm:t>
        <a:bodyPr/>
        <a:lstStyle/>
        <a:p>
          <a:r>
            <a:rPr lang="es-CO" sz="900" dirty="0">
              <a:solidFill>
                <a:schemeClr val="tx1"/>
              </a:solidFill>
            </a:rPr>
            <a:t>Índice para los estudiantes</a:t>
          </a:r>
        </a:p>
      </dgm:t>
    </dgm:pt>
    <dgm:pt modelId="{4A8FE4F5-E251-4B0D-A914-BE1406075C47}" type="parTrans" cxnId="{ABB98FEB-4C39-4EAA-89EC-C523F17E6464}">
      <dgm:prSet/>
      <dgm:spPr/>
      <dgm:t>
        <a:bodyPr/>
        <a:lstStyle/>
        <a:p>
          <a:endParaRPr lang="es-CO" sz="900">
            <a:solidFill>
              <a:schemeClr val="tx1"/>
            </a:solidFill>
          </a:endParaRPr>
        </a:p>
      </dgm:t>
    </dgm:pt>
    <dgm:pt modelId="{DB7BD58A-C9C2-49D6-992F-0380D06C342F}" type="sibTrans" cxnId="{ABB98FEB-4C39-4EAA-89EC-C523F17E6464}">
      <dgm:prSet/>
      <dgm:spPr/>
      <dgm:t>
        <a:bodyPr/>
        <a:lstStyle/>
        <a:p>
          <a:endParaRPr lang="es-CO" sz="900">
            <a:solidFill>
              <a:schemeClr val="tx1"/>
            </a:solidFill>
          </a:endParaRPr>
        </a:p>
      </dgm:t>
    </dgm:pt>
    <dgm:pt modelId="{8CF31B26-363B-46DD-A506-6064956BA584}">
      <dgm:prSet phldrT="[Texto]" custT="1"/>
      <dgm:spPr/>
      <dgm:t>
        <a:bodyPr/>
        <a:lstStyle/>
        <a:p>
          <a:r>
            <a:rPr lang="es-CO" sz="900" dirty="0">
              <a:solidFill>
                <a:schemeClr val="tx1"/>
              </a:solidFill>
            </a:rPr>
            <a:t>Factor 1</a:t>
          </a:r>
        </a:p>
      </dgm:t>
    </dgm:pt>
    <dgm:pt modelId="{ECA24159-F99A-4CB8-B0AA-19A0617AD7FC}" type="parTrans" cxnId="{C32F702F-0192-4F79-9420-8DCE4A3C0170}">
      <dgm:prSet/>
      <dgm:spPr/>
      <dgm:t>
        <a:bodyPr/>
        <a:lstStyle/>
        <a:p>
          <a:endParaRPr lang="es-CO" sz="900">
            <a:solidFill>
              <a:schemeClr val="tx1"/>
            </a:solidFill>
          </a:endParaRPr>
        </a:p>
      </dgm:t>
    </dgm:pt>
    <dgm:pt modelId="{C4820183-1D41-43EA-81AA-511C1E6ED867}" type="sibTrans" cxnId="{C32F702F-0192-4F79-9420-8DCE4A3C0170}">
      <dgm:prSet/>
      <dgm:spPr/>
      <dgm:t>
        <a:bodyPr/>
        <a:lstStyle/>
        <a:p>
          <a:endParaRPr lang="es-CO" sz="900">
            <a:solidFill>
              <a:schemeClr val="tx1"/>
            </a:solidFill>
          </a:endParaRPr>
        </a:p>
      </dgm:t>
    </dgm:pt>
    <dgm:pt modelId="{FEBF6383-F39B-4A1F-8E70-B675988774FA}">
      <dgm:prSet phldrT="[Texto]" custT="1"/>
      <dgm:spPr/>
      <dgm:t>
        <a:bodyPr/>
        <a:lstStyle/>
        <a:p>
          <a:r>
            <a:rPr lang="es-CO" sz="900" dirty="0">
              <a:solidFill>
                <a:schemeClr val="tx1"/>
              </a:solidFill>
            </a:rPr>
            <a:t>Índice para los administrativos</a:t>
          </a:r>
        </a:p>
      </dgm:t>
    </dgm:pt>
    <dgm:pt modelId="{21FD9754-C004-4FC3-95E0-BF32ED27411E}" type="parTrans" cxnId="{BBD41D91-F3B8-434D-B744-5C6954C439F7}">
      <dgm:prSet/>
      <dgm:spPr/>
      <dgm:t>
        <a:bodyPr/>
        <a:lstStyle/>
        <a:p>
          <a:endParaRPr lang="es-CO" sz="900">
            <a:solidFill>
              <a:schemeClr val="tx1"/>
            </a:solidFill>
          </a:endParaRPr>
        </a:p>
      </dgm:t>
    </dgm:pt>
    <dgm:pt modelId="{92FC2B53-B5E6-40CE-97EF-C403A32A9DA6}" type="sibTrans" cxnId="{BBD41D91-F3B8-434D-B744-5C6954C439F7}">
      <dgm:prSet/>
      <dgm:spPr/>
      <dgm:t>
        <a:bodyPr/>
        <a:lstStyle/>
        <a:p>
          <a:endParaRPr lang="es-CO" sz="900">
            <a:solidFill>
              <a:schemeClr val="tx1"/>
            </a:solidFill>
          </a:endParaRPr>
        </a:p>
      </dgm:t>
    </dgm:pt>
    <dgm:pt modelId="{E4A19AE2-DD6C-494A-8142-F4CEADC8ECFB}">
      <dgm:prSet phldrT="[Texto]" custT="1"/>
      <dgm:spPr/>
      <dgm:t>
        <a:bodyPr/>
        <a:lstStyle/>
        <a:p>
          <a:r>
            <a:rPr lang="es-CO" sz="900" dirty="0">
              <a:solidFill>
                <a:schemeClr val="tx1"/>
              </a:solidFill>
            </a:rPr>
            <a:t>…</a:t>
          </a:r>
        </a:p>
      </dgm:t>
    </dgm:pt>
    <dgm:pt modelId="{8C3192FB-35F0-4686-9003-6E0B1C58CD79}" type="parTrans" cxnId="{7386685F-8115-4521-AC3C-C1C061A02AEF}">
      <dgm:prSet/>
      <dgm:spPr/>
      <dgm:t>
        <a:bodyPr/>
        <a:lstStyle/>
        <a:p>
          <a:endParaRPr lang="es-CO" sz="900">
            <a:solidFill>
              <a:schemeClr val="tx1"/>
            </a:solidFill>
          </a:endParaRPr>
        </a:p>
      </dgm:t>
    </dgm:pt>
    <dgm:pt modelId="{E9E379EA-4C91-4734-9F61-2347BB33BFBD}" type="sibTrans" cxnId="{7386685F-8115-4521-AC3C-C1C061A02AEF}">
      <dgm:prSet/>
      <dgm:spPr/>
      <dgm:t>
        <a:bodyPr/>
        <a:lstStyle/>
        <a:p>
          <a:endParaRPr lang="es-CO" sz="900">
            <a:solidFill>
              <a:schemeClr val="tx1"/>
            </a:solidFill>
          </a:endParaRPr>
        </a:p>
      </dgm:t>
    </dgm:pt>
    <dgm:pt modelId="{77E5F932-09CD-4D3D-A8C0-46D500C7710D}">
      <dgm:prSet phldrT="[Texto]" custT="1"/>
      <dgm:spPr/>
      <dgm:t>
        <a:bodyPr/>
        <a:lstStyle/>
        <a:p>
          <a:r>
            <a:rPr lang="es-CO" sz="900" dirty="0">
              <a:solidFill>
                <a:schemeClr val="tx1"/>
              </a:solidFill>
            </a:rPr>
            <a:t>Factor 12</a:t>
          </a:r>
        </a:p>
      </dgm:t>
    </dgm:pt>
    <dgm:pt modelId="{C1656E11-2017-4B36-BCCA-8222A4097B37}" type="parTrans" cxnId="{AA121BCB-DF1E-4CF9-BB6C-050CB11DB605}">
      <dgm:prSet/>
      <dgm:spPr/>
      <dgm:t>
        <a:bodyPr/>
        <a:lstStyle/>
        <a:p>
          <a:endParaRPr lang="es-CO" sz="900">
            <a:solidFill>
              <a:schemeClr val="tx1"/>
            </a:solidFill>
          </a:endParaRPr>
        </a:p>
      </dgm:t>
    </dgm:pt>
    <dgm:pt modelId="{A5DCA1BE-611A-4201-907A-0D593266160F}" type="sibTrans" cxnId="{AA121BCB-DF1E-4CF9-BB6C-050CB11DB605}">
      <dgm:prSet/>
      <dgm:spPr/>
      <dgm:t>
        <a:bodyPr/>
        <a:lstStyle/>
        <a:p>
          <a:endParaRPr lang="es-CO" sz="900">
            <a:solidFill>
              <a:schemeClr val="tx1"/>
            </a:solidFill>
          </a:endParaRPr>
        </a:p>
      </dgm:t>
    </dgm:pt>
    <dgm:pt modelId="{F2FBEF51-FA5A-4DB3-9FCD-DD4B582C41B7}">
      <dgm:prSet phldrT="[Texto]" custT="1"/>
      <dgm:spPr/>
      <dgm:t>
        <a:bodyPr/>
        <a:lstStyle/>
        <a:p>
          <a:r>
            <a:rPr lang="es-CO" sz="900" dirty="0">
              <a:solidFill>
                <a:schemeClr val="tx1"/>
              </a:solidFill>
            </a:rPr>
            <a:t>Factor 1</a:t>
          </a:r>
        </a:p>
      </dgm:t>
    </dgm:pt>
    <dgm:pt modelId="{BCECA22B-8E06-4869-8EBD-E0EB3048D0B7}" type="parTrans" cxnId="{DDA09F33-1E3F-4E65-8E21-99F53FE3C00C}">
      <dgm:prSet/>
      <dgm:spPr/>
      <dgm:t>
        <a:bodyPr/>
        <a:lstStyle/>
        <a:p>
          <a:endParaRPr lang="es-CO" sz="900">
            <a:solidFill>
              <a:schemeClr val="tx1"/>
            </a:solidFill>
          </a:endParaRPr>
        </a:p>
      </dgm:t>
    </dgm:pt>
    <dgm:pt modelId="{5A524872-6F2D-4DD4-ABF6-6954EE05B674}" type="sibTrans" cxnId="{DDA09F33-1E3F-4E65-8E21-99F53FE3C00C}">
      <dgm:prSet/>
      <dgm:spPr/>
      <dgm:t>
        <a:bodyPr/>
        <a:lstStyle/>
        <a:p>
          <a:endParaRPr lang="es-CO" sz="900">
            <a:solidFill>
              <a:schemeClr val="tx1"/>
            </a:solidFill>
          </a:endParaRPr>
        </a:p>
      </dgm:t>
    </dgm:pt>
    <dgm:pt modelId="{2790CD17-A9B9-4E62-823A-122C4DF80001}">
      <dgm:prSet phldrT="[Texto]" custT="1"/>
      <dgm:spPr/>
      <dgm:t>
        <a:bodyPr/>
        <a:lstStyle/>
        <a:p>
          <a:r>
            <a:rPr lang="es-CO" sz="900" dirty="0">
              <a:solidFill>
                <a:schemeClr val="tx1"/>
              </a:solidFill>
            </a:rPr>
            <a:t>…</a:t>
          </a:r>
        </a:p>
      </dgm:t>
    </dgm:pt>
    <dgm:pt modelId="{64085659-156E-4F54-96B5-4DCFD2D38A15}" type="parTrans" cxnId="{FF0E8133-8AB3-4D3B-88B0-DB4D02260352}">
      <dgm:prSet/>
      <dgm:spPr/>
      <dgm:t>
        <a:bodyPr/>
        <a:lstStyle/>
        <a:p>
          <a:endParaRPr lang="es-CO" sz="900">
            <a:solidFill>
              <a:schemeClr val="tx1"/>
            </a:solidFill>
          </a:endParaRPr>
        </a:p>
      </dgm:t>
    </dgm:pt>
    <dgm:pt modelId="{3D461818-92C6-4E45-8DE6-515EDF87EAF7}" type="sibTrans" cxnId="{FF0E8133-8AB3-4D3B-88B0-DB4D02260352}">
      <dgm:prSet/>
      <dgm:spPr/>
      <dgm:t>
        <a:bodyPr/>
        <a:lstStyle/>
        <a:p>
          <a:endParaRPr lang="es-CO" sz="900">
            <a:solidFill>
              <a:schemeClr val="tx1"/>
            </a:solidFill>
          </a:endParaRPr>
        </a:p>
      </dgm:t>
    </dgm:pt>
    <dgm:pt modelId="{5ADFC3EA-3296-4B99-A7A3-63FBB89047B0}">
      <dgm:prSet phldrT="[Texto]" custT="1"/>
      <dgm:spPr/>
      <dgm:t>
        <a:bodyPr/>
        <a:lstStyle/>
        <a:p>
          <a:r>
            <a:rPr lang="es-CO" sz="900" dirty="0">
              <a:solidFill>
                <a:schemeClr val="tx1"/>
              </a:solidFill>
            </a:rPr>
            <a:t>Factor 12</a:t>
          </a:r>
        </a:p>
      </dgm:t>
    </dgm:pt>
    <dgm:pt modelId="{9698407F-9982-4F89-AB07-3AB863AB594B}" type="parTrans" cxnId="{1DFC4FCA-E398-4FF5-9273-7015DF6A70CD}">
      <dgm:prSet/>
      <dgm:spPr/>
      <dgm:t>
        <a:bodyPr/>
        <a:lstStyle/>
        <a:p>
          <a:endParaRPr lang="es-CO" sz="900">
            <a:solidFill>
              <a:schemeClr val="tx1"/>
            </a:solidFill>
          </a:endParaRPr>
        </a:p>
      </dgm:t>
    </dgm:pt>
    <dgm:pt modelId="{4BD2BB9B-0C20-4037-965C-227E8CF4BD1C}" type="sibTrans" cxnId="{1DFC4FCA-E398-4FF5-9273-7015DF6A70CD}">
      <dgm:prSet/>
      <dgm:spPr/>
      <dgm:t>
        <a:bodyPr/>
        <a:lstStyle/>
        <a:p>
          <a:endParaRPr lang="es-CO" sz="900">
            <a:solidFill>
              <a:schemeClr val="tx1"/>
            </a:solidFill>
          </a:endParaRPr>
        </a:p>
      </dgm:t>
    </dgm:pt>
    <dgm:pt modelId="{7F2CAEBA-545F-4234-89BF-1629758DB186}">
      <dgm:prSet phldrT="[Texto]" custT="1"/>
      <dgm:spPr/>
      <dgm:t>
        <a:bodyPr/>
        <a:lstStyle/>
        <a:p>
          <a:r>
            <a:rPr lang="es-CO" sz="900" dirty="0">
              <a:solidFill>
                <a:schemeClr val="tx1"/>
              </a:solidFill>
            </a:rPr>
            <a:t>…</a:t>
          </a:r>
        </a:p>
      </dgm:t>
    </dgm:pt>
    <dgm:pt modelId="{9E6E45C9-2A94-41F4-8DA8-C48988F718EC}" type="parTrans" cxnId="{F665B458-D2B4-41AC-B1D2-CC5B2C5D56C4}">
      <dgm:prSet/>
      <dgm:spPr/>
      <dgm:t>
        <a:bodyPr/>
        <a:lstStyle/>
        <a:p>
          <a:endParaRPr lang="es-CO" sz="900">
            <a:solidFill>
              <a:schemeClr val="tx1"/>
            </a:solidFill>
          </a:endParaRPr>
        </a:p>
      </dgm:t>
    </dgm:pt>
    <dgm:pt modelId="{FD59C659-FDBF-4753-9ECF-9EA8BB3D80BA}" type="sibTrans" cxnId="{F665B458-D2B4-41AC-B1D2-CC5B2C5D56C4}">
      <dgm:prSet/>
      <dgm:spPr/>
      <dgm:t>
        <a:bodyPr/>
        <a:lstStyle/>
        <a:p>
          <a:endParaRPr lang="es-CO" sz="900">
            <a:solidFill>
              <a:schemeClr val="tx1"/>
            </a:solidFill>
          </a:endParaRPr>
        </a:p>
      </dgm:t>
    </dgm:pt>
    <dgm:pt modelId="{4957A523-F83D-4C5E-A28D-A8E7780DC3BB}">
      <dgm:prSet phldrT="[Texto]" custT="1"/>
      <dgm:spPr/>
      <dgm:t>
        <a:bodyPr/>
        <a:lstStyle/>
        <a:p>
          <a:r>
            <a:rPr lang="es-CO" sz="900" dirty="0">
              <a:solidFill>
                <a:schemeClr val="tx1"/>
              </a:solidFill>
            </a:rPr>
            <a:t>Factor 12</a:t>
          </a:r>
        </a:p>
      </dgm:t>
    </dgm:pt>
    <dgm:pt modelId="{B288F7AE-7426-4C50-A10E-5557CA05E9EF}" type="parTrans" cxnId="{59224704-CA4A-4A04-AEB8-9D0A01321E32}">
      <dgm:prSet/>
      <dgm:spPr/>
      <dgm:t>
        <a:bodyPr/>
        <a:lstStyle/>
        <a:p>
          <a:endParaRPr lang="es-CO" sz="900">
            <a:solidFill>
              <a:schemeClr val="tx1"/>
            </a:solidFill>
          </a:endParaRPr>
        </a:p>
      </dgm:t>
    </dgm:pt>
    <dgm:pt modelId="{88BB6E8C-B57E-430E-AA24-A9BC18C07285}" type="sibTrans" cxnId="{59224704-CA4A-4A04-AEB8-9D0A01321E32}">
      <dgm:prSet/>
      <dgm:spPr/>
      <dgm:t>
        <a:bodyPr/>
        <a:lstStyle/>
        <a:p>
          <a:endParaRPr lang="es-CO" sz="900">
            <a:solidFill>
              <a:schemeClr val="tx1"/>
            </a:solidFill>
          </a:endParaRPr>
        </a:p>
      </dgm:t>
    </dgm:pt>
    <dgm:pt modelId="{1DBFC083-03B9-41AF-AB79-C151F3E11A3C}" type="pres">
      <dgm:prSet presAssocID="{002BC715-62A4-41FE-BFA0-23BDA257E614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5B3E4AB-458E-48B9-BA11-56BD362DD1EA}" type="pres">
      <dgm:prSet presAssocID="{002BC715-62A4-41FE-BFA0-23BDA257E614}" presName="hierFlow" presStyleCnt="0"/>
      <dgm:spPr/>
    </dgm:pt>
    <dgm:pt modelId="{B25E7A40-BDD5-404F-A0F6-55CCD9669478}" type="pres">
      <dgm:prSet presAssocID="{002BC715-62A4-41FE-BFA0-23BDA257E614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E0B97108-499A-4439-A2E6-C61AD51CB2DD}" type="pres">
      <dgm:prSet presAssocID="{0A2859CE-F545-45DD-9DE0-C72C3C0D1262}" presName="Name14" presStyleCnt="0"/>
      <dgm:spPr/>
    </dgm:pt>
    <dgm:pt modelId="{2629F2B6-C443-4FC6-94F2-D6090FD0676A}" type="pres">
      <dgm:prSet presAssocID="{0A2859CE-F545-45DD-9DE0-C72C3C0D1262}" presName="level1Shape" presStyleLbl="node0" presStyleIdx="0" presStyleCnt="1">
        <dgm:presLayoutVars>
          <dgm:chPref val="3"/>
        </dgm:presLayoutVars>
      </dgm:prSet>
      <dgm:spPr/>
    </dgm:pt>
    <dgm:pt modelId="{2B7EAB0F-B451-4FE9-8D9A-AA995848F2DC}" type="pres">
      <dgm:prSet presAssocID="{0A2859CE-F545-45DD-9DE0-C72C3C0D1262}" presName="hierChild2" presStyleCnt="0"/>
      <dgm:spPr/>
    </dgm:pt>
    <dgm:pt modelId="{D1EE773B-3F0C-497A-97EA-95249714E47F}" type="pres">
      <dgm:prSet presAssocID="{1742C1A2-64C5-443E-8C4E-904F3A3DFC52}" presName="Name19" presStyleLbl="parChTrans1D2" presStyleIdx="0" presStyleCnt="3"/>
      <dgm:spPr/>
    </dgm:pt>
    <dgm:pt modelId="{27AE30AC-BBA4-4694-B025-65CFC978975D}" type="pres">
      <dgm:prSet presAssocID="{AB3712F9-17AB-4079-A5D2-1654C72BF645}" presName="Name21" presStyleCnt="0"/>
      <dgm:spPr/>
    </dgm:pt>
    <dgm:pt modelId="{C424114A-EE8E-4FB7-AB7E-7494073EC85C}" type="pres">
      <dgm:prSet presAssocID="{AB3712F9-17AB-4079-A5D2-1654C72BF645}" presName="level2Shape" presStyleLbl="node2" presStyleIdx="0" presStyleCnt="3"/>
      <dgm:spPr/>
    </dgm:pt>
    <dgm:pt modelId="{48F0E7BB-63C3-4C98-94A6-7846E31BA121}" type="pres">
      <dgm:prSet presAssocID="{AB3712F9-17AB-4079-A5D2-1654C72BF645}" presName="hierChild3" presStyleCnt="0"/>
      <dgm:spPr/>
    </dgm:pt>
    <dgm:pt modelId="{AC08E8A1-A79F-4F39-B3C2-AD44F38B01AE}" type="pres">
      <dgm:prSet presAssocID="{DC6C5E14-B882-47BC-8095-47B54B32A85E}" presName="Name19" presStyleLbl="parChTrans1D3" presStyleIdx="0" presStyleCnt="9"/>
      <dgm:spPr/>
    </dgm:pt>
    <dgm:pt modelId="{1829DB24-D687-435E-B279-54A0C0F8F6DD}" type="pres">
      <dgm:prSet presAssocID="{5D1BFCF2-A70E-459D-8991-D4534271E5DA}" presName="Name21" presStyleCnt="0"/>
      <dgm:spPr/>
    </dgm:pt>
    <dgm:pt modelId="{D1413281-E900-465A-902C-56D353DAF718}" type="pres">
      <dgm:prSet presAssocID="{5D1BFCF2-A70E-459D-8991-D4534271E5DA}" presName="level2Shape" presStyleLbl="node3" presStyleIdx="0" presStyleCnt="9"/>
      <dgm:spPr/>
    </dgm:pt>
    <dgm:pt modelId="{9980EFE7-6302-447F-99A0-CEE79A9E1A13}" type="pres">
      <dgm:prSet presAssocID="{5D1BFCF2-A70E-459D-8991-D4534271E5DA}" presName="hierChild3" presStyleCnt="0"/>
      <dgm:spPr/>
    </dgm:pt>
    <dgm:pt modelId="{9FFDCFF3-BA66-43B5-8417-EDA8E80DFA0F}" type="pres">
      <dgm:prSet presAssocID="{8C3192FB-35F0-4686-9003-6E0B1C58CD79}" presName="Name19" presStyleLbl="parChTrans1D3" presStyleIdx="1" presStyleCnt="9"/>
      <dgm:spPr/>
    </dgm:pt>
    <dgm:pt modelId="{74D57508-A3FD-4F8B-A358-FF314AF08110}" type="pres">
      <dgm:prSet presAssocID="{E4A19AE2-DD6C-494A-8142-F4CEADC8ECFB}" presName="Name21" presStyleCnt="0"/>
      <dgm:spPr/>
    </dgm:pt>
    <dgm:pt modelId="{97C1EBB9-A49C-4B7A-B236-D6A0A267252E}" type="pres">
      <dgm:prSet presAssocID="{E4A19AE2-DD6C-494A-8142-F4CEADC8ECFB}" presName="level2Shape" presStyleLbl="node3" presStyleIdx="1" presStyleCnt="9"/>
      <dgm:spPr/>
    </dgm:pt>
    <dgm:pt modelId="{924C8A13-4735-47EE-9004-9EDD91FAE92A}" type="pres">
      <dgm:prSet presAssocID="{E4A19AE2-DD6C-494A-8142-F4CEADC8ECFB}" presName="hierChild3" presStyleCnt="0"/>
      <dgm:spPr/>
    </dgm:pt>
    <dgm:pt modelId="{CD8A928E-B10A-4067-A6B1-36F019B84A42}" type="pres">
      <dgm:prSet presAssocID="{C1656E11-2017-4B36-BCCA-8222A4097B37}" presName="Name19" presStyleLbl="parChTrans1D3" presStyleIdx="2" presStyleCnt="9"/>
      <dgm:spPr/>
    </dgm:pt>
    <dgm:pt modelId="{DAAE2B77-889F-4C12-9529-1E21F323A629}" type="pres">
      <dgm:prSet presAssocID="{77E5F932-09CD-4D3D-A8C0-46D500C7710D}" presName="Name21" presStyleCnt="0"/>
      <dgm:spPr/>
    </dgm:pt>
    <dgm:pt modelId="{59129C64-6DDD-4FA8-8402-6D3629A47A0F}" type="pres">
      <dgm:prSet presAssocID="{77E5F932-09CD-4D3D-A8C0-46D500C7710D}" presName="level2Shape" presStyleLbl="node3" presStyleIdx="2" presStyleCnt="9"/>
      <dgm:spPr/>
    </dgm:pt>
    <dgm:pt modelId="{DF31E205-31ED-4FA2-99BA-9B5009729D2E}" type="pres">
      <dgm:prSet presAssocID="{77E5F932-09CD-4D3D-A8C0-46D500C7710D}" presName="hierChild3" presStyleCnt="0"/>
      <dgm:spPr/>
    </dgm:pt>
    <dgm:pt modelId="{7795AF2D-EA71-48FA-BDA2-017F240B5C4C}" type="pres">
      <dgm:prSet presAssocID="{4A8FE4F5-E251-4B0D-A914-BE1406075C47}" presName="Name19" presStyleLbl="parChTrans1D2" presStyleIdx="1" presStyleCnt="3"/>
      <dgm:spPr/>
    </dgm:pt>
    <dgm:pt modelId="{9BBDCD65-CE62-4B03-BF24-A2CE990E5683}" type="pres">
      <dgm:prSet presAssocID="{3D7A2BDF-EF10-4E5A-A1B5-9961809C4ADA}" presName="Name21" presStyleCnt="0"/>
      <dgm:spPr/>
    </dgm:pt>
    <dgm:pt modelId="{F40A3854-C374-4CA6-A3F5-0D9ED1DA09EC}" type="pres">
      <dgm:prSet presAssocID="{3D7A2BDF-EF10-4E5A-A1B5-9961809C4ADA}" presName="level2Shape" presStyleLbl="node2" presStyleIdx="1" presStyleCnt="3"/>
      <dgm:spPr/>
    </dgm:pt>
    <dgm:pt modelId="{F6EE910C-A703-455E-84FB-7998BE2A986F}" type="pres">
      <dgm:prSet presAssocID="{3D7A2BDF-EF10-4E5A-A1B5-9961809C4ADA}" presName="hierChild3" presStyleCnt="0"/>
      <dgm:spPr/>
    </dgm:pt>
    <dgm:pt modelId="{4C494B97-8559-418F-BC7E-8F0200DE7465}" type="pres">
      <dgm:prSet presAssocID="{BCECA22B-8E06-4869-8EBD-E0EB3048D0B7}" presName="Name19" presStyleLbl="parChTrans1D3" presStyleIdx="3" presStyleCnt="9"/>
      <dgm:spPr/>
    </dgm:pt>
    <dgm:pt modelId="{730D41C5-8395-4AB0-8383-CDA3087413FF}" type="pres">
      <dgm:prSet presAssocID="{F2FBEF51-FA5A-4DB3-9FCD-DD4B582C41B7}" presName="Name21" presStyleCnt="0"/>
      <dgm:spPr/>
    </dgm:pt>
    <dgm:pt modelId="{A9878BE5-F95D-4E7A-A36D-63CB600AB287}" type="pres">
      <dgm:prSet presAssocID="{F2FBEF51-FA5A-4DB3-9FCD-DD4B582C41B7}" presName="level2Shape" presStyleLbl="node3" presStyleIdx="3" presStyleCnt="9"/>
      <dgm:spPr/>
    </dgm:pt>
    <dgm:pt modelId="{F2278780-1B93-4B83-880C-24F0AE1134DB}" type="pres">
      <dgm:prSet presAssocID="{F2FBEF51-FA5A-4DB3-9FCD-DD4B582C41B7}" presName="hierChild3" presStyleCnt="0"/>
      <dgm:spPr/>
    </dgm:pt>
    <dgm:pt modelId="{434AA9B0-141F-44DA-A1C0-AB1EE173C19E}" type="pres">
      <dgm:prSet presAssocID="{64085659-156E-4F54-96B5-4DCFD2D38A15}" presName="Name19" presStyleLbl="parChTrans1D3" presStyleIdx="4" presStyleCnt="9"/>
      <dgm:spPr/>
    </dgm:pt>
    <dgm:pt modelId="{C4254A64-E14E-4F30-98D6-D9496A8B3F45}" type="pres">
      <dgm:prSet presAssocID="{2790CD17-A9B9-4E62-823A-122C4DF80001}" presName="Name21" presStyleCnt="0"/>
      <dgm:spPr/>
    </dgm:pt>
    <dgm:pt modelId="{0C001675-587B-43B8-85B8-57788A000835}" type="pres">
      <dgm:prSet presAssocID="{2790CD17-A9B9-4E62-823A-122C4DF80001}" presName="level2Shape" presStyleLbl="node3" presStyleIdx="4" presStyleCnt="9"/>
      <dgm:spPr/>
    </dgm:pt>
    <dgm:pt modelId="{F8E2DF33-9852-4910-9DDE-D352B65ABC76}" type="pres">
      <dgm:prSet presAssocID="{2790CD17-A9B9-4E62-823A-122C4DF80001}" presName="hierChild3" presStyleCnt="0"/>
      <dgm:spPr/>
    </dgm:pt>
    <dgm:pt modelId="{EA81437A-FE72-4978-B823-3638BA7FDF85}" type="pres">
      <dgm:prSet presAssocID="{9698407F-9982-4F89-AB07-3AB863AB594B}" presName="Name19" presStyleLbl="parChTrans1D3" presStyleIdx="5" presStyleCnt="9"/>
      <dgm:spPr/>
    </dgm:pt>
    <dgm:pt modelId="{B65CCA74-D839-48AE-B0F5-9A319750A1AD}" type="pres">
      <dgm:prSet presAssocID="{5ADFC3EA-3296-4B99-A7A3-63FBB89047B0}" presName="Name21" presStyleCnt="0"/>
      <dgm:spPr/>
    </dgm:pt>
    <dgm:pt modelId="{899406BA-D949-4C36-9705-070837B888C7}" type="pres">
      <dgm:prSet presAssocID="{5ADFC3EA-3296-4B99-A7A3-63FBB89047B0}" presName="level2Shape" presStyleLbl="node3" presStyleIdx="5" presStyleCnt="9"/>
      <dgm:spPr/>
    </dgm:pt>
    <dgm:pt modelId="{B388CFA4-BDDF-4D30-AB46-CB4EFD0813DA}" type="pres">
      <dgm:prSet presAssocID="{5ADFC3EA-3296-4B99-A7A3-63FBB89047B0}" presName="hierChild3" presStyleCnt="0"/>
      <dgm:spPr/>
    </dgm:pt>
    <dgm:pt modelId="{C73662FB-F699-4B52-9AB5-6840442E59E2}" type="pres">
      <dgm:prSet presAssocID="{21FD9754-C004-4FC3-95E0-BF32ED27411E}" presName="Name19" presStyleLbl="parChTrans1D2" presStyleIdx="2" presStyleCnt="3"/>
      <dgm:spPr/>
    </dgm:pt>
    <dgm:pt modelId="{476E30B7-F5C6-4E4C-AF23-DA43DA2005B5}" type="pres">
      <dgm:prSet presAssocID="{FEBF6383-F39B-4A1F-8E70-B675988774FA}" presName="Name21" presStyleCnt="0"/>
      <dgm:spPr/>
    </dgm:pt>
    <dgm:pt modelId="{E1A3A5B5-E375-4BB5-BC49-727B3466FA7B}" type="pres">
      <dgm:prSet presAssocID="{FEBF6383-F39B-4A1F-8E70-B675988774FA}" presName="level2Shape" presStyleLbl="node2" presStyleIdx="2" presStyleCnt="3" custScaleX="127239"/>
      <dgm:spPr/>
    </dgm:pt>
    <dgm:pt modelId="{F3F01848-7DF6-4B66-908C-9703620B739A}" type="pres">
      <dgm:prSet presAssocID="{FEBF6383-F39B-4A1F-8E70-B675988774FA}" presName="hierChild3" presStyleCnt="0"/>
      <dgm:spPr/>
    </dgm:pt>
    <dgm:pt modelId="{72E49B53-CC6C-4FBD-9B23-986A6A4E7647}" type="pres">
      <dgm:prSet presAssocID="{ECA24159-F99A-4CB8-B0AA-19A0617AD7FC}" presName="Name19" presStyleLbl="parChTrans1D3" presStyleIdx="6" presStyleCnt="9"/>
      <dgm:spPr/>
    </dgm:pt>
    <dgm:pt modelId="{E81730C2-0324-4E87-B6D7-15A78855C196}" type="pres">
      <dgm:prSet presAssocID="{8CF31B26-363B-46DD-A506-6064956BA584}" presName="Name21" presStyleCnt="0"/>
      <dgm:spPr/>
    </dgm:pt>
    <dgm:pt modelId="{CAB21233-5C61-4C84-ACFD-1E79C37B96BD}" type="pres">
      <dgm:prSet presAssocID="{8CF31B26-363B-46DD-A506-6064956BA584}" presName="level2Shape" presStyleLbl="node3" presStyleIdx="6" presStyleCnt="9"/>
      <dgm:spPr/>
    </dgm:pt>
    <dgm:pt modelId="{C2E83075-CFDD-40E7-9817-15CD06BD7ABE}" type="pres">
      <dgm:prSet presAssocID="{8CF31B26-363B-46DD-A506-6064956BA584}" presName="hierChild3" presStyleCnt="0"/>
      <dgm:spPr/>
    </dgm:pt>
    <dgm:pt modelId="{9BB6EED0-57A2-4070-981E-6FFB35B8CC08}" type="pres">
      <dgm:prSet presAssocID="{9E6E45C9-2A94-41F4-8DA8-C48988F718EC}" presName="Name19" presStyleLbl="parChTrans1D3" presStyleIdx="7" presStyleCnt="9"/>
      <dgm:spPr/>
    </dgm:pt>
    <dgm:pt modelId="{4AF80CDE-39A5-4C6A-B3F5-57F60F2044F9}" type="pres">
      <dgm:prSet presAssocID="{7F2CAEBA-545F-4234-89BF-1629758DB186}" presName="Name21" presStyleCnt="0"/>
      <dgm:spPr/>
    </dgm:pt>
    <dgm:pt modelId="{99E4CF74-9ADD-402E-BECB-3917E95D11F9}" type="pres">
      <dgm:prSet presAssocID="{7F2CAEBA-545F-4234-89BF-1629758DB186}" presName="level2Shape" presStyleLbl="node3" presStyleIdx="7" presStyleCnt="9"/>
      <dgm:spPr/>
    </dgm:pt>
    <dgm:pt modelId="{E7F45E48-B45E-493C-AE46-7980F49AC884}" type="pres">
      <dgm:prSet presAssocID="{7F2CAEBA-545F-4234-89BF-1629758DB186}" presName="hierChild3" presStyleCnt="0"/>
      <dgm:spPr/>
    </dgm:pt>
    <dgm:pt modelId="{C5AB6D33-1DCB-4C64-9421-F15F07F0033F}" type="pres">
      <dgm:prSet presAssocID="{B288F7AE-7426-4C50-A10E-5557CA05E9EF}" presName="Name19" presStyleLbl="parChTrans1D3" presStyleIdx="8" presStyleCnt="9"/>
      <dgm:spPr/>
    </dgm:pt>
    <dgm:pt modelId="{0D4A4B4F-BEA6-48FF-B45A-D2851BEF676C}" type="pres">
      <dgm:prSet presAssocID="{4957A523-F83D-4C5E-A28D-A8E7780DC3BB}" presName="Name21" presStyleCnt="0"/>
      <dgm:spPr/>
    </dgm:pt>
    <dgm:pt modelId="{7ED1439C-90F4-4C37-B51C-441D3BB48A85}" type="pres">
      <dgm:prSet presAssocID="{4957A523-F83D-4C5E-A28D-A8E7780DC3BB}" presName="level2Shape" presStyleLbl="node3" presStyleIdx="8" presStyleCnt="9"/>
      <dgm:spPr/>
    </dgm:pt>
    <dgm:pt modelId="{96AE77B5-D7BC-4266-ABB7-CCCE422E9E9B}" type="pres">
      <dgm:prSet presAssocID="{4957A523-F83D-4C5E-A28D-A8E7780DC3BB}" presName="hierChild3" presStyleCnt="0"/>
      <dgm:spPr/>
    </dgm:pt>
    <dgm:pt modelId="{0E39187C-9949-426B-B96C-1782D990CFDE}" type="pres">
      <dgm:prSet presAssocID="{002BC715-62A4-41FE-BFA0-23BDA257E614}" presName="bgShapesFlow" presStyleCnt="0"/>
      <dgm:spPr/>
    </dgm:pt>
  </dgm:ptLst>
  <dgm:cxnLst>
    <dgm:cxn modelId="{8B8DC500-88D1-1041-899F-E7D6DF60230E}" type="presOf" srcId="{2790CD17-A9B9-4E62-823A-122C4DF80001}" destId="{0C001675-587B-43B8-85B8-57788A000835}" srcOrd="0" destOrd="0" presId="urn:microsoft.com/office/officeart/2005/8/layout/hierarchy6"/>
    <dgm:cxn modelId="{59224704-CA4A-4A04-AEB8-9D0A01321E32}" srcId="{FEBF6383-F39B-4A1F-8E70-B675988774FA}" destId="{4957A523-F83D-4C5E-A28D-A8E7780DC3BB}" srcOrd="2" destOrd="0" parTransId="{B288F7AE-7426-4C50-A10E-5557CA05E9EF}" sibTransId="{88BB6E8C-B57E-430E-AA24-A9BC18C07285}"/>
    <dgm:cxn modelId="{C7B82B0A-AE6F-2F48-A06D-BC017CB048C7}" type="presOf" srcId="{0A2859CE-F545-45DD-9DE0-C72C3C0D1262}" destId="{2629F2B6-C443-4FC6-94F2-D6090FD0676A}" srcOrd="0" destOrd="0" presId="urn:microsoft.com/office/officeart/2005/8/layout/hierarchy6"/>
    <dgm:cxn modelId="{A0391314-840A-404D-B9C9-5ED6A70AEBC0}" type="presOf" srcId="{AB3712F9-17AB-4079-A5D2-1654C72BF645}" destId="{C424114A-EE8E-4FB7-AB7E-7494073EC85C}" srcOrd="0" destOrd="0" presId="urn:microsoft.com/office/officeart/2005/8/layout/hierarchy6"/>
    <dgm:cxn modelId="{3463EE16-6ACF-EF41-A99E-F26970D3B725}" type="presOf" srcId="{9E6E45C9-2A94-41F4-8DA8-C48988F718EC}" destId="{9BB6EED0-57A2-4070-981E-6FFB35B8CC08}" srcOrd="0" destOrd="0" presId="urn:microsoft.com/office/officeart/2005/8/layout/hierarchy6"/>
    <dgm:cxn modelId="{40754B1A-8CE6-5D44-9140-6A3B40491FE0}" type="presOf" srcId="{E4A19AE2-DD6C-494A-8142-F4CEADC8ECFB}" destId="{97C1EBB9-A49C-4B7A-B236-D6A0A267252E}" srcOrd="0" destOrd="0" presId="urn:microsoft.com/office/officeart/2005/8/layout/hierarchy6"/>
    <dgm:cxn modelId="{17D1241D-25F9-5B49-A2A1-AEB5B5ABEDBD}" type="presOf" srcId="{64085659-156E-4F54-96B5-4DCFD2D38A15}" destId="{434AA9B0-141F-44DA-A1C0-AB1EE173C19E}" srcOrd="0" destOrd="0" presId="urn:microsoft.com/office/officeart/2005/8/layout/hierarchy6"/>
    <dgm:cxn modelId="{F8E0B11E-FD0C-4B4A-BE0D-FB1D65B89760}" type="presOf" srcId="{9698407F-9982-4F89-AB07-3AB863AB594B}" destId="{EA81437A-FE72-4978-B823-3638BA7FDF85}" srcOrd="0" destOrd="0" presId="urn:microsoft.com/office/officeart/2005/8/layout/hierarchy6"/>
    <dgm:cxn modelId="{AC5A9E2D-7A08-B74A-B142-593F8B23B3D5}" type="presOf" srcId="{002BC715-62A4-41FE-BFA0-23BDA257E614}" destId="{1DBFC083-03B9-41AF-AB79-C151F3E11A3C}" srcOrd="0" destOrd="0" presId="urn:microsoft.com/office/officeart/2005/8/layout/hierarchy6"/>
    <dgm:cxn modelId="{C32F702F-0192-4F79-9420-8DCE4A3C0170}" srcId="{FEBF6383-F39B-4A1F-8E70-B675988774FA}" destId="{8CF31B26-363B-46DD-A506-6064956BA584}" srcOrd="0" destOrd="0" parTransId="{ECA24159-F99A-4CB8-B0AA-19A0617AD7FC}" sibTransId="{C4820183-1D41-43EA-81AA-511C1E6ED867}"/>
    <dgm:cxn modelId="{D310E02F-6A16-F547-8FA7-47D4EDBF30AC}" type="presOf" srcId="{5D1BFCF2-A70E-459D-8991-D4534271E5DA}" destId="{D1413281-E900-465A-902C-56D353DAF718}" srcOrd="0" destOrd="0" presId="urn:microsoft.com/office/officeart/2005/8/layout/hierarchy6"/>
    <dgm:cxn modelId="{158CC632-80F9-5148-BA1C-A493C54FA3B1}" type="presOf" srcId="{B288F7AE-7426-4C50-A10E-5557CA05E9EF}" destId="{C5AB6D33-1DCB-4C64-9421-F15F07F0033F}" srcOrd="0" destOrd="0" presId="urn:microsoft.com/office/officeart/2005/8/layout/hierarchy6"/>
    <dgm:cxn modelId="{FF0E8133-8AB3-4D3B-88B0-DB4D02260352}" srcId="{3D7A2BDF-EF10-4E5A-A1B5-9961809C4ADA}" destId="{2790CD17-A9B9-4E62-823A-122C4DF80001}" srcOrd="1" destOrd="0" parTransId="{64085659-156E-4F54-96B5-4DCFD2D38A15}" sibTransId="{3D461818-92C6-4E45-8DE6-515EDF87EAF7}"/>
    <dgm:cxn modelId="{DDA09F33-1E3F-4E65-8E21-99F53FE3C00C}" srcId="{3D7A2BDF-EF10-4E5A-A1B5-9961809C4ADA}" destId="{F2FBEF51-FA5A-4DB3-9FCD-DD4B582C41B7}" srcOrd="0" destOrd="0" parTransId="{BCECA22B-8E06-4869-8EBD-E0EB3048D0B7}" sibTransId="{5A524872-6F2D-4DD4-ABF6-6954EE05B674}"/>
    <dgm:cxn modelId="{7386685F-8115-4521-AC3C-C1C061A02AEF}" srcId="{AB3712F9-17AB-4079-A5D2-1654C72BF645}" destId="{E4A19AE2-DD6C-494A-8142-F4CEADC8ECFB}" srcOrd="1" destOrd="0" parTransId="{8C3192FB-35F0-4686-9003-6E0B1C58CD79}" sibTransId="{E9E379EA-4C91-4734-9F61-2347BB33BFBD}"/>
    <dgm:cxn modelId="{C02DBE60-4E5E-5B42-896F-FBA8ED6DE2D3}" type="presOf" srcId="{8CF31B26-363B-46DD-A506-6064956BA584}" destId="{CAB21233-5C61-4C84-ACFD-1E79C37B96BD}" srcOrd="0" destOrd="0" presId="urn:microsoft.com/office/officeart/2005/8/layout/hierarchy6"/>
    <dgm:cxn modelId="{28352E62-816A-2A4D-AD53-911047203204}" type="presOf" srcId="{3D7A2BDF-EF10-4E5A-A1B5-9961809C4ADA}" destId="{F40A3854-C374-4CA6-A3F5-0D9ED1DA09EC}" srcOrd="0" destOrd="0" presId="urn:microsoft.com/office/officeart/2005/8/layout/hierarchy6"/>
    <dgm:cxn modelId="{13AC6043-1659-4383-97C7-F207B19C60E9}" srcId="{AB3712F9-17AB-4079-A5D2-1654C72BF645}" destId="{5D1BFCF2-A70E-459D-8991-D4534271E5DA}" srcOrd="0" destOrd="0" parTransId="{DC6C5E14-B882-47BC-8095-47B54B32A85E}" sibTransId="{25D3499B-F797-46DF-A288-E34F92CA413C}"/>
    <dgm:cxn modelId="{2C3BE64E-E50F-5242-91E9-836AF099CC6C}" type="presOf" srcId="{C1656E11-2017-4B36-BCCA-8222A4097B37}" destId="{CD8A928E-B10A-4067-A6B1-36F019B84A42}" srcOrd="0" destOrd="0" presId="urn:microsoft.com/office/officeart/2005/8/layout/hierarchy6"/>
    <dgm:cxn modelId="{15E06D4F-97E3-0F42-B52A-3785DD190083}" type="presOf" srcId="{F2FBEF51-FA5A-4DB3-9FCD-DD4B582C41B7}" destId="{A9878BE5-F95D-4E7A-A36D-63CB600AB287}" srcOrd="0" destOrd="0" presId="urn:microsoft.com/office/officeart/2005/8/layout/hierarchy6"/>
    <dgm:cxn modelId="{D3CF0471-BF3A-C54D-8D3E-A1835B772732}" type="presOf" srcId="{4A8FE4F5-E251-4B0D-A914-BE1406075C47}" destId="{7795AF2D-EA71-48FA-BDA2-017F240B5C4C}" srcOrd="0" destOrd="0" presId="urn:microsoft.com/office/officeart/2005/8/layout/hierarchy6"/>
    <dgm:cxn modelId="{F665B458-D2B4-41AC-B1D2-CC5B2C5D56C4}" srcId="{FEBF6383-F39B-4A1F-8E70-B675988774FA}" destId="{7F2CAEBA-545F-4234-89BF-1629758DB186}" srcOrd="1" destOrd="0" parTransId="{9E6E45C9-2A94-41F4-8DA8-C48988F718EC}" sibTransId="{FD59C659-FDBF-4753-9ECF-9EA8BB3D80BA}"/>
    <dgm:cxn modelId="{C276F981-4BA7-634A-BE5A-9000A1B7A501}" type="presOf" srcId="{DC6C5E14-B882-47BC-8095-47B54B32A85E}" destId="{AC08E8A1-A79F-4F39-B3C2-AD44F38B01AE}" srcOrd="0" destOrd="0" presId="urn:microsoft.com/office/officeart/2005/8/layout/hierarchy6"/>
    <dgm:cxn modelId="{BBD41D91-F3B8-434D-B744-5C6954C439F7}" srcId="{0A2859CE-F545-45DD-9DE0-C72C3C0D1262}" destId="{FEBF6383-F39B-4A1F-8E70-B675988774FA}" srcOrd="2" destOrd="0" parTransId="{21FD9754-C004-4FC3-95E0-BF32ED27411E}" sibTransId="{92FC2B53-B5E6-40CE-97EF-C403A32A9DA6}"/>
    <dgm:cxn modelId="{39197792-ED50-8341-B038-7C8AB1BC70B2}" type="presOf" srcId="{77E5F932-09CD-4D3D-A8C0-46D500C7710D}" destId="{59129C64-6DDD-4FA8-8402-6D3629A47A0F}" srcOrd="0" destOrd="0" presId="urn:microsoft.com/office/officeart/2005/8/layout/hierarchy6"/>
    <dgm:cxn modelId="{A6F66D94-B57E-9B41-9CAF-6E3DD8AAB2DC}" type="presOf" srcId="{8C3192FB-35F0-4686-9003-6E0B1C58CD79}" destId="{9FFDCFF3-BA66-43B5-8417-EDA8E80DFA0F}" srcOrd="0" destOrd="0" presId="urn:microsoft.com/office/officeart/2005/8/layout/hierarchy6"/>
    <dgm:cxn modelId="{9C18D099-DF1E-4746-A79B-1293F3F56D57}" type="presOf" srcId="{ECA24159-F99A-4CB8-B0AA-19A0617AD7FC}" destId="{72E49B53-CC6C-4FBD-9B23-986A6A4E7647}" srcOrd="0" destOrd="0" presId="urn:microsoft.com/office/officeart/2005/8/layout/hierarchy6"/>
    <dgm:cxn modelId="{B67A69A9-330E-5547-8705-E953706654E4}" type="presOf" srcId="{1742C1A2-64C5-443E-8C4E-904F3A3DFC52}" destId="{D1EE773B-3F0C-497A-97EA-95249714E47F}" srcOrd="0" destOrd="0" presId="urn:microsoft.com/office/officeart/2005/8/layout/hierarchy6"/>
    <dgm:cxn modelId="{3EF1DFB4-99B4-594C-9512-1E454FDDCCBF}" type="presOf" srcId="{FEBF6383-F39B-4A1F-8E70-B675988774FA}" destId="{E1A3A5B5-E375-4BB5-BC49-727B3466FA7B}" srcOrd="0" destOrd="0" presId="urn:microsoft.com/office/officeart/2005/8/layout/hierarchy6"/>
    <dgm:cxn modelId="{72FE2DB6-0103-C545-B569-F3B73BAC115F}" type="presOf" srcId="{BCECA22B-8E06-4869-8EBD-E0EB3048D0B7}" destId="{4C494B97-8559-418F-BC7E-8F0200DE7465}" srcOrd="0" destOrd="0" presId="urn:microsoft.com/office/officeart/2005/8/layout/hierarchy6"/>
    <dgm:cxn modelId="{862218C1-07CA-48BD-A11A-7182BEFC2369}" srcId="{002BC715-62A4-41FE-BFA0-23BDA257E614}" destId="{0A2859CE-F545-45DD-9DE0-C72C3C0D1262}" srcOrd="0" destOrd="0" parTransId="{C3DE95F4-C89B-4F12-9DC6-9DAF96140214}" sibTransId="{F2475456-A6F3-4676-B86F-94D3A437EEB6}"/>
    <dgm:cxn modelId="{A18CC6C2-6356-0246-B87C-9262A67EEAFD}" type="presOf" srcId="{5ADFC3EA-3296-4B99-A7A3-63FBB89047B0}" destId="{899406BA-D949-4C36-9705-070837B888C7}" srcOrd="0" destOrd="0" presId="urn:microsoft.com/office/officeart/2005/8/layout/hierarchy6"/>
    <dgm:cxn modelId="{1DFC4FCA-E398-4FF5-9273-7015DF6A70CD}" srcId="{3D7A2BDF-EF10-4E5A-A1B5-9961809C4ADA}" destId="{5ADFC3EA-3296-4B99-A7A3-63FBB89047B0}" srcOrd="2" destOrd="0" parTransId="{9698407F-9982-4F89-AB07-3AB863AB594B}" sibTransId="{4BD2BB9B-0C20-4037-965C-227E8CF4BD1C}"/>
    <dgm:cxn modelId="{CC0D11CB-410D-A041-9844-A98786C7E0F8}" type="presOf" srcId="{7F2CAEBA-545F-4234-89BF-1629758DB186}" destId="{99E4CF74-9ADD-402E-BECB-3917E95D11F9}" srcOrd="0" destOrd="0" presId="urn:microsoft.com/office/officeart/2005/8/layout/hierarchy6"/>
    <dgm:cxn modelId="{AA121BCB-DF1E-4CF9-BB6C-050CB11DB605}" srcId="{AB3712F9-17AB-4079-A5D2-1654C72BF645}" destId="{77E5F932-09CD-4D3D-A8C0-46D500C7710D}" srcOrd="2" destOrd="0" parTransId="{C1656E11-2017-4B36-BCCA-8222A4097B37}" sibTransId="{A5DCA1BE-611A-4201-907A-0D593266160F}"/>
    <dgm:cxn modelId="{13C406CE-768D-A441-B339-695401B08DF5}" type="presOf" srcId="{21FD9754-C004-4FC3-95E0-BF32ED27411E}" destId="{C73662FB-F699-4B52-9AB5-6840442E59E2}" srcOrd="0" destOrd="0" presId="urn:microsoft.com/office/officeart/2005/8/layout/hierarchy6"/>
    <dgm:cxn modelId="{801051D5-B9DD-824B-A9C7-3D96906CEE9D}" type="presOf" srcId="{4957A523-F83D-4C5E-A28D-A8E7780DC3BB}" destId="{7ED1439C-90F4-4C37-B51C-441D3BB48A85}" srcOrd="0" destOrd="0" presId="urn:microsoft.com/office/officeart/2005/8/layout/hierarchy6"/>
    <dgm:cxn modelId="{ABB98FEB-4C39-4EAA-89EC-C523F17E6464}" srcId="{0A2859CE-F545-45DD-9DE0-C72C3C0D1262}" destId="{3D7A2BDF-EF10-4E5A-A1B5-9961809C4ADA}" srcOrd="1" destOrd="0" parTransId="{4A8FE4F5-E251-4B0D-A914-BE1406075C47}" sibTransId="{DB7BD58A-C9C2-49D6-992F-0380D06C342F}"/>
    <dgm:cxn modelId="{9149A8F8-E19D-4628-95F4-DAE0E06A4188}" srcId="{0A2859CE-F545-45DD-9DE0-C72C3C0D1262}" destId="{AB3712F9-17AB-4079-A5D2-1654C72BF645}" srcOrd="0" destOrd="0" parTransId="{1742C1A2-64C5-443E-8C4E-904F3A3DFC52}" sibTransId="{B0B0E805-1CBB-4B13-9693-B0D2F24029C4}"/>
    <dgm:cxn modelId="{B6909173-D63A-0444-87C2-4ED85CCDED5D}" type="presParOf" srcId="{1DBFC083-03B9-41AF-AB79-C151F3E11A3C}" destId="{05B3E4AB-458E-48B9-BA11-56BD362DD1EA}" srcOrd="0" destOrd="0" presId="urn:microsoft.com/office/officeart/2005/8/layout/hierarchy6"/>
    <dgm:cxn modelId="{64D4BF98-B031-5646-846B-AE8CF59A82C2}" type="presParOf" srcId="{05B3E4AB-458E-48B9-BA11-56BD362DD1EA}" destId="{B25E7A40-BDD5-404F-A0F6-55CCD9669478}" srcOrd="0" destOrd="0" presId="urn:microsoft.com/office/officeart/2005/8/layout/hierarchy6"/>
    <dgm:cxn modelId="{02229B54-5252-1144-B791-6192E7A37387}" type="presParOf" srcId="{B25E7A40-BDD5-404F-A0F6-55CCD9669478}" destId="{E0B97108-499A-4439-A2E6-C61AD51CB2DD}" srcOrd="0" destOrd="0" presId="urn:microsoft.com/office/officeart/2005/8/layout/hierarchy6"/>
    <dgm:cxn modelId="{A09EFC7A-021E-2446-AA9B-3BCBF837A410}" type="presParOf" srcId="{E0B97108-499A-4439-A2E6-C61AD51CB2DD}" destId="{2629F2B6-C443-4FC6-94F2-D6090FD0676A}" srcOrd="0" destOrd="0" presId="urn:microsoft.com/office/officeart/2005/8/layout/hierarchy6"/>
    <dgm:cxn modelId="{5A2B63AF-1AE9-2B49-8A25-DAF26912CE28}" type="presParOf" srcId="{E0B97108-499A-4439-A2E6-C61AD51CB2DD}" destId="{2B7EAB0F-B451-4FE9-8D9A-AA995848F2DC}" srcOrd="1" destOrd="0" presId="urn:microsoft.com/office/officeart/2005/8/layout/hierarchy6"/>
    <dgm:cxn modelId="{6548192E-59AC-0741-B35B-137004F2DCD3}" type="presParOf" srcId="{2B7EAB0F-B451-4FE9-8D9A-AA995848F2DC}" destId="{D1EE773B-3F0C-497A-97EA-95249714E47F}" srcOrd="0" destOrd="0" presId="urn:microsoft.com/office/officeart/2005/8/layout/hierarchy6"/>
    <dgm:cxn modelId="{51F151C1-B97E-284A-BF80-7FB93FC059D4}" type="presParOf" srcId="{2B7EAB0F-B451-4FE9-8D9A-AA995848F2DC}" destId="{27AE30AC-BBA4-4694-B025-65CFC978975D}" srcOrd="1" destOrd="0" presId="urn:microsoft.com/office/officeart/2005/8/layout/hierarchy6"/>
    <dgm:cxn modelId="{8A8906B8-6420-C142-977C-214AE46F4D0E}" type="presParOf" srcId="{27AE30AC-BBA4-4694-B025-65CFC978975D}" destId="{C424114A-EE8E-4FB7-AB7E-7494073EC85C}" srcOrd="0" destOrd="0" presId="urn:microsoft.com/office/officeart/2005/8/layout/hierarchy6"/>
    <dgm:cxn modelId="{FA8050B3-B706-2543-9121-456B99DDD33C}" type="presParOf" srcId="{27AE30AC-BBA4-4694-B025-65CFC978975D}" destId="{48F0E7BB-63C3-4C98-94A6-7846E31BA121}" srcOrd="1" destOrd="0" presId="urn:microsoft.com/office/officeart/2005/8/layout/hierarchy6"/>
    <dgm:cxn modelId="{A3AB454F-1BFC-624B-9393-B56996CB3056}" type="presParOf" srcId="{48F0E7BB-63C3-4C98-94A6-7846E31BA121}" destId="{AC08E8A1-A79F-4F39-B3C2-AD44F38B01AE}" srcOrd="0" destOrd="0" presId="urn:microsoft.com/office/officeart/2005/8/layout/hierarchy6"/>
    <dgm:cxn modelId="{3AA7C2DD-A0F4-3742-9B53-BA7089ECDA1E}" type="presParOf" srcId="{48F0E7BB-63C3-4C98-94A6-7846E31BA121}" destId="{1829DB24-D687-435E-B279-54A0C0F8F6DD}" srcOrd="1" destOrd="0" presId="urn:microsoft.com/office/officeart/2005/8/layout/hierarchy6"/>
    <dgm:cxn modelId="{3301DB35-8B44-A948-A5C5-DFF4734B3FE8}" type="presParOf" srcId="{1829DB24-D687-435E-B279-54A0C0F8F6DD}" destId="{D1413281-E900-465A-902C-56D353DAF718}" srcOrd="0" destOrd="0" presId="urn:microsoft.com/office/officeart/2005/8/layout/hierarchy6"/>
    <dgm:cxn modelId="{FB7DB7A1-2447-DD43-9FA0-330C616E81D4}" type="presParOf" srcId="{1829DB24-D687-435E-B279-54A0C0F8F6DD}" destId="{9980EFE7-6302-447F-99A0-CEE79A9E1A13}" srcOrd="1" destOrd="0" presId="urn:microsoft.com/office/officeart/2005/8/layout/hierarchy6"/>
    <dgm:cxn modelId="{B4201064-C427-804C-9B69-34714C78B51D}" type="presParOf" srcId="{48F0E7BB-63C3-4C98-94A6-7846E31BA121}" destId="{9FFDCFF3-BA66-43B5-8417-EDA8E80DFA0F}" srcOrd="2" destOrd="0" presId="urn:microsoft.com/office/officeart/2005/8/layout/hierarchy6"/>
    <dgm:cxn modelId="{801F5367-39C5-0F40-8623-4C5EF75FAA9F}" type="presParOf" srcId="{48F0E7BB-63C3-4C98-94A6-7846E31BA121}" destId="{74D57508-A3FD-4F8B-A358-FF314AF08110}" srcOrd="3" destOrd="0" presId="urn:microsoft.com/office/officeart/2005/8/layout/hierarchy6"/>
    <dgm:cxn modelId="{FAFB75B5-6FE5-EB44-B71B-91EA920C150F}" type="presParOf" srcId="{74D57508-A3FD-4F8B-A358-FF314AF08110}" destId="{97C1EBB9-A49C-4B7A-B236-D6A0A267252E}" srcOrd="0" destOrd="0" presId="urn:microsoft.com/office/officeart/2005/8/layout/hierarchy6"/>
    <dgm:cxn modelId="{54E541C3-3DA0-CF46-90F5-F87BB8CDD544}" type="presParOf" srcId="{74D57508-A3FD-4F8B-A358-FF314AF08110}" destId="{924C8A13-4735-47EE-9004-9EDD91FAE92A}" srcOrd="1" destOrd="0" presId="urn:microsoft.com/office/officeart/2005/8/layout/hierarchy6"/>
    <dgm:cxn modelId="{6F2971C5-E6CE-D749-AA5B-46D22591A375}" type="presParOf" srcId="{48F0E7BB-63C3-4C98-94A6-7846E31BA121}" destId="{CD8A928E-B10A-4067-A6B1-36F019B84A42}" srcOrd="4" destOrd="0" presId="urn:microsoft.com/office/officeart/2005/8/layout/hierarchy6"/>
    <dgm:cxn modelId="{8A51638D-7FE8-4D4A-9680-EBC26BDBD3A3}" type="presParOf" srcId="{48F0E7BB-63C3-4C98-94A6-7846E31BA121}" destId="{DAAE2B77-889F-4C12-9529-1E21F323A629}" srcOrd="5" destOrd="0" presId="urn:microsoft.com/office/officeart/2005/8/layout/hierarchy6"/>
    <dgm:cxn modelId="{C484BCAE-93CA-D647-8064-8652FDB48D76}" type="presParOf" srcId="{DAAE2B77-889F-4C12-9529-1E21F323A629}" destId="{59129C64-6DDD-4FA8-8402-6D3629A47A0F}" srcOrd="0" destOrd="0" presId="urn:microsoft.com/office/officeart/2005/8/layout/hierarchy6"/>
    <dgm:cxn modelId="{1F149564-52C8-A74D-8B2C-15BAF7FA29EF}" type="presParOf" srcId="{DAAE2B77-889F-4C12-9529-1E21F323A629}" destId="{DF31E205-31ED-4FA2-99BA-9B5009729D2E}" srcOrd="1" destOrd="0" presId="urn:microsoft.com/office/officeart/2005/8/layout/hierarchy6"/>
    <dgm:cxn modelId="{8F319DB9-6BBF-EB48-9D40-287DD05E8954}" type="presParOf" srcId="{2B7EAB0F-B451-4FE9-8D9A-AA995848F2DC}" destId="{7795AF2D-EA71-48FA-BDA2-017F240B5C4C}" srcOrd="2" destOrd="0" presId="urn:microsoft.com/office/officeart/2005/8/layout/hierarchy6"/>
    <dgm:cxn modelId="{67DE6506-51E8-4541-9834-B9262DC2B6BC}" type="presParOf" srcId="{2B7EAB0F-B451-4FE9-8D9A-AA995848F2DC}" destId="{9BBDCD65-CE62-4B03-BF24-A2CE990E5683}" srcOrd="3" destOrd="0" presId="urn:microsoft.com/office/officeart/2005/8/layout/hierarchy6"/>
    <dgm:cxn modelId="{4E518BD5-D7EC-C944-A332-0625A17EDEB1}" type="presParOf" srcId="{9BBDCD65-CE62-4B03-BF24-A2CE990E5683}" destId="{F40A3854-C374-4CA6-A3F5-0D9ED1DA09EC}" srcOrd="0" destOrd="0" presId="urn:microsoft.com/office/officeart/2005/8/layout/hierarchy6"/>
    <dgm:cxn modelId="{CAC9488B-E65D-F542-AF17-E9A9DEDFDA48}" type="presParOf" srcId="{9BBDCD65-CE62-4B03-BF24-A2CE990E5683}" destId="{F6EE910C-A703-455E-84FB-7998BE2A986F}" srcOrd="1" destOrd="0" presId="urn:microsoft.com/office/officeart/2005/8/layout/hierarchy6"/>
    <dgm:cxn modelId="{258FBC31-E08A-DB44-8A0F-850269818DC0}" type="presParOf" srcId="{F6EE910C-A703-455E-84FB-7998BE2A986F}" destId="{4C494B97-8559-418F-BC7E-8F0200DE7465}" srcOrd="0" destOrd="0" presId="urn:microsoft.com/office/officeart/2005/8/layout/hierarchy6"/>
    <dgm:cxn modelId="{58BB0F10-D7E0-5A48-8889-B4C84727FCD1}" type="presParOf" srcId="{F6EE910C-A703-455E-84FB-7998BE2A986F}" destId="{730D41C5-8395-4AB0-8383-CDA3087413FF}" srcOrd="1" destOrd="0" presId="urn:microsoft.com/office/officeart/2005/8/layout/hierarchy6"/>
    <dgm:cxn modelId="{2AFF6362-6B71-0F48-90EC-BACC10A9ADA7}" type="presParOf" srcId="{730D41C5-8395-4AB0-8383-CDA3087413FF}" destId="{A9878BE5-F95D-4E7A-A36D-63CB600AB287}" srcOrd="0" destOrd="0" presId="urn:microsoft.com/office/officeart/2005/8/layout/hierarchy6"/>
    <dgm:cxn modelId="{05404888-8237-E84D-85CA-56A20C931D51}" type="presParOf" srcId="{730D41C5-8395-4AB0-8383-CDA3087413FF}" destId="{F2278780-1B93-4B83-880C-24F0AE1134DB}" srcOrd="1" destOrd="0" presId="urn:microsoft.com/office/officeart/2005/8/layout/hierarchy6"/>
    <dgm:cxn modelId="{26555DB3-0711-EE4D-A362-7487F59B71BB}" type="presParOf" srcId="{F6EE910C-A703-455E-84FB-7998BE2A986F}" destId="{434AA9B0-141F-44DA-A1C0-AB1EE173C19E}" srcOrd="2" destOrd="0" presId="urn:microsoft.com/office/officeart/2005/8/layout/hierarchy6"/>
    <dgm:cxn modelId="{FDDAB43E-16C7-7E4D-A2EA-0F0FE7BC6A63}" type="presParOf" srcId="{F6EE910C-A703-455E-84FB-7998BE2A986F}" destId="{C4254A64-E14E-4F30-98D6-D9496A8B3F45}" srcOrd="3" destOrd="0" presId="urn:microsoft.com/office/officeart/2005/8/layout/hierarchy6"/>
    <dgm:cxn modelId="{45C4AA3D-4971-9B44-A211-6F58B470B7BE}" type="presParOf" srcId="{C4254A64-E14E-4F30-98D6-D9496A8B3F45}" destId="{0C001675-587B-43B8-85B8-57788A000835}" srcOrd="0" destOrd="0" presId="urn:microsoft.com/office/officeart/2005/8/layout/hierarchy6"/>
    <dgm:cxn modelId="{238141C7-778D-8440-942F-31DFDCC5A062}" type="presParOf" srcId="{C4254A64-E14E-4F30-98D6-D9496A8B3F45}" destId="{F8E2DF33-9852-4910-9DDE-D352B65ABC76}" srcOrd="1" destOrd="0" presId="urn:microsoft.com/office/officeart/2005/8/layout/hierarchy6"/>
    <dgm:cxn modelId="{E65876F8-F31B-8147-9AD5-AF30B972E359}" type="presParOf" srcId="{F6EE910C-A703-455E-84FB-7998BE2A986F}" destId="{EA81437A-FE72-4978-B823-3638BA7FDF85}" srcOrd="4" destOrd="0" presId="urn:microsoft.com/office/officeart/2005/8/layout/hierarchy6"/>
    <dgm:cxn modelId="{96D19688-49FB-2047-BC9B-A08DFE7E09E0}" type="presParOf" srcId="{F6EE910C-A703-455E-84FB-7998BE2A986F}" destId="{B65CCA74-D839-48AE-B0F5-9A319750A1AD}" srcOrd="5" destOrd="0" presId="urn:microsoft.com/office/officeart/2005/8/layout/hierarchy6"/>
    <dgm:cxn modelId="{A4409B52-6FC6-2D47-B653-F1B741712376}" type="presParOf" srcId="{B65CCA74-D839-48AE-B0F5-9A319750A1AD}" destId="{899406BA-D949-4C36-9705-070837B888C7}" srcOrd="0" destOrd="0" presId="urn:microsoft.com/office/officeart/2005/8/layout/hierarchy6"/>
    <dgm:cxn modelId="{006DA7FC-BFC4-3841-94F5-ECB77BCB658A}" type="presParOf" srcId="{B65CCA74-D839-48AE-B0F5-9A319750A1AD}" destId="{B388CFA4-BDDF-4D30-AB46-CB4EFD0813DA}" srcOrd="1" destOrd="0" presId="urn:microsoft.com/office/officeart/2005/8/layout/hierarchy6"/>
    <dgm:cxn modelId="{A27EEC2B-605F-2B4D-8E57-A6565A1AA7CA}" type="presParOf" srcId="{2B7EAB0F-B451-4FE9-8D9A-AA995848F2DC}" destId="{C73662FB-F699-4B52-9AB5-6840442E59E2}" srcOrd="4" destOrd="0" presId="urn:microsoft.com/office/officeart/2005/8/layout/hierarchy6"/>
    <dgm:cxn modelId="{D6F614C9-1AF2-2645-A8B1-A88C8FE4E0CD}" type="presParOf" srcId="{2B7EAB0F-B451-4FE9-8D9A-AA995848F2DC}" destId="{476E30B7-F5C6-4E4C-AF23-DA43DA2005B5}" srcOrd="5" destOrd="0" presId="urn:microsoft.com/office/officeart/2005/8/layout/hierarchy6"/>
    <dgm:cxn modelId="{B2C197FA-74F2-1940-AD10-9F9670853DA0}" type="presParOf" srcId="{476E30B7-F5C6-4E4C-AF23-DA43DA2005B5}" destId="{E1A3A5B5-E375-4BB5-BC49-727B3466FA7B}" srcOrd="0" destOrd="0" presId="urn:microsoft.com/office/officeart/2005/8/layout/hierarchy6"/>
    <dgm:cxn modelId="{1C6E3BB6-3AE9-184A-A77A-B012AD072782}" type="presParOf" srcId="{476E30B7-F5C6-4E4C-AF23-DA43DA2005B5}" destId="{F3F01848-7DF6-4B66-908C-9703620B739A}" srcOrd="1" destOrd="0" presId="urn:microsoft.com/office/officeart/2005/8/layout/hierarchy6"/>
    <dgm:cxn modelId="{C103BFE5-8617-1A4B-A4EF-0685728FCAC7}" type="presParOf" srcId="{F3F01848-7DF6-4B66-908C-9703620B739A}" destId="{72E49B53-CC6C-4FBD-9B23-986A6A4E7647}" srcOrd="0" destOrd="0" presId="urn:microsoft.com/office/officeart/2005/8/layout/hierarchy6"/>
    <dgm:cxn modelId="{1EA11B12-F9ED-EE4E-A663-296B2107CC50}" type="presParOf" srcId="{F3F01848-7DF6-4B66-908C-9703620B739A}" destId="{E81730C2-0324-4E87-B6D7-15A78855C196}" srcOrd="1" destOrd="0" presId="urn:microsoft.com/office/officeart/2005/8/layout/hierarchy6"/>
    <dgm:cxn modelId="{071B9208-2FCF-224C-9FC3-F12B8718FCC0}" type="presParOf" srcId="{E81730C2-0324-4E87-B6D7-15A78855C196}" destId="{CAB21233-5C61-4C84-ACFD-1E79C37B96BD}" srcOrd="0" destOrd="0" presId="urn:microsoft.com/office/officeart/2005/8/layout/hierarchy6"/>
    <dgm:cxn modelId="{B5588B0A-0062-F34B-B404-FC1D74C17107}" type="presParOf" srcId="{E81730C2-0324-4E87-B6D7-15A78855C196}" destId="{C2E83075-CFDD-40E7-9817-15CD06BD7ABE}" srcOrd="1" destOrd="0" presId="urn:microsoft.com/office/officeart/2005/8/layout/hierarchy6"/>
    <dgm:cxn modelId="{6E397E15-E1F9-C34B-9115-C6680040C015}" type="presParOf" srcId="{F3F01848-7DF6-4B66-908C-9703620B739A}" destId="{9BB6EED0-57A2-4070-981E-6FFB35B8CC08}" srcOrd="2" destOrd="0" presId="urn:microsoft.com/office/officeart/2005/8/layout/hierarchy6"/>
    <dgm:cxn modelId="{7049BDA8-56BF-A54A-A805-5A9B692AF9B3}" type="presParOf" srcId="{F3F01848-7DF6-4B66-908C-9703620B739A}" destId="{4AF80CDE-39A5-4C6A-B3F5-57F60F2044F9}" srcOrd="3" destOrd="0" presId="urn:microsoft.com/office/officeart/2005/8/layout/hierarchy6"/>
    <dgm:cxn modelId="{25DF1A23-CADE-C041-AB74-8B4B6F8A67A4}" type="presParOf" srcId="{4AF80CDE-39A5-4C6A-B3F5-57F60F2044F9}" destId="{99E4CF74-9ADD-402E-BECB-3917E95D11F9}" srcOrd="0" destOrd="0" presId="urn:microsoft.com/office/officeart/2005/8/layout/hierarchy6"/>
    <dgm:cxn modelId="{3C09FAD6-AA76-B44B-8A0D-E3E50D7A8BEE}" type="presParOf" srcId="{4AF80CDE-39A5-4C6A-B3F5-57F60F2044F9}" destId="{E7F45E48-B45E-493C-AE46-7980F49AC884}" srcOrd="1" destOrd="0" presId="urn:microsoft.com/office/officeart/2005/8/layout/hierarchy6"/>
    <dgm:cxn modelId="{97B07828-AE62-3F46-81E9-1D79C26EE718}" type="presParOf" srcId="{F3F01848-7DF6-4B66-908C-9703620B739A}" destId="{C5AB6D33-1DCB-4C64-9421-F15F07F0033F}" srcOrd="4" destOrd="0" presId="urn:microsoft.com/office/officeart/2005/8/layout/hierarchy6"/>
    <dgm:cxn modelId="{EFDBE9F4-3CFE-1945-93AC-CBEA014FAE51}" type="presParOf" srcId="{F3F01848-7DF6-4B66-908C-9703620B739A}" destId="{0D4A4B4F-BEA6-48FF-B45A-D2851BEF676C}" srcOrd="5" destOrd="0" presId="urn:microsoft.com/office/officeart/2005/8/layout/hierarchy6"/>
    <dgm:cxn modelId="{D1CE8519-16BA-0F40-8954-04A6628A853D}" type="presParOf" srcId="{0D4A4B4F-BEA6-48FF-B45A-D2851BEF676C}" destId="{7ED1439C-90F4-4C37-B51C-441D3BB48A85}" srcOrd="0" destOrd="0" presId="urn:microsoft.com/office/officeart/2005/8/layout/hierarchy6"/>
    <dgm:cxn modelId="{180CC082-8056-D440-A450-7F3211F11B15}" type="presParOf" srcId="{0D4A4B4F-BEA6-48FF-B45A-D2851BEF676C}" destId="{96AE77B5-D7BC-4266-ABB7-CCCE422E9E9B}" srcOrd="1" destOrd="0" presId="urn:microsoft.com/office/officeart/2005/8/layout/hierarchy6"/>
    <dgm:cxn modelId="{54450E7C-3574-784D-94C2-3EFDD0B7BEB7}" type="presParOf" srcId="{1DBFC083-03B9-41AF-AB79-C151F3E11A3C}" destId="{0E39187C-9949-426B-B96C-1782D990CFDE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59FFB8-1178-AC49-A9D2-19D29D2E2C41}">
      <dsp:nvSpPr>
        <dsp:cNvPr id="0" name=""/>
        <dsp:cNvSpPr/>
      </dsp:nvSpPr>
      <dsp:spPr>
        <a:xfrm>
          <a:off x="1505446" y="-70251"/>
          <a:ext cx="3697262" cy="3697262"/>
        </a:xfrm>
        <a:prstGeom prst="circularArrow">
          <a:avLst>
            <a:gd name="adj1" fmla="val 5274"/>
            <a:gd name="adj2" fmla="val 312630"/>
            <a:gd name="adj3" fmla="val 13919207"/>
            <a:gd name="adj4" fmla="val 17310210"/>
            <a:gd name="adj5" fmla="val 5477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973027-4ADD-6143-85FE-AD8AF65A5B5C}">
      <dsp:nvSpPr>
        <dsp:cNvPr id="0" name=""/>
        <dsp:cNvSpPr/>
      </dsp:nvSpPr>
      <dsp:spPr>
        <a:xfrm>
          <a:off x="2530555" y="892"/>
          <a:ext cx="1647043" cy="6956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Participación</a:t>
          </a:r>
        </a:p>
      </dsp:txBody>
      <dsp:txXfrm>
        <a:off x="2564513" y="34850"/>
        <a:ext cx="1579127" cy="627714"/>
      </dsp:txXfrm>
    </dsp:sp>
    <dsp:sp modelId="{6E4A4791-DD57-274B-88DB-E7761C87808B}">
      <dsp:nvSpPr>
        <dsp:cNvPr id="0" name=""/>
        <dsp:cNvSpPr/>
      </dsp:nvSpPr>
      <dsp:spPr>
        <a:xfrm>
          <a:off x="3957401" y="750844"/>
          <a:ext cx="1391260" cy="6956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Calidad</a:t>
          </a:r>
        </a:p>
      </dsp:txBody>
      <dsp:txXfrm>
        <a:off x="3991359" y="784802"/>
        <a:ext cx="1323344" cy="627714"/>
      </dsp:txXfrm>
    </dsp:sp>
    <dsp:sp modelId="{FC174DA0-EDD8-3748-B34B-79721FC0281F}">
      <dsp:nvSpPr>
        <dsp:cNvPr id="0" name=""/>
        <dsp:cNvSpPr/>
      </dsp:nvSpPr>
      <dsp:spPr>
        <a:xfrm>
          <a:off x="3749770" y="2101095"/>
          <a:ext cx="1806509" cy="6956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Interculturalidad</a:t>
          </a:r>
        </a:p>
      </dsp:txBody>
      <dsp:txXfrm>
        <a:off x="3783728" y="2135053"/>
        <a:ext cx="1738593" cy="627714"/>
      </dsp:txXfrm>
    </dsp:sp>
    <dsp:sp modelId="{686EBAC2-3BDE-6C4F-A3B9-8AEEE977FA8C}">
      <dsp:nvSpPr>
        <dsp:cNvPr id="0" name=""/>
        <dsp:cNvSpPr/>
      </dsp:nvSpPr>
      <dsp:spPr>
        <a:xfrm>
          <a:off x="2658447" y="3000699"/>
          <a:ext cx="1391260" cy="6956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Pertinencia</a:t>
          </a:r>
        </a:p>
      </dsp:txBody>
      <dsp:txXfrm>
        <a:off x="2692405" y="3034657"/>
        <a:ext cx="1323344" cy="627714"/>
      </dsp:txXfrm>
    </dsp:sp>
    <dsp:sp modelId="{CFD11CF5-A498-4B4D-8813-A74E83ABDF25}">
      <dsp:nvSpPr>
        <dsp:cNvPr id="0" name=""/>
        <dsp:cNvSpPr/>
      </dsp:nvSpPr>
      <dsp:spPr>
        <a:xfrm>
          <a:off x="1359492" y="2250748"/>
          <a:ext cx="1391260" cy="6956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Diversidad</a:t>
          </a:r>
        </a:p>
      </dsp:txBody>
      <dsp:txXfrm>
        <a:off x="1393450" y="2284706"/>
        <a:ext cx="1323344" cy="627714"/>
      </dsp:txXfrm>
    </dsp:sp>
    <dsp:sp modelId="{9541115C-C502-E842-981B-EB50BC0F0289}">
      <dsp:nvSpPr>
        <dsp:cNvPr id="0" name=""/>
        <dsp:cNvSpPr/>
      </dsp:nvSpPr>
      <dsp:spPr>
        <a:xfrm>
          <a:off x="1359492" y="750844"/>
          <a:ext cx="1391260" cy="6956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Equidad</a:t>
          </a:r>
        </a:p>
      </dsp:txBody>
      <dsp:txXfrm>
        <a:off x="1393450" y="784802"/>
        <a:ext cx="1323344" cy="6277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04429F-9B5A-4552-96D5-E7B2488C8744}">
      <dsp:nvSpPr>
        <dsp:cNvPr id="0" name=""/>
        <dsp:cNvSpPr/>
      </dsp:nvSpPr>
      <dsp:spPr>
        <a:xfrm>
          <a:off x="1459543" y="0"/>
          <a:ext cx="4307960" cy="3998144"/>
        </a:xfrm>
        <a:prstGeom prst="diamond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7DC169-C44D-4A06-9482-6EC3A95C880B}">
      <dsp:nvSpPr>
        <dsp:cNvPr id="0" name=""/>
        <dsp:cNvSpPr/>
      </dsp:nvSpPr>
      <dsp:spPr>
        <a:xfrm>
          <a:off x="1862776" y="313897"/>
          <a:ext cx="1601298" cy="1123115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kern="1200" dirty="0">
              <a:solidFill>
                <a:srgbClr val="052E51"/>
              </a:solidFill>
              <a:latin typeface="Verdana"/>
              <a:cs typeface="Verdana"/>
            </a:rPr>
            <a:t>Grupos</a:t>
          </a:r>
          <a:r>
            <a:rPr lang="es-CO" sz="1600" kern="1200" dirty="0">
              <a:solidFill>
                <a:srgbClr val="052E51"/>
              </a:solidFill>
              <a:latin typeface="Verdana"/>
              <a:cs typeface="Verdana"/>
            </a:rPr>
            <a:t> </a:t>
          </a:r>
          <a:r>
            <a:rPr lang="es-CO" sz="1600" b="1" kern="1200" dirty="0">
              <a:solidFill>
                <a:srgbClr val="052E51"/>
              </a:solidFill>
              <a:latin typeface="Verdana"/>
              <a:cs typeface="Verdana"/>
            </a:rPr>
            <a:t>étnicos</a:t>
          </a:r>
        </a:p>
      </dsp:txBody>
      <dsp:txXfrm>
        <a:off x="1917602" y="368723"/>
        <a:ext cx="1491646" cy="1013463"/>
      </dsp:txXfrm>
    </dsp:sp>
    <dsp:sp modelId="{43C86856-C3C9-420B-A881-8BF859FD6588}">
      <dsp:nvSpPr>
        <dsp:cNvPr id="0" name=""/>
        <dsp:cNvSpPr/>
      </dsp:nvSpPr>
      <dsp:spPr>
        <a:xfrm>
          <a:off x="4064057" y="290773"/>
          <a:ext cx="1601298" cy="1123115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kern="1200" dirty="0">
              <a:solidFill>
                <a:srgbClr val="052E51"/>
              </a:solidFill>
              <a:latin typeface="Verdana"/>
              <a:cs typeface="Verdana"/>
            </a:rPr>
            <a:t>Habitantes de </a:t>
          </a:r>
          <a:r>
            <a:rPr lang="es-CO" sz="1600" b="0" kern="1200" dirty="0">
              <a:solidFill>
                <a:srgbClr val="052E51"/>
              </a:solidFill>
              <a:latin typeface="Verdana"/>
              <a:cs typeface="Verdana"/>
            </a:rPr>
            <a:t>f</a:t>
          </a:r>
          <a:r>
            <a:rPr lang="es-CO" sz="1600" b="1" kern="1200" dirty="0">
              <a:solidFill>
                <a:srgbClr val="052E51"/>
              </a:solidFill>
              <a:latin typeface="Verdana"/>
              <a:cs typeface="Verdana"/>
            </a:rPr>
            <a:t>rontera, población rural</a:t>
          </a:r>
        </a:p>
      </dsp:txBody>
      <dsp:txXfrm>
        <a:off x="4118883" y="345599"/>
        <a:ext cx="1491646" cy="1013463"/>
      </dsp:txXfrm>
    </dsp:sp>
    <dsp:sp modelId="{4476DCDD-2F3D-437B-A83C-C90FF56D1947}">
      <dsp:nvSpPr>
        <dsp:cNvPr id="0" name=""/>
        <dsp:cNvSpPr/>
      </dsp:nvSpPr>
      <dsp:spPr>
        <a:xfrm>
          <a:off x="1723626" y="2676314"/>
          <a:ext cx="1601298" cy="1123115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kern="1200" dirty="0">
              <a:solidFill>
                <a:srgbClr val="052E51"/>
              </a:solidFill>
              <a:latin typeface="Verdana"/>
              <a:cs typeface="Verdana"/>
            </a:rPr>
            <a:t>Población víctima del conflicto armado</a:t>
          </a:r>
        </a:p>
      </dsp:txBody>
      <dsp:txXfrm>
        <a:off x="1778452" y="2731140"/>
        <a:ext cx="1491646" cy="1013463"/>
      </dsp:txXfrm>
    </dsp:sp>
    <dsp:sp modelId="{9D3821CE-7DE1-40F7-A7E9-71A46EF216FB}">
      <dsp:nvSpPr>
        <dsp:cNvPr id="0" name=""/>
        <dsp:cNvSpPr/>
      </dsp:nvSpPr>
      <dsp:spPr>
        <a:xfrm>
          <a:off x="3924338" y="2722266"/>
          <a:ext cx="1939614" cy="1123115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kern="1200" dirty="0">
              <a:solidFill>
                <a:srgbClr val="052E51"/>
              </a:solidFill>
              <a:latin typeface="Verdana"/>
              <a:cs typeface="Verdana"/>
            </a:rPr>
            <a:t>Población en tránsito a la vida civil</a:t>
          </a:r>
        </a:p>
      </dsp:txBody>
      <dsp:txXfrm>
        <a:off x="3979164" y="2777092"/>
        <a:ext cx="1829962" cy="10134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DD950F-3BE2-4671-9B3B-BB9E5CFC6985}">
      <dsp:nvSpPr>
        <dsp:cNvPr id="0" name=""/>
        <dsp:cNvSpPr/>
      </dsp:nvSpPr>
      <dsp:spPr>
        <a:xfrm>
          <a:off x="3184" y="715742"/>
          <a:ext cx="1817328" cy="125213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9B54DF-D507-44E1-B642-B5F6B06CF31B}">
      <dsp:nvSpPr>
        <dsp:cNvPr id="0" name=""/>
        <dsp:cNvSpPr/>
      </dsp:nvSpPr>
      <dsp:spPr>
        <a:xfrm>
          <a:off x="4" y="2064026"/>
          <a:ext cx="1817328" cy="674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Procesos Académicos</a:t>
          </a:r>
        </a:p>
      </dsp:txBody>
      <dsp:txXfrm>
        <a:off x="4" y="2064026"/>
        <a:ext cx="1817328" cy="674228"/>
      </dsp:txXfrm>
    </dsp:sp>
    <dsp:sp modelId="{B7BAC192-51DB-482C-9FC5-B7679AC06187}">
      <dsp:nvSpPr>
        <dsp:cNvPr id="0" name=""/>
        <dsp:cNvSpPr/>
      </dsp:nvSpPr>
      <dsp:spPr>
        <a:xfrm>
          <a:off x="2496199" y="728990"/>
          <a:ext cx="1817328" cy="125213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636855-2D39-4286-8950-CA473EF73D2A}">
      <dsp:nvSpPr>
        <dsp:cNvPr id="0" name=""/>
        <dsp:cNvSpPr/>
      </dsp:nvSpPr>
      <dsp:spPr>
        <a:xfrm>
          <a:off x="2639895" y="0"/>
          <a:ext cx="1817328" cy="674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Docencia</a:t>
          </a:r>
        </a:p>
      </dsp:txBody>
      <dsp:txXfrm>
        <a:off x="2639895" y="0"/>
        <a:ext cx="1817328" cy="674228"/>
      </dsp:txXfrm>
    </dsp:sp>
    <dsp:sp modelId="{2C0F55AF-EC75-44C6-9B45-07CDAF87B787}">
      <dsp:nvSpPr>
        <dsp:cNvPr id="0" name=""/>
        <dsp:cNvSpPr/>
      </dsp:nvSpPr>
      <dsp:spPr>
        <a:xfrm>
          <a:off x="5475958" y="620271"/>
          <a:ext cx="1817328" cy="125213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38F8F2-05F7-4FB0-85A9-BC7412B203DB}">
      <dsp:nvSpPr>
        <dsp:cNvPr id="0" name=""/>
        <dsp:cNvSpPr/>
      </dsp:nvSpPr>
      <dsp:spPr>
        <a:xfrm>
          <a:off x="4004644" y="2064028"/>
          <a:ext cx="3994178" cy="11409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Espacios de Investigación,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Innovación, creación artística y cultural</a:t>
          </a:r>
        </a:p>
      </dsp:txBody>
      <dsp:txXfrm>
        <a:off x="4004644" y="2064028"/>
        <a:ext cx="3994178" cy="1140909"/>
      </dsp:txXfrm>
    </dsp:sp>
    <dsp:sp modelId="{86C7BC2A-D48E-407C-BF07-2AFFCF413509}">
      <dsp:nvSpPr>
        <dsp:cNvPr id="0" name=""/>
        <dsp:cNvSpPr/>
      </dsp:nvSpPr>
      <dsp:spPr>
        <a:xfrm>
          <a:off x="955439" y="2936782"/>
          <a:ext cx="1817328" cy="1252139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BF28E0-8246-46A6-8B68-D99A668BE4EB}">
      <dsp:nvSpPr>
        <dsp:cNvPr id="0" name=""/>
        <dsp:cNvSpPr/>
      </dsp:nvSpPr>
      <dsp:spPr>
        <a:xfrm>
          <a:off x="985861" y="4321464"/>
          <a:ext cx="1817328" cy="674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Estructura administrativa</a:t>
          </a:r>
        </a:p>
      </dsp:txBody>
      <dsp:txXfrm>
        <a:off x="985861" y="4321464"/>
        <a:ext cx="1817328" cy="674228"/>
      </dsp:txXfrm>
    </dsp:sp>
    <dsp:sp modelId="{9C8567DB-1AFE-4FB6-8FA3-73BE7644B235}">
      <dsp:nvSpPr>
        <dsp:cNvPr id="0" name=""/>
        <dsp:cNvSpPr/>
      </dsp:nvSpPr>
      <dsp:spPr>
        <a:xfrm>
          <a:off x="3354825" y="2934666"/>
          <a:ext cx="1817328" cy="125213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1A091D-1FFE-4DB7-9A87-51CDD8A0BD87}">
      <dsp:nvSpPr>
        <dsp:cNvPr id="0" name=""/>
        <dsp:cNvSpPr/>
      </dsp:nvSpPr>
      <dsp:spPr>
        <a:xfrm>
          <a:off x="3354825" y="4186807"/>
          <a:ext cx="1817328" cy="674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Política Institucional</a:t>
          </a:r>
        </a:p>
      </dsp:txBody>
      <dsp:txXfrm>
        <a:off x="3354825" y="4186807"/>
        <a:ext cx="1817328" cy="6742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857931-402D-464A-B9F6-D2393F09418B}">
      <dsp:nvSpPr>
        <dsp:cNvPr id="0" name=""/>
        <dsp:cNvSpPr/>
      </dsp:nvSpPr>
      <dsp:spPr>
        <a:xfrm>
          <a:off x="1147270" y="367316"/>
          <a:ext cx="5567085" cy="4967622"/>
        </a:xfrm>
        <a:prstGeom prst="blockArc">
          <a:avLst>
            <a:gd name="adj1" fmla="val 8995438"/>
            <a:gd name="adj2" fmla="val 16118524"/>
            <a:gd name="adj3" fmla="val 4636"/>
          </a:avLst>
        </a:prstGeom>
        <a:gradFill rotWithShape="0">
          <a:gsLst>
            <a:gs pos="0">
              <a:schemeClr val="accent1">
                <a:shade val="90000"/>
                <a:hueOff val="233943"/>
                <a:satOff val="-2143"/>
                <a:lumOff val="185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233943"/>
                <a:satOff val="-2143"/>
                <a:lumOff val="185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233943"/>
                <a:satOff val="-2143"/>
                <a:lumOff val="185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31D3E3-8ED2-4E5D-A2ED-6E4B9D67CA7C}">
      <dsp:nvSpPr>
        <dsp:cNvPr id="0" name=""/>
        <dsp:cNvSpPr/>
      </dsp:nvSpPr>
      <dsp:spPr>
        <a:xfrm>
          <a:off x="1148695" y="369780"/>
          <a:ext cx="5567085" cy="4967622"/>
        </a:xfrm>
        <a:prstGeom prst="blockArc">
          <a:avLst>
            <a:gd name="adj1" fmla="val 1800000"/>
            <a:gd name="adj2" fmla="val 9000000"/>
            <a:gd name="adj3" fmla="val 4636"/>
          </a:avLst>
        </a:prstGeom>
        <a:gradFill rotWithShape="0">
          <a:gsLst>
            <a:gs pos="0">
              <a:schemeClr val="accent1">
                <a:shade val="90000"/>
                <a:hueOff val="233943"/>
                <a:satOff val="-2143"/>
                <a:lumOff val="185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233943"/>
                <a:satOff val="-2143"/>
                <a:lumOff val="185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233943"/>
                <a:satOff val="-2143"/>
                <a:lumOff val="185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01F7C0-740A-410D-BA84-471247F672D6}">
      <dsp:nvSpPr>
        <dsp:cNvPr id="0" name=""/>
        <dsp:cNvSpPr/>
      </dsp:nvSpPr>
      <dsp:spPr>
        <a:xfrm>
          <a:off x="1150161" y="367246"/>
          <a:ext cx="5567085" cy="4967622"/>
        </a:xfrm>
        <a:prstGeom prst="blockArc">
          <a:avLst>
            <a:gd name="adj1" fmla="val 16113890"/>
            <a:gd name="adj2" fmla="val 1804693"/>
            <a:gd name="adj3" fmla="val 4636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FE9F2A-A22F-4179-8F18-96A8DF27728B}">
      <dsp:nvSpPr>
        <dsp:cNvPr id="0" name=""/>
        <dsp:cNvSpPr/>
      </dsp:nvSpPr>
      <dsp:spPr>
        <a:xfrm>
          <a:off x="2503387" y="1732123"/>
          <a:ext cx="2865765" cy="2019880"/>
        </a:xfrm>
        <a:prstGeom prst="ellipse">
          <a:avLst/>
        </a:prstGeom>
        <a:gradFill rotWithShape="0">
          <a:gsLst>
            <a:gs pos="50000">
              <a:srgbClr val="3FC3D0"/>
            </a:gs>
            <a:gs pos="100000">
              <a:schemeClr val="accent1">
                <a:shade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rgbClr val="052E51"/>
              </a:solidFill>
            </a:rPr>
            <a:t>Educación de Calidad promoviendo Educación Inclusiva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rgbClr val="052E51"/>
              </a:solidFill>
            </a:rPr>
            <a:t>Eje central de la Política Institucional </a:t>
          </a:r>
        </a:p>
      </dsp:txBody>
      <dsp:txXfrm>
        <a:off x="2923069" y="2027928"/>
        <a:ext cx="2026401" cy="1428270"/>
      </dsp:txXfrm>
    </dsp:sp>
    <dsp:sp modelId="{EFE3831E-5E3E-4629-B53E-8FDFCB89F1D3}">
      <dsp:nvSpPr>
        <dsp:cNvPr id="0" name=""/>
        <dsp:cNvSpPr/>
      </dsp:nvSpPr>
      <dsp:spPr>
        <a:xfrm>
          <a:off x="2876968" y="0"/>
          <a:ext cx="2006036" cy="1413916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>
              <a:solidFill>
                <a:srgbClr val="052E51"/>
              </a:solidFill>
            </a:rPr>
            <a:t>Orientar Procesos de Ed Inclusiva</a:t>
          </a:r>
          <a:endParaRPr lang="es-ES" sz="1600" b="1" kern="1200" dirty="0">
            <a:solidFill>
              <a:srgbClr val="052E51"/>
            </a:solidFill>
          </a:endParaRPr>
        </a:p>
      </dsp:txBody>
      <dsp:txXfrm>
        <a:off x="3170745" y="207063"/>
        <a:ext cx="1418482" cy="999790"/>
      </dsp:txXfrm>
    </dsp:sp>
    <dsp:sp modelId="{9AE3ADD3-4AD8-4B4F-A506-4135E1B75F9C}">
      <dsp:nvSpPr>
        <dsp:cNvPr id="0" name=""/>
        <dsp:cNvSpPr/>
      </dsp:nvSpPr>
      <dsp:spPr>
        <a:xfrm>
          <a:off x="4786647" y="3219020"/>
          <a:ext cx="2006036" cy="1413916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222839"/>
                <a:satOff val="5970"/>
                <a:lumOff val="263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22839"/>
                <a:satOff val="5970"/>
                <a:lumOff val="263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22839"/>
                <a:satOff val="5970"/>
                <a:lumOff val="263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>
              <a:solidFill>
                <a:srgbClr val="052E51"/>
              </a:solidFill>
            </a:rPr>
            <a:t>Identificar y aplicar enfoque de Ed Inclusiva</a:t>
          </a:r>
          <a:endParaRPr lang="es-ES" sz="1600" b="1" kern="1200" dirty="0">
            <a:solidFill>
              <a:srgbClr val="052E51"/>
            </a:solidFill>
          </a:endParaRPr>
        </a:p>
      </dsp:txBody>
      <dsp:txXfrm>
        <a:off x="5080424" y="3426083"/>
        <a:ext cx="1418482" cy="999790"/>
      </dsp:txXfrm>
    </dsp:sp>
    <dsp:sp modelId="{B8BE2092-B772-4817-B4B9-792835752154}">
      <dsp:nvSpPr>
        <dsp:cNvPr id="0" name=""/>
        <dsp:cNvSpPr/>
      </dsp:nvSpPr>
      <dsp:spPr>
        <a:xfrm>
          <a:off x="1071793" y="3219020"/>
          <a:ext cx="2006036" cy="1413916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222839"/>
                <a:satOff val="5970"/>
                <a:lumOff val="263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22839"/>
                <a:satOff val="5970"/>
                <a:lumOff val="263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22839"/>
                <a:satOff val="5970"/>
                <a:lumOff val="263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>
              <a:solidFill>
                <a:srgbClr val="052E51"/>
              </a:solidFill>
            </a:rPr>
            <a:t>Definición de Acciones de Mejoramiento</a:t>
          </a:r>
          <a:endParaRPr lang="es-ES" sz="1600" b="1" kern="1200" dirty="0">
            <a:solidFill>
              <a:srgbClr val="052E51"/>
            </a:solidFill>
          </a:endParaRPr>
        </a:p>
      </dsp:txBody>
      <dsp:txXfrm>
        <a:off x="1365570" y="3426083"/>
        <a:ext cx="1418482" cy="9997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62197F-B2C9-49E7-AB57-FA09715CE738}">
      <dsp:nvSpPr>
        <dsp:cNvPr id="0" name=""/>
        <dsp:cNvSpPr/>
      </dsp:nvSpPr>
      <dsp:spPr>
        <a:xfrm>
          <a:off x="4047161" y="2909052"/>
          <a:ext cx="2988571" cy="2038007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600" b="1" kern="1200" dirty="0">
            <a:solidFill>
              <a:schemeClr val="tx1"/>
            </a:solidFill>
            <a:latin typeface="Verdana"/>
            <a:cs typeface="Verdana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kern="1200" dirty="0">
              <a:solidFill>
                <a:schemeClr val="tx1"/>
              </a:solidFill>
              <a:latin typeface="Verdana"/>
              <a:cs typeface="Verdana"/>
            </a:rPr>
            <a:t>Etapa 1: </a:t>
          </a:r>
          <a:r>
            <a:rPr lang="es-CO" sz="1400" kern="1200" dirty="0">
              <a:solidFill>
                <a:schemeClr val="tx1"/>
              </a:solidFill>
              <a:latin typeface="Verdana"/>
              <a:cs typeface="Verdana"/>
            </a:rPr>
            <a:t>contextualización (4 meses aprox.) Asistencia Técnica MEN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200" kern="1200" dirty="0">
            <a:solidFill>
              <a:schemeClr val="tx1"/>
            </a:solidFill>
            <a:latin typeface="Verdana"/>
            <a:cs typeface="Verdana"/>
          </a:endParaRPr>
        </a:p>
      </dsp:txBody>
      <dsp:txXfrm>
        <a:off x="4576953" y="3386445"/>
        <a:ext cx="1928987" cy="1047578"/>
      </dsp:txXfrm>
    </dsp:sp>
    <dsp:sp modelId="{BDBCA6C2-A190-4A5C-AD5E-AF3F0722E4F7}">
      <dsp:nvSpPr>
        <dsp:cNvPr id="0" name=""/>
        <dsp:cNvSpPr/>
      </dsp:nvSpPr>
      <dsp:spPr>
        <a:xfrm>
          <a:off x="2057880" y="1932990"/>
          <a:ext cx="2262018" cy="2262018"/>
        </a:xfrm>
        <a:prstGeom prst="gear6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b="1" kern="1200" dirty="0">
              <a:solidFill>
                <a:schemeClr val="tx1"/>
              </a:solidFill>
              <a:latin typeface="Verdana"/>
              <a:cs typeface="Verdana"/>
            </a:rPr>
            <a:t>Etapa 2:</a:t>
          </a:r>
          <a:r>
            <a:rPr lang="es-CO" sz="1200" kern="1200" dirty="0">
              <a:solidFill>
                <a:schemeClr val="tx1"/>
              </a:solidFill>
              <a:latin typeface="Verdana"/>
              <a:cs typeface="Verdana"/>
            </a:rPr>
            <a:t> Estabilización (6 meses aprox.) Articulación con planes de fomento</a:t>
          </a:r>
        </a:p>
      </dsp:txBody>
      <dsp:txXfrm>
        <a:off x="2627350" y="2505902"/>
        <a:ext cx="1123078" cy="1116194"/>
      </dsp:txXfrm>
    </dsp:sp>
    <dsp:sp modelId="{C27059EF-95CA-484E-8190-D98E00620263}">
      <dsp:nvSpPr>
        <dsp:cNvPr id="0" name=""/>
        <dsp:cNvSpPr/>
      </dsp:nvSpPr>
      <dsp:spPr>
        <a:xfrm rot="20700000">
          <a:off x="3548396" y="497788"/>
          <a:ext cx="1769205" cy="1965597"/>
        </a:xfrm>
        <a:prstGeom prst="gear6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solidFill>
                <a:schemeClr val="tx1"/>
              </a:solidFill>
              <a:latin typeface="Verdana"/>
              <a:cs typeface="Verdana"/>
            </a:rPr>
            <a:t>Etapa 3</a:t>
          </a:r>
          <a:r>
            <a:rPr lang="es-ES" sz="1200" kern="1200" dirty="0">
              <a:solidFill>
                <a:schemeClr val="tx1"/>
              </a:solidFill>
              <a:latin typeface="Verdana"/>
              <a:cs typeface="Verdana"/>
            </a:rPr>
            <a:t>: Profundización (2 meses) Seguimiento MEN</a:t>
          </a:r>
          <a:endParaRPr lang="es-CO" sz="1200" kern="1200" dirty="0">
            <a:solidFill>
              <a:schemeClr val="tx1"/>
            </a:solidFill>
            <a:latin typeface="Verdana"/>
            <a:cs typeface="Verdana"/>
          </a:endParaRPr>
        </a:p>
      </dsp:txBody>
      <dsp:txXfrm rot="-20700000">
        <a:off x="3924786" y="940549"/>
        <a:ext cx="1016425" cy="1080074"/>
      </dsp:txXfrm>
    </dsp:sp>
    <dsp:sp modelId="{5C2AB3AF-43ED-4FA1-9BF0-7935909AC54E}">
      <dsp:nvSpPr>
        <dsp:cNvPr id="0" name=""/>
        <dsp:cNvSpPr/>
      </dsp:nvSpPr>
      <dsp:spPr>
        <a:xfrm>
          <a:off x="3644696" y="2189447"/>
          <a:ext cx="3981151" cy="3981151"/>
        </a:xfrm>
        <a:prstGeom prst="circularArrow">
          <a:avLst>
            <a:gd name="adj1" fmla="val 4687"/>
            <a:gd name="adj2" fmla="val 299029"/>
            <a:gd name="adj3" fmla="val 2542709"/>
            <a:gd name="adj4" fmla="val 15805237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216AC0-B0FC-4654-A374-29188489114D}">
      <dsp:nvSpPr>
        <dsp:cNvPr id="0" name=""/>
        <dsp:cNvSpPr/>
      </dsp:nvSpPr>
      <dsp:spPr>
        <a:xfrm>
          <a:off x="1657280" y="1426222"/>
          <a:ext cx="2892555" cy="289255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31E279-0BAA-47AC-85AB-C9C3CC603BD0}">
      <dsp:nvSpPr>
        <dsp:cNvPr id="0" name=""/>
        <dsp:cNvSpPr/>
      </dsp:nvSpPr>
      <dsp:spPr>
        <a:xfrm>
          <a:off x="2812184" y="-119296"/>
          <a:ext cx="3118757" cy="311875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29F2B6-C443-4FC6-94F2-D6090FD0676A}">
      <dsp:nvSpPr>
        <dsp:cNvPr id="0" name=""/>
        <dsp:cNvSpPr/>
      </dsp:nvSpPr>
      <dsp:spPr>
        <a:xfrm>
          <a:off x="3843392" y="1591628"/>
          <a:ext cx="728904" cy="485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1" kern="1200" dirty="0">
              <a:solidFill>
                <a:schemeClr val="tx1"/>
              </a:solidFill>
            </a:rPr>
            <a:t>Índice general</a:t>
          </a:r>
        </a:p>
      </dsp:txBody>
      <dsp:txXfrm>
        <a:off x="3857625" y="1605861"/>
        <a:ext cx="700438" cy="457470"/>
      </dsp:txXfrm>
    </dsp:sp>
    <dsp:sp modelId="{D1EE773B-3F0C-497A-97EA-95249714E47F}">
      <dsp:nvSpPr>
        <dsp:cNvPr id="0" name=""/>
        <dsp:cNvSpPr/>
      </dsp:nvSpPr>
      <dsp:spPr>
        <a:xfrm>
          <a:off x="1315479" y="2077564"/>
          <a:ext cx="2892364" cy="194374"/>
        </a:xfrm>
        <a:custGeom>
          <a:avLst/>
          <a:gdLst/>
          <a:ahLst/>
          <a:cxnLst/>
          <a:rect l="0" t="0" r="0" b="0"/>
          <a:pathLst>
            <a:path>
              <a:moveTo>
                <a:pt x="2892364" y="0"/>
              </a:moveTo>
              <a:lnTo>
                <a:pt x="2892364" y="97187"/>
              </a:lnTo>
              <a:lnTo>
                <a:pt x="0" y="97187"/>
              </a:lnTo>
              <a:lnTo>
                <a:pt x="0" y="19437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24114A-EE8E-4FB7-AB7E-7494073EC85C}">
      <dsp:nvSpPr>
        <dsp:cNvPr id="0" name=""/>
        <dsp:cNvSpPr/>
      </dsp:nvSpPr>
      <dsp:spPr>
        <a:xfrm>
          <a:off x="951027" y="2271939"/>
          <a:ext cx="728904" cy="48593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kern="1200" dirty="0">
              <a:solidFill>
                <a:schemeClr val="tx1"/>
              </a:solidFill>
            </a:rPr>
            <a:t>Índice para los docentes</a:t>
          </a:r>
        </a:p>
      </dsp:txBody>
      <dsp:txXfrm>
        <a:off x="965260" y="2286172"/>
        <a:ext cx="700438" cy="457470"/>
      </dsp:txXfrm>
    </dsp:sp>
    <dsp:sp modelId="{AC08E8A1-A79F-4F39-B3C2-AD44F38B01AE}">
      <dsp:nvSpPr>
        <dsp:cNvPr id="0" name=""/>
        <dsp:cNvSpPr/>
      </dsp:nvSpPr>
      <dsp:spPr>
        <a:xfrm>
          <a:off x="367903" y="2757875"/>
          <a:ext cx="947576" cy="194374"/>
        </a:xfrm>
        <a:custGeom>
          <a:avLst/>
          <a:gdLst/>
          <a:ahLst/>
          <a:cxnLst/>
          <a:rect l="0" t="0" r="0" b="0"/>
          <a:pathLst>
            <a:path>
              <a:moveTo>
                <a:pt x="947576" y="0"/>
              </a:moveTo>
              <a:lnTo>
                <a:pt x="947576" y="97187"/>
              </a:lnTo>
              <a:lnTo>
                <a:pt x="0" y="97187"/>
              </a:lnTo>
              <a:lnTo>
                <a:pt x="0" y="19437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413281-E900-465A-902C-56D353DAF718}">
      <dsp:nvSpPr>
        <dsp:cNvPr id="0" name=""/>
        <dsp:cNvSpPr/>
      </dsp:nvSpPr>
      <dsp:spPr>
        <a:xfrm>
          <a:off x="3451" y="2952250"/>
          <a:ext cx="728904" cy="48593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kern="1200" dirty="0">
              <a:solidFill>
                <a:schemeClr val="tx1"/>
              </a:solidFill>
            </a:rPr>
            <a:t>Factor 1</a:t>
          </a:r>
        </a:p>
      </dsp:txBody>
      <dsp:txXfrm>
        <a:off x="17684" y="2966483"/>
        <a:ext cx="700438" cy="457470"/>
      </dsp:txXfrm>
    </dsp:sp>
    <dsp:sp modelId="{9FFDCFF3-BA66-43B5-8417-EDA8E80DFA0F}">
      <dsp:nvSpPr>
        <dsp:cNvPr id="0" name=""/>
        <dsp:cNvSpPr/>
      </dsp:nvSpPr>
      <dsp:spPr>
        <a:xfrm>
          <a:off x="1269759" y="2757875"/>
          <a:ext cx="91440" cy="1943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437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C1EBB9-A49C-4B7A-B236-D6A0A267252E}">
      <dsp:nvSpPr>
        <dsp:cNvPr id="0" name=""/>
        <dsp:cNvSpPr/>
      </dsp:nvSpPr>
      <dsp:spPr>
        <a:xfrm>
          <a:off x="951027" y="2952250"/>
          <a:ext cx="728904" cy="48593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kern="1200" dirty="0">
              <a:solidFill>
                <a:schemeClr val="tx1"/>
              </a:solidFill>
            </a:rPr>
            <a:t>…</a:t>
          </a:r>
        </a:p>
      </dsp:txBody>
      <dsp:txXfrm>
        <a:off x="965260" y="2966483"/>
        <a:ext cx="700438" cy="457470"/>
      </dsp:txXfrm>
    </dsp:sp>
    <dsp:sp modelId="{CD8A928E-B10A-4067-A6B1-36F019B84A42}">
      <dsp:nvSpPr>
        <dsp:cNvPr id="0" name=""/>
        <dsp:cNvSpPr/>
      </dsp:nvSpPr>
      <dsp:spPr>
        <a:xfrm>
          <a:off x="1315479" y="2757875"/>
          <a:ext cx="947576" cy="1943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187"/>
              </a:lnTo>
              <a:lnTo>
                <a:pt x="947576" y="97187"/>
              </a:lnTo>
              <a:lnTo>
                <a:pt x="947576" y="19437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129C64-6DDD-4FA8-8402-6D3629A47A0F}">
      <dsp:nvSpPr>
        <dsp:cNvPr id="0" name=""/>
        <dsp:cNvSpPr/>
      </dsp:nvSpPr>
      <dsp:spPr>
        <a:xfrm>
          <a:off x="1898603" y="2952250"/>
          <a:ext cx="728904" cy="48593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kern="1200" dirty="0">
              <a:solidFill>
                <a:schemeClr val="tx1"/>
              </a:solidFill>
            </a:rPr>
            <a:t>Factor 12</a:t>
          </a:r>
        </a:p>
      </dsp:txBody>
      <dsp:txXfrm>
        <a:off x="1912836" y="2966483"/>
        <a:ext cx="700438" cy="457470"/>
      </dsp:txXfrm>
    </dsp:sp>
    <dsp:sp modelId="{7795AF2D-EA71-48FA-BDA2-017F240B5C4C}">
      <dsp:nvSpPr>
        <dsp:cNvPr id="0" name=""/>
        <dsp:cNvSpPr/>
      </dsp:nvSpPr>
      <dsp:spPr>
        <a:xfrm>
          <a:off x="4112488" y="2077564"/>
          <a:ext cx="91440" cy="194374"/>
        </a:xfrm>
        <a:custGeom>
          <a:avLst/>
          <a:gdLst/>
          <a:ahLst/>
          <a:cxnLst/>
          <a:rect l="0" t="0" r="0" b="0"/>
          <a:pathLst>
            <a:path>
              <a:moveTo>
                <a:pt x="95356" y="0"/>
              </a:moveTo>
              <a:lnTo>
                <a:pt x="95356" y="97187"/>
              </a:lnTo>
              <a:lnTo>
                <a:pt x="45720" y="97187"/>
              </a:lnTo>
              <a:lnTo>
                <a:pt x="45720" y="19437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0A3854-C374-4CA6-A3F5-0D9ED1DA09EC}">
      <dsp:nvSpPr>
        <dsp:cNvPr id="0" name=""/>
        <dsp:cNvSpPr/>
      </dsp:nvSpPr>
      <dsp:spPr>
        <a:xfrm>
          <a:off x="3793755" y="2271939"/>
          <a:ext cx="728904" cy="48593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kern="1200" dirty="0">
              <a:solidFill>
                <a:schemeClr val="tx1"/>
              </a:solidFill>
            </a:rPr>
            <a:t>Índice para los estudiantes</a:t>
          </a:r>
        </a:p>
      </dsp:txBody>
      <dsp:txXfrm>
        <a:off x="3807988" y="2286172"/>
        <a:ext cx="700438" cy="457470"/>
      </dsp:txXfrm>
    </dsp:sp>
    <dsp:sp modelId="{4C494B97-8559-418F-BC7E-8F0200DE7465}">
      <dsp:nvSpPr>
        <dsp:cNvPr id="0" name=""/>
        <dsp:cNvSpPr/>
      </dsp:nvSpPr>
      <dsp:spPr>
        <a:xfrm>
          <a:off x="3210631" y="2757875"/>
          <a:ext cx="947576" cy="194374"/>
        </a:xfrm>
        <a:custGeom>
          <a:avLst/>
          <a:gdLst/>
          <a:ahLst/>
          <a:cxnLst/>
          <a:rect l="0" t="0" r="0" b="0"/>
          <a:pathLst>
            <a:path>
              <a:moveTo>
                <a:pt x="947576" y="0"/>
              </a:moveTo>
              <a:lnTo>
                <a:pt x="947576" y="97187"/>
              </a:lnTo>
              <a:lnTo>
                <a:pt x="0" y="97187"/>
              </a:lnTo>
              <a:lnTo>
                <a:pt x="0" y="19437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878BE5-F95D-4E7A-A36D-63CB600AB287}">
      <dsp:nvSpPr>
        <dsp:cNvPr id="0" name=""/>
        <dsp:cNvSpPr/>
      </dsp:nvSpPr>
      <dsp:spPr>
        <a:xfrm>
          <a:off x="2846179" y="2952250"/>
          <a:ext cx="728904" cy="48593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kern="1200" dirty="0">
              <a:solidFill>
                <a:schemeClr val="tx1"/>
              </a:solidFill>
            </a:rPr>
            <a:t>Factor 1</a:t>
          </a:r>
        </a:p>
      </dsp:txBody>
      <dsp:txXfrm>
        <a:off x="2860412" y="2966483"/>
        <a:ext cx="700438" cy="457470"/>
      </dsp:txXfrm>
    </dsp:sp>
    <dsp:sp modelId="{434AA9B0-141F-44DA-A1C0-AB1EE173C19E}">
      <dsp:nvSpPr>
        <dsp:cNvPr id="0" name=""/>
        <dsp:cNvSpPr/>
      </dsp:nvSpPr>
      <dsp:spPr>
        <a:xfrm>
          <a:off x="4112488" y="2757875"/>
          <a:ext cx="91440" cy="1943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437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001675-587B-43B8-85B8-57788A000835}">
      <dsp:nvSpPr>
        <dsp:cNvPr id="0" name=""/>
        <dsp:cNvSpPr/>
      </dsp:nvSpPr>
      <dsp:spPr>
        <a:xfrm>
          <a:off x="3793755" y="2952250"/>
          <a:ext cx="728904" cy="48593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kern="1200" dirty="0">
              <a:solidFill>
                <a:schemeClr val="tx1"/>
              </a:solidFill>
            </a:rPr>
            <a:t>…</a:t>
          </a:r>
        </a:p>
      </dsp:txBody>
      <dsp:txXfrm>
        <a:off x="3807988" y="2966483"/>
        <a:ext cx="700438" cy="457470"/>
      </dsp:txXfrm>
    </dsp:sp>
    <dsp:sp modelId="{EA81437A-FE72-4978-B823-3638BA7FDF85}">
      <dsp:nvSpPr>
        <dsp:cNvPr id="0" name=""/>
        <dsp:cNvSpPr/>
      </dsp:nvSpPr>
      <dsp:spPr>
        <a:xfrm>
          <a:off x="4158207" y="2757875"/>
          <a:ext cx="947576" cy="1943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187"/>
              </a:lnTo>
              <a:lnTo>
                <a:pt x="947576" y="97187"/>
              </a:lnTo>
              <a:lnTo>
                <a:pt x="947576" y="19437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9406BA-D949-4C36-9705-070837B888C7}">
      <dsp:nvSpPr>
        <dsp:cNvPr id="0" name=""/>
        <dsp:cNvSpPr/>
      </dsp:nvSpPr>
      <dsp:spPr>
        <a:xfrm>
          <a:off x="4741331" y="2952250"/>
          <a:ext cx="728904" cy="48593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kern="1200" dirty="0">
              <a:solidFill>
                <a:schemeClr val="tx1"/>
              </a:solidFill>
            </a:rPr>
            <a:t>Factor 12</a:t>
          </a:r>
        </a:p>
      </dsp:txBody>
      <dsp:txXfrm>
        <a:off x="4755564" y="2966483"/>
        <a:ext cx="700438" cy="457470"/>
      </dsp:txXfrm>
    </dsp:sp>
    <dsp:sp modelId="{C73662FB-F699-4B52-9AB5-6840442E59E2}">
      <dsp:nvSpPr>
        <dsp:cNvPr id="0" name=""/>
        <dsp:cNvSpPr/>
      </dsp:nvSpPr>
      <dsp:spPr>
        <a:xfrm>
          <a:off x="4207844" y="2077564"/>
          <a:ext cx="2793091" cy="1943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187"/>
              </a:lnTo>
              <a:lnTo>
                <a:pt x="2793091" y="97187"/>
              </a:lnTo>
              <a:lnTo>
                <a:pt x="2793091" y="19437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A3A5B5-E375-4BB5-BC49-727B3466FA7B}">
      <dsp:nvSpPr>
        <dsp:cNvPr id="0" name=""/>
        <dsp:cNvSpPr/>
      </dsp:nvSpPr>
      <dsp:spPr>
        <a:xfrm>
          <a:off x="6537210" y="2271939"/>
          <a:ext cx="927450" cy="48593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kern="1200" dirty="0">
              <a:solidFill>
                <a:schemeClr val="tx1"/>
              </a:solidFill>
            </a:rPr>
            <a:t>Índice para los administrativos</a:t>
          </a:r>
        </a:p>
      </dsp:txBody>
      <dsp:txXfrm>
        <a:off x="6551443" y="2286172"/>
        <a:ext cx="898984" cy="457470"/>
      </dsp:txXfrm>
    </dsp:sp>
    <dsp:sp modelId="{72E49B53-CC6C-4FBD-9B23-986A6A4E7647}">
      <dsp:nvSpPr>
        <dsp:cNvPr id="0" name=""/>
        <dsp:cNvSpPr/>
      </dsp:nvSpPr>
      <dsp:spPr>
        <a:xfrm>
          <a:off x="6053360" y="2757875"/>
          <a:ext cx="947576" cy="194374"/>
        </a:xfrm>
        <a:custGeom>
          <a:avLst/>
          <a:gdLst/>
          <a:ahLst/>
          <a:cxnLst/>
          <a:rect l="0" t="0" r="0" b="0"/>
          <a:pathLst>
            <a:path>
              <a:moveTo>
                <a:pt x="947576" y="0"/>
              </a:moveTo>
              <a:lnTo>
                <a:pt x="947576" y="97187"/>
              </a:lnTo>
              <a:lnTo>
                <a:pt x="0" y="97187"/>
              </a:lnTo>
              <a:lnTo>
                <a:pt x="0" y="19437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B21233-5C61-4C84-ACFD-1E79C37B96BD}">
      <dsp:nvSpPr>
        <dsp:cNvPr id="0" name=""/>
        <dsp:cNvSpPr/>
      </dsp:nvSpPr>
      <dsp:spPr>
        <a:xfrm>
          <a:off x="5688907" y="2952250"/>
          <a:ext cx="728904" cy="48593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kern="1200" dirty="0">
              <a:solidFill>
                <a:schemeClr val="tx1"/>
              </a:solidFill>
            </a:rPr>
            <a:t>Factor 1</a:t>
          </a:r>
        </a:p>
      </dsp:txBody>
      <dsp:txXfrm>
        <a:off x="5703140" y="2966483"/>
        <a:ext cx="700438" cy="457470"/>
      </dsp:txXfrm>
    </dsp:sp>
    <dsp:sp modelId="{9BB6EED0-57A2-4070-981E-6FFB35B8CC08}">
      <dsp:nvSpPr>
        <dsp:cNvPr id="0" name=""/>
        <dsp:cNvSpPr/>
      </dsp:nvSpPr>
      <dsp:spPr>
        <a:xfrm>
          <a:off x="6955216" y="2757875"/>
          <a:ext cx="91440" cy="1943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437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E4CF74-9ADD-402E-BECB-3917E95D11F9}">
      <dsp:nvSpPr>
        <dsp:cNvPr id="0" name=""/>
        <dsp:cNvSpPr/>
      </dsp:nvSpPr>
      <dsp:spPr>
        <a:xfrm>
          <a:off x="6636483" y="2952250"/>
          <a:ext cx="728904" cy="48593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kern="1200" dirty="0">
              <a:solidFill>
                <a:schemeClr val="tx1"/>
              </a:solidFill>
            </a:rPr>
            <a:t>…</a:t>
          </a:r>
        </a:p>
      </dsp:txBody>
      <dsp:txXfrm>
        <a:off x="6650716" y="2966483"/>
        <a:ext cx="700438" cy="457470"/>
      </dsp:txXfrm>
    </dsp:sp>
    <dsp:sp modelId="{C5AB6D33-1DCB-4C64-9421-F15F07F0033F}">
      <dsp:nvSpPr>
        <dsp:cNvPr id="0" name=""/>
        <dsp:cNvSpPr/>
      </dsp:nvSpPr>
      <dsp:spPr>
        <a:xfrm>
          <a:off x="7000936" y="2757875"/>
          <a:ext cx="947576" cy="1943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187"/>
              </a:lnTo>
              <a:lnTo>
                <a:pt x="947576" y="97187"/>
              </a:lnTo>
              <a:lnTo>
                <a:pt x="947576" y="19437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D1439C-90F4-4C37-B51C-441D3BB48A85}">
      <dsp:nvSpPr>
        <dsp:cNvPr id="0" name=""/>
        <dsp:cNvSpPr/>
      </dsp:nvSpPr>
      <dsp:spPr>
        <a:xfrm>
          <a:off x="7584059" y="2952250"/>
          <a:ext cx="728904" cy="48593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kern="1200" dirty="0">
              <a:solidFill>
                <a:schemeClr val="tx1"/>
              </a:solidFill>
            </a:rPr>
            <a:t>Factor 12</a:t>
          </a:r>
        </a:p>
      </dsp:txBody>
      <dsp:txXfrm>
        <a:off x="7598292" y="2966483"/>
        <a:ext cx="700438" cy="4574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D2E456-103A-DF42-B422-50B78874045A}" type="datetimeFigureOut">
              <a:rPr lang="es-ES_tradnl" smtClean="0"/>
              <a:t>13/04/2018</a:t>
            </a:fld>
            <a:endParaRPr lang="es-ES_tradnl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E1A0DA-3BCE-6840-8DAB-2293C6E7CD95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498768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3838" indent="-223838">
              <a:lnSpc>
                <a:spcPct val="80000"/>
              </a:lnSpc>
            </a:pPr>
            <a:r>
              <a:rPr lang="es-ES_tradnl" sz="800" dirty="0">
                <a:latin typeface="Arial Black" charset="0"/>
                <a:ea typeface="ＭＳ Ｐゴシック" charset="0"/>
                <a:cs typeface="ＭＳ Ｐゴシック" charset="0"/>
              </a:rPr>
              <a:t>Desde el MEN definimos estas seis características para abordar</a:t>
            </a:r>
            <a:r>
              <a:rPr lang="es-ES_tradnl" sz="800" baseline="0" dirty="0">
                <a:latin typeface="Arial Black" charset="0"/>
                <a:ea typeface="ＭＳ Ｐゴシック" charset="0"/>
                <a:cs typeface="ＭＳ Ｐゴシック" charset="0"/>
              </a:rPr>
              <a:t> la educación inclusiva, sin desconocer que en contextos particulares de las IES pueden existir muchas mas:</a:t>
            </a:r>
          </a:p>
          <a:p>
            <a:pPr marL="223838" indent="-223838">
              <a:lnSpc>
                <a:spcPct val="80000"/>
              </a:lnSpc>
            </a:pPr>
            <a:endParaRPr lang="es-ES_tradnl" sz="800" dirty="0">
              <a:latin typeface="Arial Black" charset="0"/>
              <a:ea typeface="ＭＳ Ｐゴシック" charset="0"/>
              <a:cs typeface="ＭＳ Ｐゴシック" charset="0"/>
            </a:endParaRPr>
          </a:p>
          <a:p>
            <a:pPr marL="223838" indent="-223838">
              <a:lnSpc>
                <a:spcPct val="80000"/>
              </a:lnSpc>
            </a:pPr>
            <a:r>
              <a:rPr lang="es-ES_tradnl" sz="800" dirty="0">
                <a:latin typeface="Arial Black" charset="0"/>
                <a:ea typeface="ＭＳ Ｐゴシック" charset="0"/>
                <a:cs typeface="ＭＳ Ｐゴシック" charset="0"/>
              </a:rPr>
              <a:t>i) Carácter holístico – Enmarcado de manera más general en la perspectiva de una política social “holística” , este carácter define el rol que cumple la educación en la sociedad y en el valor de las relaciones en todos los niveles, “fuera de las aulas y del entorno de educación formal”. Es importante resaltar el valor de la “participación”, la cual hace referencia a la importancia de “tener voz y ser aceptado por lo que uno es” .</a:t>
            </a:r>
          </a:p>
          <a:p>
            <a:pPr marL="223838" indent="-223838">
              <a:lnSpc>
                <a:spcPct val="80000"/>
              </a:lnSpc>
            </a:pPr>
            <a:r>
              <a:rPr lang="es-ES_tradnl" sz="800" dirty="0">
                <a:latin typeface="Arial Black" charset="0"/>
                <a:ea typeface="ＭＳ Ｐゴシック" charset="0"/>
                <a:cs typeface="ＭＳ Ｐゴシック" charset="0"/>
              </a:rPr>
              <a:t>ii) Carácter inclusivo – Da cuenta del carácter procesal de la educación inclusiva, el cual debe ser concebido como una tarea interminable en el tiempo “de formas más adecuadas de responder a la diversidad”  y no como algo estático y definitivo. En el marco de la educación superior en Colombia, la estrategia se sustenta en una normatividad que permite generar acciones concretas para su desarrollo. </a:t>
            </a:r>
          </a:p>
          <a:p>
            <a:pPr marL="223838" indent="-223838">
              <a:lnSpc>
                <a:spcPct val="80000"/>
              </a:lnSpc>
            </a:pPr>
            <a:r>
              <a:rPr lang="es-ES_tradnl" sz="800" dirty="0">
                <a:latin typeface="Arial Black" charset="0"/>
                <a:ea typeface="ＭＳ Ｐゴシック" charset="0"/>
                <a:cs typeface="ＭＳ Ｐゴシック" charset="0"/>
              </a:rPr>
              <a:t>iii) Diversidad – Este término es quizás el más representativo del concepto de educación inclusiva y deber ser entendido como una característica innata del ser humano que hace, como lo afirma Blanco, que sus diferencias sean “consustanciales” a su naturaleza . Es decir que, al ser todas y todos diversos, el valor de la diversidad debe ser </a:t>
            </a:r>
            <a:r>
              <a:rPr lang="es-ES_tradnl" sz="800" dirty="0" err="1">
                <a:latin typeface="Arial Black" charset="0"/>
                <a:ea typeface="ＭＳ Ｐゴシック" charset="0"/>
                <a:cs typeface="ＭＳ Ｐゴシック" charset="0"/>
              </a:rPr>
              <a:t>resignificado</a:t>
            </a:r>
            <a:r>
              <a:rPr lang="es-ES_tradnl" sz="800" dirty="0">
                <a:latin typeface="Arial Black" charset="0"/>
                <a:ea typeface="ＭＳ Ｐゴシック" charset="0"/>
                <a:cs typeface="ＭＳ Ｐゴシック" charset="0"/>
              </a:rPr>
              <a:t> de tal forma que su uso no genere una “</a:t>
            </a:r>
            <a:r>
              <a:rPr lang="es-ES_tradnl" altLang="ja-JP" sz="800" dirty="0" err="1">
                <a:latin typeface="Arial Black" charset="0"/>
                <a:ea typeface="ＭＳ Ｐゴシック" charset="0"/>
                <a:cs typeface="ＭＳ Ｐゴシック" charset="0"/>
              </a:rPr>
              <a:t>patologización</a:t>
            </a:r>
            <a:r>
              <a:rPr lang="es-ES_tradnl" sz="800" dirty="0">
                <a:latin typeface="Arial Black" charset="0"/>
                <a:ea typeface="ＭＳ Ｐゴシック" charset="0"/>
                <a:cs typeface="ＭＳ Ｐゴシック" charset="0"/>
              </a:rPr>
              <a:t>”</a:t>
            </a:r>
            <a:r>
              <a:rPr lang="es-ES_tradnl" altLang="ja-JP" sz="800" dirty="0">
                <a:latin typeface="Arial Black" charset="0"/>
                <a:ea typeface="ＭＳ Ｐゴシック" charset="0"/>
                <a:cs typeface="ＭＳ Ｐゴシック" charset="0"/>
              </a:rPr>
              <a:t> de las diferencias humanas a través de clasificaciones subjetivas entre lo que se considera </a:t>
            </a:r>
            <a:r>
              <a:rPr lang="es-ES_tradnl" sz="800" dirty="0">
                <a:latin typeface="Arial Black" charset="0"/>
                <a:ea typeface="ＭＳ Ｐゴシック" charset="0"/>
                <a:cs typeface="ＭＳ Ｐゴシック" charset="0"/>
              </a:rPr>
              <a:t>“</a:t>
            </a:r>
            <a:r>
              <a:rPr lang="es-ES_tradnl" altLang="ja-JP" sz="800" dirty="0">
                <a:latin typeface="Arial Black" charset="0"/>
                <a:ea typeface="ＭＳ Ｐゴシック" charset="0"/>
                <a:cs typeface="ＭＳ Ｐゴシック" charset="0"/>
              </a:rPr>
              <a:t>normal</a:t>
            </a:r>
            <a:r>
              <a:rPr lang="es-ES_tradnl" sz="800" dirty="0">
                <a:latin typeface="Arial Black" charset="0"/>
                <a:ea typeface="ＭＳ Ｐゴシック" charset="0"/>
                <a:cs typeface="ＭＳ Ｐゴシック" charset="0"/>
              </a:rPr>
              <a:t>”</a:t>
            </a:r>
            <a:r>
              <a:rPr lang="es-ES_tradnl" altLang="ja-JP" sz="800" dirty="0">
                <a:latin typeface="Arial Black" charset="0"/>
                <a:ea typeface="ＭＳ Ｐゴシック" charset="0"/>
                <a:cs typeface="ＭＳ Ｐゴシック" charset="0"/>
              </a:rPr>
              <a:t> y </a:t>
            </a:r>
            <a:r>
              <a:rPr lang="es-ES_tradnl" sz="800" dirty="0">
                <a:latin typeface="Arial Black" charset="0"/>
                <a:ea typeface="ＭＳ Ｐゴシック" charset="0"/>
                <a:cs typeface="ＭＳ Ｐゴシック" charset="0"/>
              </a:rPr>
              <a:t>“</a:t>
            </a:r>
            <a:r>
              <a:rPr lang="es-ES_tradnl" altLang="ja-JP" sz="800" dirty="0">
                <a:latin typeface="Arial Black" charset="0"/>
                <a:ea typeface="ＭＳ Ｐゴシック" charset="0"/>
                <a:cs typeface="ＭＳ Ｐゴシック" charset="0"/>
              </a:rPr>
              <a:t>anormal</a:t>
            </a:r>
            <a:r>
              <a:rPr lang="es-ES_tradnl" sz="800" dirty="0">
                <a:latin typeface="Arial Black" charset="0"/>
                <a:ea typeface="ＭＳ Ｐゴシック" charset="0"/>
                <a:cs typeface="ＭＳ Ｐゴシック" charset="0"/>
              </a:rPr>
              <a:t>”</a:t>
            </a:r>
            <a:r>
              <a:rPr lang="es-ES_tradnl" altLang="ja-JP" sz="800" dirty="0">
                <a:latin typeface="Arial Black" charset="0"/>
                <a:ea typeface="ＭＳ Ｐゴシック" charset="0"/>
                <a:cs typeface="ＭＳ Ｐゴシック" charset="0"/>
              </a:rPr>
              <a:t>. </a:t>
            </a:r>
          </a:p>
          <a:p>
            <a:pPr marL="223838" indent="-223838">
              <a:lnSpc>
                <a:spcPct val="80000"/>
              </a:lnSpc>
            </a:pPr>
            <a:r>
              <a:rPr lang="es-ES_tradnl" sz="800" dirty="0">
                <a:latin typeface="Arial Black" charset="0"/>
                <a:ea typeface="ＭＳ Ｐゴシック" charset="0"/>
                <a:cs typeface="ＭＳ Ｐゴシック" charset="0"/>
              </a:rPr>
              <a:t>iv) Interculturalidad – Conjunto de relaciones entre diferentes grupos culturales que conduce a un proceso dialéctico de constante transformación, interacción, diálogo y aprendizaje de los diferentes saberes culturales. Se asume este término “como el reconocimiento de aprender del que es diferente a cada persona y de la riqueza que se encuentra implícita en la misma diversidad que conforma el grupo social” .  A diferencia de la multiculturalidad, donde simplemente coexisten varias culturas, la interculturalidad promueve un diálogo “abierto, recíproco, crítico y auto-crítico”  entre culturas, y de manera más específica entre las personas pertenecientes a esas culturas. </a:t>
            </a:r>
          </a:p>
          <a:p>
            <a:pPr marL="223838" indent="-223838">
              <a:lnSpc>
                <a:spcPct val="80000"/>
              </a:lnSpc>
            </a:pPr>
            <a:r>
              <a:rPr lang="es-ES_tradnl" sz="800" dirty="0">
                <a:latin typeface="Arial Black" charset="0"/>
                <a:ea typeface="ＭＳ Ｐゴシック" charset="0"/>
                <a:cs typeface="ＭＳ Ｐゴシック" charset="0"/>
              </a:rPr>
              <a:t>v) Equidad – Hablar de equidad en educación significa pensar en términos de reconocimiento de la diversidad estudiantil. Un sistema educativo con equidad es un sistema que se adapta a esta diversidad y está pensado en dar a cada estudiante lo que necesita en el marco de un enfoque diferencial; en educar de acuerdo a las diferencias y necesidades individuales de orden social, económico, político, cultural, lingüístico, físico y geográfico más allá de enfoques “asistencialistas, compensatorios y focalizados” .</a:t>
            </a:r>
          </a:p>
          <a:p>
            <a:pPr marL="223838" indent="-223838">
              <a:lnSpc>
                <a:spcPct val="80000"/>
              </a:lnSpc>
            </a:pPr>
            <a:r>
              <a:rPr lang="es-ES_tradnl" sz="800" dirty="0">
                <a:latin typeface="Arial Black" charset="0"/>
                <a:ea typeface="ＭＳ Ｐゴシック" charset="0"/>
                <a:cs typeface="ＭＳ Ｐゴシック" charset="0"/>
              </a:rPr>
              <a:t>vi) Calidad – Aunque no existe un consenso sobre cómo definir este término , se refiere de manera general a las condiciones óptimas que permiten el mejoramiento continuo de la educación en todos los niveles. No obstante, como lo evocan Harvey y Green , la calidad es un concepto dinámico que posee diferentes significados dependiendo del contexto en el que se utiliza. 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78747-B404-3C40-8C9D-AC62DBB19695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7081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Desde el Ente rector</a:t>
            </a:r>
            <a:r>
              <a:rPr lang="es-CO" baseline="0" dirty="0"/>
              <a:t> se tienen priorizados estos grupos poblacionales, </a:t>
            </a:r>
            <a:r>
              <a:rPr lang="es-CO" baseline="0" dirty="0" err="1"/>
              <a:t>transversalizados</a:t>
            </a:r>
            <a:r>
              <a:rPr lang="es-CO" baseline="0" dirty="0"/>
              <a:t> por un enfoque de genero y de identidades de genero que esperamos ampliar en una publicación este año y dar así respuesta a las solicitudes del país sobre este campo especifico,</a:t>
            </a: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78747-B404-3C40-8C9D-AC62DBB19695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7273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771" name="2 Marcador de notas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es-ES" dirty="0"/>
              <a:t>Para efectos de la </a:t>
            </a:r>
            <a:r>
              <a:rPr lang="es-ES" dirty="0" err="1"/>
              <a:t>politica</a:t>
            </a:r>
            <a:r>
              <a:rPr lang="es-ES" dirty="0"/>
              <a:t> y </a:t>
            </a:r>
            <a:r>
              <a:rPr lang="es-ES" dirty="0" err="1"/>
              <a:t>concientes</a:t>
            </a:r>
            <a:r>
              <a:rPr lang="es-ES" dirty="0"/>
              <a:t> de su dinamismo,</a:t>
            </a:r>
            <a:r>
              <a:rPr lang="es-ES" baseline="0" dirty="0"/>
              <a:t> se define la educación inclusiva como :</a:t>
            </a: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s-ES" dirty="0"/>
          </a:p>
          <a:p>
            <a:pPr marL="223838" indent="-223838">
              <a:lnSpc>
                <a:spcPct val="80000"/>
              </a:lnSpc>
              <a:buFontTx/>
              <a:buAutoNum type="arabicPeriod"/>
              <a:defRPr/>
            </a:pPr>
            <a:r>
              <a:rPr lang="es-ES" dirty="0"/>
              <a:t>estrategia para afrontar ese proceso multidimensional caracterizado por una serie de factores materiales y objetivos, </a:t>
            </a:r>
            <a:r>
              <a:rPr lang="es-CO" dirty="0"/>
              <a:t>relacionados con aspectos económicos y político-jurídicos (ingresos, acceso al mercado de trabajo y a activos, derechos fundamentales)</a:t>
            </a:r>
            <a:r>
              <a:rPr lang="es-ES" dirty="0"/>
              <a:t>, y factores simbólicos y subjetivos </a:t>
            </a:r>
            <a:r>
              <a:rPr lang="es-CO" dirty="0"/>
              <a:t>asociados a acciones determinadas que atentan la identidad de la persona (rechazo, indiferencia, invisibilidad). </a:t>
            </a:r>
            <a:endParaRPr lang="es-CO" sz="1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defRPr/>
            </a:pPr>
            <a:endParaRPr lang="es-CO" sz="1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223838" indent="-223838">
              <a:lnSpc>
                <a:spcPct val="80000"/>
              </a:lnSpc>
              <a:buFont typeface="Arial"/>
              <a:buChar char="•"/>
              <a:defRPr/>
            </a:pPr>
            <a:r>
              <a:rPr lang="es-ES" dirty="0"/>
              <a:t>Como estrategia, hace parte de una multiplicidad de alternativas que buscan promover e implementar el proceso aferente a la inclusión social. Sin embargo, a diferencia de otras estrategias, el referente educativo es preponderante ya que, </a:t>
            </a:r>
            <a:r>
              <a:rPr lang="es-CO" dirty="0"/>
              <a:t>con frecuencia, la exclusión social y de manera más precisa el acto que conduce a excluir al otro, se convierten en un problema de educación.</a:t>
            </a:r>
            <a:r>
              <a:rPr lang="es-ES_tradnl" sz="1000" dirty="0"/>
              <a:t> </a:t>
            </a:r>
            <a:r>
              <a:rPr lang="es-CO" sz="1000" dirty="0">
                <a:latin typeface="Calibri" charset="0"/>
                <a:ea typeface="ＭＳ Ｐゴシック" charset="0"/>
                <a:cs typeface="ＭＳ Ｐゴシック" charset="0"/>
              </a:rPr>
              <a:t> </a:t>
            </a:r>
          </a:p>
          <a:p>
            <a:pPr marL="171450" indent="-171450">
              <a:lnSpc>
                <a:spcPct val="80000"/>
              </a:lnSpc>
              <a:buFont typeface="Arial"/>
              <a:buChar char="•"/>
              <a:defRPr/>
            </a:pPr>
            <a:r>
              <a:rPr lang="es-ES_tradnl" sz="1000" dirty="0">
                <a:latin typeface="Calibri" charset="0"/>
                <a:ea typeface="ＭＳ Ｐゴシック" charset="0"/>
                <a:cs typeface="ＭＳ Ｐゴシック" charset="0"/>
              </a:rPr>
              <a:t>la integración hace referencia al paradigma educativo que antecede al de la educación inclusiva. Se trata de la visión propia de los años 80 y 90, la cual estaba enfocada en atender a las personas en situación de discapacidad bajo el término “necesidades educativas especiales” (NEE). La acción de incluir trasciende la integración, ya que no se trata únicamente de atender a un grupo social específico por medio de acciones transitorias, sino de ofrecer a todos los estudiantes  un conjunto sólido de políticas institucionales que buscan, desde el primer momento, la igualdad de oportunidades.</a:t>
            </a:r>
          </a:p>
          <a:p>
            <a:pPr marL="171450" indent="-171450">
              <a:lnSpc>
                <a:spcPct val="80000"/>
              </a:lnSpc>
              <a:buFont typeface="Arial"/>
              <a:buChar char="•"/>
              <a:defRPr/>
            </a:pPr>
            <a:r>
              <a:rPr lang="es-ES_tradnl" sz="1000" dirty="0">
                <a:latin typeface="Calibri" charset="0"/>
                <a:ea typeface="ＭＳ Ｐゴシック" charset="0"/>
                <a:cs typeface="ＭＳ Ｐゴシック" charset="0"/>
              </a:rPr>
              <a:t>Esta última se acerca a la dicotomía conceptual tradicional mencionada en el punto anterior y alude más a una intención de incluir grupos particulares fuera del marco de una educación para todas y todos. La diferencia conceptual entre los dos términos gira en torno a cómo la educación inclusiva se preocupa por identificar las barreras para el aprendizaje y la participación propias del sistema. Desde lo conceptual, la inclusión educativa refleja una visión más cerrada que sugiere la adaptación de los estudiantes al sistema y no al revés.</a:t>
            </a:r>
          </a:p>
        </p:txBody>
      </p:sp>
      <p:sp>
        <p:nvSpPr>
          <p:cNvPr id="1638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F847EF1-2B19-3C42-98A9-6FCCA8141379}" type="slidenum">
              <a:rPr lang="en-US" sz="1200"/>
              <a:pPr/>
              <a:t>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128571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es-CO" altLang="es-CO" sz="1000" dirty="0"/>
              <a:t>Siendo</a:t>
            </a:r>
            <a:r>
              <a:rPr lang="es-CO" altLang="es-CO" sz="1000" baseline="0" dirty="0"/>
              <a:t> solo un aporte en la construcción de una sociedad en paz, se pretende con esta política…</a:t>
            </a:r>
            <a:endParaRPr lang="es-CO" altLang="es-CO" sz="1000" dirty="0"/>
          </a:p>
        </p:txBody>
      </p:sp>
      <p:sp>
        <p:nvSpPr>
          <p:cNvPr id="3686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AE7CFE63-D5CB-415D-AE13-00AC914DA99F}" type="slidenum">
              <a:rPr lang="en-US" altLang="es-CO" sz="1200" smtClean="0"/>
              <a:pPr/>
              <a:t>8</a:t>
            </a:fld>
            <a:endParaRPr lang="en-US" altLang="es-CO" sz="1200"/>
          </a:p>
        </p:txBody>
      </p:sp>
    </p:spTree>
    <p:extLst>
      <p:ext uri="{BB962C8B-B14F-4D97-AF65-F5344CB8AC3E}">
        <p14:creationId xmlns:p14="http://schemas.microsoft.com/office/powerpoint/2010/main" val="1785467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CDBE8-9A24-204B-8875-844537E550B7}" type="datetimeFigureOut">
              <a:rPr lang="es-ES_tradnl" smtClean="0"/>
              <a:t>13/04/2018</a:t>
            </a:fld>
            <a:endParaRPr lang="es-ES_trad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0BB67-28A1-1447-A5DD-727ED1035D9B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62400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CDBE8-9A24-204B-8875-844537E550B7}" type="datetimeFigureOut">
              <a:rPr lang="es-ES_tradnl" smtClean="0"/>
              <a:t>13/04/2018</a:t>
            </a:fld>
            <a:endParaRPr lang="es-ES_trad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0BB67-28A1-1447-A5DD-727ED1035D9B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85188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CDBE8-9A24-204B-8875-844537E550B7}" type="datetimeFigureOut">
              <a:rPr lang="es-ES_tradnl" smtClean="0"/>
              <a:t>13/04/2018</a:t>
            </a:fld>
            <a:endParaRPr lang="es-ES_trad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0BB67-28A1-1447-A5DD-727ED1035D9B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694310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CE83F-423B-4447-997A-CA2AB01A5B42}" type="datetime1">
              <a:rPr lang="es-ES"/>
              <a:pPr>
                <a:defRPr/>
              </a:pPr>
              <a:t>13/04/2018</a:t>
            </a:fld>
            <a:endParaRPr lang="es-ES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D2928-42AD-40A9-B3C9-5C0E6E8670C1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27561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CDBE8-9A24-204B-8875-844537E550B7}" type="datetimeFigureOut">
              <a:rPr lang="es-ES_tradnl" smtClean="0"/>
              <a:t>13/04/2018</a:t>
            </a:fld>
            <a:endParaRPr lang="es-ES_trad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0BB67-28A1-1447-A5DD-727ED1035D9B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915370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CDBE8-9A24-204B-8875-844537E550B7}" type="datetimeFigureOut">
              <a:rPr lang="es-ES_tradnl" smtClean="0"/>
              <a:t>13/04/2018</a:t>
            </a:fld>
            <a:endParaRPr lang="es-ES_trad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0BB67-28A1-1447-A5DD-727ED1035D9B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989429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CDBE8-9A24-204B-8875-844537E550B7}" type="datetimeFigureOut">
              <a:rPr lang="es-ES_tradnl" smtClean="0"/>
              <a:t>13/04/2018</a:t>
            </a:fld>
            <a:endParaRPr lang="es-ES_trad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0BB67-28A1-1447-A5DD-727ED1035D9B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181140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CDBE8-9A24-204B-8875-844537E550B7}" type="datetimeFigureOut">
              <a:rPr lang="es-ES_tradnl" smtClean="0"/>
              <a:t>13/04/2018</a:t>
            </a:fld>
            <a:endParaRPr lang="es-ES_tradn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0BB67-28A1-1447-A5DD-727ED1035D9B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71460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CDBE8-9A24-204B-8875-844537E550B7}" type="datetimeFigureOut">
              <a:rPr lang="es-ES_tradnl" smtClean="0"/>
              <a:t>13/04/2018</a:t>
            </a:fld>
            <a:endParaRPr lang="es-ES_trad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0BB67-28A1-1447-A5DD-727ED1035D9B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502053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CDBE8-9A24-204B-8875-844537E550B7}" type="datetimeFigureOut">
              <a:rPr lang="es-ES_tradnl" smtClean="0"/>
              <a:t>13/04/2018</a:t>
            </a:fld>
            <a:endParaRPr lang="es-ES_trad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0BB67-28A1-1447-A5DD-727ED1035D9B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90277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CDBE8-9A24-204B-8875-844537E550B7}" type="datetimeFigureOut">
              <a:rPr lang="es-ES_tradnl" smtClean="0"/>
              <a:t>13/04/2018</a:t>
            </a:fld>
            <a:endParaRPr lang="es-ES_trad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0BB67-28A1-1447-A5DD-727ED1035D9B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833517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CDBE8-9A24-204B-8875-844537E550B7}" type="datetimeFigureOut">
              <a:rPr lang="es-ES_tradnl" smtClean="0"/>
              <a:t>13/04/2018</a:t>
            </a:fld>
            <a:endParaRPr lang="es-ES_trad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0BB67-28A1-1447-A5DD-727ED1035D9B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21373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CDBE8-9A24-204B-8875-844537E550B7}" type="datetimeFigureOut">
              <a:rPr lang="es-ES_tradnl" smtClean="0"/>
              <a:t>13/04/2018</a:t>
            </a:fld>
            <a:endParaRPr lang="es-ES_trad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0BB67-28A1-1447-A5DD-727ED1035D9B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563008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3" indent="-228603" algn="l" defTabSz="91441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9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4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0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6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1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3.xml"/><Relationship Id="rId12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11.png"/><Relationship Id="rId5" Type="http://schemas.openxmlformats.org/officeDocument/2006/relationships/diagramLayout" Target="../diagrams/layout3.xml"/><Relationship Id="rId10" Type="http://schemas.openxmlformats.org/officeDocument/2006/relationships/image" Target="../media/image10.png"/><Relationship Id="rId4" Type="http://schemas.openxmlformats.org/officeDocument/2006/relationships/diagramData" Target="../diagrams/data3.xml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5.png"/><Relationship Id="rId9" Type="http://schemas.microsoft.com/office/2007/relationships/diagramDrawing" Target="../diagrams/drawin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5787436" y="1087053"/>
            <a:ext cx="2507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Ministerio de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516532" y="1489904"/>
            <a:ext cx="4076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_tradnl" sz="3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Educación Nacional</a:t>
            </a:r>
          </a:p>
        </p:txBody>
      </p:sp>
      <p:cxnSp>
        <p:nvCxnSpPr>
          <p:cNvPr id="8" name="Conector recto 7"/>
          <p:cNvCxnSpPr/>
          <p:nvPr/>
        </p:nvCxnSpPr>
        <p:spPr>
          <a:xfrm flipH="1">
            <a:off x="4518714" y="2097367"/>
            <a:ext cx="4987636" cy="0"/>
          </a:xfrm>
          <a:prstGeom prst="line">
            <a:avLst/>
          </a:prstGeom>
          <a:ln>
            <a:solidFill>
              <a:srgbClr val="97D7D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/>
        </p:nvSpPr>
        <p:spPr>
          <a:xfrm>
            <a:off x="2533005" y="2231211"/>
            <a:ext cx="6122189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_tradnl" sz="3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Educación Superior</a:t>
            </a:r>
          </a:p>
          <a:p>
            <a:pPr algn="r"/>
            <a:r>
              <a:rPr lang="es-ES_tradnl" sz="3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Inclusiva e Intercultural</a:t>
            </a:r>
            <a:endParaRPr lang="es-ES_tradnl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r"/>
            <a:r>
              <a:rPr lang="es-ES_tradnl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Experiencia con las IES para la movilidad y la equidad</a:t>
            </a:r>
            <a:endParaRPr lang="es-ES_tradnl" sz="32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6559149" y="3633906"/>
            <a:ext cx="17155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_tradnl" sz="1400" dirty="0">
                <a:solidFill>
                  <a:srgbClr val="FAEB00"/>
                </a:solidFill>
                <a:latin typeface="Arial" charset="0"/>
                <a:ea typeface="Arial" charset="0"/>
                <a:cs typeface="Arial" charset="0"/>
              </a:rPr>
              <a:t>13 de abril de 2018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555" y="5751252"/>
            <a:ext cx="6477639" cy="927092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1889706" y="4554080"/>
            <a:ext cx="72542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_tradnl" sz="1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Jenny Vargas </a:t>
            </a:r>
            <a:r>
              <a:rPr lang="es-ES_tradnl" sz="16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Guataquira</a:t>
            </a:r>
            <a:endParaRPr lang="es-ES_tradnl" sz="1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r"/>
            <a:r>
              <a:rPr lang="es-ES_tradnl" sz="1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Coordinadora Fomento al Acceso y Permanencia en Educación Superior</a:t>
            </a:r>
          </a:p>
        </p:txBody>
      </p:sp>
    </p:spTree>
    <p:extLst>
      <p:ext uri="{BB962C8B-B14F-4D97-AF65-F5344CB8AC3E}">
        <p14:creationId xmlns:p14="http://schemas.microsoft.com/office/powerpoint/2010/main" val="746373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6 CuadroTexto">
            <a:extLst>
              <a:ext uri="{FF2B5EF4-FFF2-40B4-BE49-F238E27FC236}">
                <a16:creationId xmlns:a16="http://schemas.microsoft.com/office/drawing/2014/main" id="{226F465E-4807-4CA6-A3D4-AB468383336C}"/>
              </a:ext>
            </a:extLst>
          </p:cNvPr>
          <p:cNvSpPr txBox="1"/>
          <p:nvPr/>
        </p:nvSpPr>
        <p:spPr>
          <a:xfrm>
            <a:off x="454567" y="109805"/>
            <a:ext cx="4346439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4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s-ES" dirty="0">
                <a:solidFill>
                  <a:schemeClr val="tx1"/>
                </a:solidFill>
              </a:rPr>
              <a:t>Factores CNA</a:t>
            </a:r>
            <a:endParaRPr lang="es-CO" dirty="0">
              <a:solidFill>
                <a:schemeClr val="tx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A253B70-1207-4EF2-9007-D612629DE3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8" y="6247379"/>
            <a:ext cx="4779141" cy="684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CCB64FD-B71E-42BE-8CB7-6B02587D60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67" t="9620" r="6467" b="3175"/>
          <a:stretch/>
        </p:blipFill>
        <p:spPr>
          <a:xfrm>
            <a:off x="1404730" y="734943"/>
            <a:ext cx="6911682" cy="601325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9" name="Marcador de contenido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8" y="-76136"/>
            <a:ext cx="1187624" cy="687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099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>
            <a:extLst>
              <a:ext uri="{FF2B5EF4-FFF2-40B4-BE49-F238E27FC236}">
                <a16:creationId xmlns:a16="http://schemas.microsoft.com/office/drawing/2014/main" id="{E0425AB2-586A-4BF9-AE73-276DE19F4B0D}"/>
              </a:ext>
            </a:extLst>
          </p:cNvPr>
          <p:cNvSpPr txBox="1">
            <a:spLocks/>
          </p:cNvSpPr>
          <p:nvPr/>
        </p:nvSpPr>
        <p:spPr>
          <a:xfrm>
            <a:off x="1376593" y="260650"/>
            <a:ext cx="10369152" cy="7381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kern="0" dirty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¿CÓMO SE APLICA EL  INES?</a:t>
            </a:r>
            <a:endParaRPr lang="es-CO" altLang="es-ES" sz="2800" dirty="0">
              <a:solidFill>
                <a:schemeClr val="bg1"/>
              </a:solidFill>
            </a:endParaRPr>
          </a:p>
        </p:txBody>
      </p:sp>
      <p:graphicFrame>
        <p:nvGraphicFramePr>
          <p:cNvPr id="5" name="12 Diagrama">
            <a:extLst>
              <a:ext uri="{FF2B5EF4-FFF2-40B4-BE49-F238E27FC236}">
                <a16:creationId xmlns:a16="http://schemas.microsoft.com/office/drawing/2014/main" id="{F253C5CD-3FE5-4AFF-B152-8B613A1988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9153123"/>
              </p:ext>
            </p:extLst>
          </p:nvPr>
        </p:nvGraphicFramePr>
        <p:xfrm>
          <a:off x="-1044624" y="80707"/>
          <a:ext cx="8208912" cy="5655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4 CuadroTexto">
            <a:extLst>
              <a:ext uri="{FF2B5EF4-FFF2-40B4-BE49-F238E27FC236}">
                <a16:creationId xmlns:a16="http://schemas.microsoft.com/office/drawing/2014/main" id="{A9A89EBC-0CE5-4237-96E0-068621057430}"/>
              </a:ext>
            </a:extLst>
          </p:cNvPr>
          <p:cNvSpPr txBox="1"/>
          <p:nvPr/>
        </p:nvSpPr>
        <p:spPr>
          <a:xfrm>
            <a:off x="6466860" y="3109316"/>
            <a:ext cx="2186133" cy="230832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Verdana"/>
                <a:cs typeface="Verdana"/>
              </a:rPr>
              <a:t>Inicio del proceso de transformación. Formación del equipo coordinador ,encargado de liderar el proceso, sensibilización y capacitación a la comunidad, adecuación y aplicación de la herramienta, análisis y socialización de resultados</a:t>
            </a:r>
            <a:endParaRPr lang="es-CO" sz="1200" dirty="0">
              <a:latin typeface="Verdana"/>
              <a:cs typeface="Verdana"/>
            </a:endParaRPr>
          </a:p>
        </p:txBody>
      </p:sp>
      <p:sp>
        <p:nvSpPr>
          <p:cNvPr id="7" name="15 CuadroTexto">
            <a:extLst>
              <a:ext uri="{FF2B5EF4-FFF2-40B4-BE49-F238E27FC236}">
                <a16:creationId xmlns:a16="http://schemas.microsoft.com/office/drawing/2014/main" id="{F58F7A09-66ED-445D-9973-74C39893A946}"/>
              </a:ext>
            </a:extLst>
          </p:cNvPr>
          <p:cNvSpPr txBox="1"/>
          <p:nvPr/>
        </p:nvSpPr>
        <p:spPr>
          <a:xfrm>
            <a:off x="4466084" y="762779"/>
            <a:ext cx="3914325" cy="954107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CO" sz="1400" dirty="0">
                <a:latin typeface="Verdana"/>
                <a:cs typeface="Verdana"/>
              </a:rPr>
              <a:t>Implementación del plan de mejoramiento para la transformación de la política institucional educativa, desde el enfoque de educación inclusiva</a:t>
            </a:r>
          </a:p>
        </p:txBody>
      </p:sp>
      <p:sp>
        <p:nvSpPr>
          <p:cNvPr id="8" name="17 CuadroTexto">
            <a:extLst>
              <a:ext uri="{FF2B5EF4-FFF2-40B4-BE49-F238E27FC236}">
                <a16:creationId xmlns:a16="http://schemas.microsoft.com/office/drawing/2014/main" id="{2239A7F2-935E-4681-B5DC-8959178E1392}"/>
              </a:ext>
            </a:extLst>
          </p:cNvPr>
          <p:cNvSpPr txBox="1"/>
          <p:nvPr/>
        </p:nvSpPr>
        <p:spPr>
          <a:xfrm>
            <a:off x="683572" y="4263479"/>
            <a:ext cx="2470929" cy="1815882"/>
          </a:xfrm>
          <a:prstGeom prst="rect">
            <a:avLst/>
          </a:prstGeom>
          <a:noFill/>
          <a:ln>
            <a:solidFill>
              <a:srgbClr val="B78F2B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Verdana"/>
                <a:cs typeface="Verdana"/>
              </a:rPr>
              <a:t>Seguimiento, monitoreo y evaluación de los resultados del índice, de las acciones priorizadas, de la implementación del plan de mejoramiento y de la sistematización del proceso</a:t>
            </a:r>
            <a:endParaRPr lang="es-CO" sz="1400" dirty="0">
              <a:latin typeface="Verdana"/>
              <a:cs typeface="Verdana"/>
            </a:endParaRPr>
          </a:p>
        </p:txBody>
      </p:sp>
      <p:sp>
        <p:nvSpPr>
          <p:cNvPr id="9" name="7 CuadroTexto">
            <a:extLst>
              <a:ext uri="{FF2B5EF4-FFF2-40B4-BE49-F238E27FC236}">
                <a16:creationId xmlns:a16="http://schemas.microsoft.com/office/drawing/2014/main" id="{BC6E47E5-16E7-4B4E-8BAB-25D43073B8E3}"/>
              </a:ext>
            </a:extLst>
          </p:cNvPr>
          <p:cNvSpPr txBox="1"/>
          <p:nvPr/>
        </p:nvSpPr>
        <p:spPr>
          <a:xfrm>
            <a:off x="3419873" y="44732"/>
            <a:ext cx="524546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4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s-CO" dirty="0">
                <a:solidFill>
                  <a:schemeClr val="tx1"/>
                </a:solidFill>
              </a:rPr>
              <a:t>¿Cómo se implementa INES?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A253B70-1207-4EF2-9007-D612629DE30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113" y="5898117"/>
            <a:ext cx="5076056" cy="90002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4732"/>
            <a:ext cx="971600" cy="6820471"/>
          </a:xfrm>
          <a:prstGeom prst="rect">
            <a:avLst/>
          </a:prstGeom>
        </p:spPr>
      </p:pic>
      <p:pic>
        <p:nvPicPr>
          <p:cNvPr id="10" name="Marcador de contenido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734"/>
            <a:ext cx="726776" cy="687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000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1"/>
          <p:cNvSpPr txBox="1"/>
          <p:nvPr/>
        </p:nvSpPr>
        <p:spPr>
          <a:xfrm>
            <a:off x="1172846" y="332658"/>
            <a:ext cx="7812707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895" indent="-342895">
              <a:buFont typeface="Arial" panose="020B0604020202020204" pitchFamily="34" charset="0"/>
              <a:buChar char="•"/>
              <a:defRPr/>
            </a:pPr>
            <a:r>
              <a:rPr lang="es-CO" sz="2000" dirty="0"/>
              <a:t>Los resultados serán entregados a nivel global (índice calculado para cada institución).</a:t>
            </a:r>
          </a:p>
          <a:p>
            <a:pPr marL="342895" indent="-342895">
              <a:buFont typeface="Arial" panose="020B0604020202020204" pitchFamily="34" charset="0"/>
              <a:buChar char="•"/>
              <a:defRPr/>
            </a:pPr>
            <a:endParaRPr lang="es-CO" sz="2000" dirty="0"/>
          </a:p>
          <a:p>
            <a:pPr marL="342895" indent="-342895">
              <a:buFont typeface="Arial" panose="020B0604020202020204" pitchFamily="34" charset="0"/>
              <a:buChar char="•"/>
              <a:defRPr/>
            </a:pPr>
            <a:r>
              <a:rPr lang="es-CO" sz="2000" dirty="0"/>
              <a:t>El índice para cada institución será desagregado por grupo de interés (estudiantes, administrativos y docentes) y por cada factor de acreditación.</a:t>
            </a:r>
          </a:p>
          <a:p>
            <a:pPr marL="342895" indent="-342895">
              <a:buFont typeface="Arial" panose="020B0604020202020204" pitchFamily="34" charset="0"/>
              <a:buChar char="•"/>
              <a:defRPr/>
            </a:pPr>
            <a:endParaRPr lang="es-CO" sz="2000" dirty="0"/>
          </a:p>
          <a:p>
            <a:pPr marL="342895" indent="-342895">
              <a:buFont typeface="Arial" panose="020B0604020202020204" pitchFamily="34" charset="0"/>
              <a:buChar char="•"/>
              <a:defRPr/>
            </a:pPr>
            <a:r>
              <a:rPr lang="es-CO" sz="2000" dirty="0"/>
              <a:t>De acuerdo con las necesidades de cada Institución, se podrán desagregar los resultados según algunas variables control (por ejemplo: sede, ruralidad, etc.). </a:t>
            </a:r>
          </a:p>
          <a:p>
            <a:pPr marL="342895" indent="-342895">
              <a:buFont typeface="Arial" panose="020B0604020202020204" pitchFamily="34" charset="0"/>
              <a:buChar char="•"/>
              <a:defRPr/>
            </a:pPr>
            <a:endParaRPr lang="es-CO" sz="2000" dirty="0"/>
          </a:p>
        </p:txBody>
      </p:sp>
      <p:graphicFrame>
        <p:nvGraphicFramePr>
          <p:cNvPr id="6" name="Diagrama 2"/>
          <p:cNvGraphicFramePr/>
          <p:nvPr>
            <p:extLst>
              <p:ext uri="{D42A27DB-BD31-4B8C-83A1-F6EECF244321}">
                <p14:modId xmlns:p14="http://schemas.microsoft.com/office/powerpoint/2010/main" val="1020070269"/>
              </p:ext>
            </p:extLst>
          </p:nvPr>
        </p:nvGraphicFramePr>
        <p:xfrm>
          <a:off x="827584" y="2071597"/>
          <a:ext cx="8316416" cy="5029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3 Título"/>
          <p:cNvSpPr txBox="1">
            <a:spLocks/>
          </p:cNvSpPr>
          <p:nvPr/>
        </p:nvSpPr>
        <p:spPr>
          <a:xfrm>
            <a:off x="1190764" y="476675"/>
            <a:ext cx="7776864" cy="7381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8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" altLang="es-ES" sz="2400" b="1" dirty="0">
                <a:solidFill>
                  <a:schemeClr val="bg1"/>
                </a:solidFill>
              </a:rPr>
              <a:t>Presentación de resultados</a:t>
            </a:r>
            <a:endParaRPr lang="es-CO" altLang="es-ES" sz="2400" b="1" dirty="0">
              <a:solidFill>
                <a:schemeClr val="bg1"/>
              </a:solidFill>
            </a:endParaRPr>
          </a:p>
        </p:txBody>
      </p:sp>
      <p:sp>
        <p:nvSpPr>
          <p:cNvPr id="12" name="9 Rectángulo redondeado">
            <a:extLst>
              <a:ext uri="{FF2B5EF4-FFF2-40B4-BE49-F238E27FC236}">
                <a16:creationId xmlns:a16="http://schemas.microsoft.com/office/drawing/2014/main" id="{76B170CF-4B0C-4EDA-A362-31B837EC1CEA}"/>
              </a:ext>
            </a:extLst>
          </p:cNvPr>
          <p:cNvSpPr/>
          <p:nvPr/>
        </p:nvSpPr>
        <p:spPr>
          <a:xfrm>
            <a:off x="627166" y="5661252"/>
            <a:ext cx="8316925" cy="772329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Facilita</a:t>
            </a:r>
            <a:r>
              <a:rPr lang="es-CO" dirty="0">
                <a:solidFill>
                  <a:schemeClr val="tx1"/>
                </a:solidFill>
              </a:rPr>
              <a:t> la toma de decisiones, revisión y definición de prioridades que garanticen una atención inclusiva en cada IES desde su propia realidad.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A253B70-1207-4EF2-9007-D612629DE30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7" y="6317743"/>
            <a:ext cx="4413551" cy="63167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23" y="-95552"/>
            <a:ext cx="1154921" cy="6865200"/>
          </a:xfrm>
          <a:prstGeom prst="rect">
            <a:avLst/>
          </a:prstGeom>
        </p:spPr>
      </p:pic>
      <p:pic>
        <p:nvPicPr>
          <p:cNvPr id="9" name="Marcador de contenido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734"/>
            <a:ext cx="731520" cy="687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423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241" y="-51768"/>
            <a:ext cx="1579418" cy="6876735"/>
          </a:xfrm>
          <a:prstGeom prst="rect">
            <a:avLst/>
          </a:prstGeom>
        </p:spPr>
      </p:pic>
      <p:sp>
        <p:nvSpPr>
          <p:cNvPr id="6" name="Rectángulo 49">
            <a:extLst>
              <a:ext uri="{FF2B5EF4-FFF2-40B4-BE49-F238E27FC236}">
                <a16:creationId xmlns:a16="http://schemas.microsoft.com/office/drawing/2014/main" id="{29D10731-604B-407E-8593-A131CEC32E07}"/>
              </a:ext>
            </a:extLst>
          </p:cNvPr>
          <p:cNvSpPr/>
          <p:nvPr/>
        </p:nvSpPr>
        <p:spPr>
          <a:xfrm rot="5400000">
            <a:off x="3435136" y="-1904424"/>
            <a:ext cx="828793" cy="4912801"/>
          </a:xfrm>
          <a:custGeom>
            <a:avLst/>
            <a:gdLst>
              <a:gd name="connsiteX0" fmla="*/ 0 w 483478"/>
              <a:gd name="connsiteY0" fmla="*/ 0 h 5282664"/>
              <a:gd name="connsiteX1" fmla="*/ 483478 w 483478"/>
              <a:gd name="connsiteY1" fmla="*/ 0 h 5282664"/>
              <a:gd name="connsiteX2" fmla="*/ 483478 w 483478"/>
              <a:gd name="connsiteY2" fmla="*/ 5282664 h 5282664"/>
              <a:gd name="connsiteX3" fmla="*/ 0 w 483478"/>
              <a:gd name="connsiteY3" fmla="*/ 5282664 h 5282664"/>
              <a:gd name="connsiteX4" fmla="*/ 0 w 483478"/>
              <a:gd name="connsiteY4" fmla="*/ 0 h 5282664"/>
              <a:gd name="connsiteX0" fmla="*/ 0 w 483478"/>
              <a:gd name="connsiteY0" fmla="*/ 0 h 5454114"/>
              <a:gd name="connsiteX1" fmla="*/ 483478 w 483478"/>
              <a:gd name="connsiteY1" fmla="*/ 0 h 5454114"/>
              <a:gd name="connsiteX2" fmla="*/ 475314 w 483478"/>
              <a:gd name="connsiteY2" fmla="*/ 5454114 h 5454114"/>
              <a:gd name="connsiteX3" fmla="*/ 0 w 483478"/>
              <a:gd name="connsiteY3" fmla="*/ 5282664 h 5454114"/>
              <a:gd name="connsiteX4" fmla="*/ 0 w 483478"/>
              <a:gd name="connsiteY4" fmla="*/ 0 h 5454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478" h="5454114">
                <a:moveTo>
                  <a:pt x="0" y="0"/>
                </a:moveTo>
                <a:lnTo>
                  <a:pt x="483478" y="0"/>
                </a:lnTo>
                <a:cubicBezTo>
                  <a:pt x="480757" y="1818038"/>
                  <a:pt x="478035" y="3636076"/>
                  <a:pt x="475314" y="5454114"/>
                </a:cubicBezTo>
                <a:lnTo>
                  <a:pt x="0" y="5282664"/>
                </a:lnTo>
                <a:lnTo>
                  <a:pt x="0" y="0"/>
                </a:lnTo>
                <a:close/>
              </a:path>
            </a:pathLst>
          </a:custGeom>
          <a:solidFill>
            <a:srgbClr val="075676">
              <a:alpha val="8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9" tIns="45707" rIns="91379" bIns="45707" rtlCol="0" anchor="ctr"/>
          <a:lstStyle/>
          <a:p>
            <a:pPr algn="ctr"/>
            <a:endParaRPr lang="es-ES" sz="2000" dirty="0">
              <a:latin typeface="Segoe UI"/>
              <a:cs typeface="Segoe UI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799F627-0010-44D9-8A98-55C25686C9AC}"/>
              </a:ext>
            </a:extLst>
          </p:cNvPr>
          <p:cNvSpPr txBox="1"/>
          <p:nvPr/>
        </p:nvSpPr>
        <p:spPr>
          <a:xfrm>
            <a:off x="986440" y="155214"/>
            <a:ext cx="5098506" cy="584749"/>
          </a:xfrm>
          <a:prstGeom prst="rect">
            <a:avLst/>
          </a:prstGeom>
          <a:noFill/>
        </p:spPr>
        <p:txBody>
          <a:bodyPr wrap="square" lIns="91379" tIns="45707" rIns="91379" bIns="45707" rtlCol="0">
            <a:spAutoFit/>
          </a:bodyPr>
          <a:lstStyle/>
          <a:p>
            <a:pPr algn="r"/>
            <a:r>
              <a:rPr lang="es-ES" sz="3200" b="1" dirty="0">
                <a:solidFill>
                  <a:schemeClr val="bg1"/>
                </a:solidFill>
                <a:latin typeface="Segoe UI"/>
                <a:cs typeface="Segoe UI"/>
              </a:rPr>
              <a:t>Experiencias IES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AFECF073-A217-479F-9B7C-9D47173E9CB5}"/>
              </a:ext>
            </a:extLst>
          </p:cNvPr>
          <p:cNvGrpSpPr/>
          <p:nvPr/>
        </p:nvGrpSpPr>
        <p:grpSpPr>
          <a:xfrm>
            <a:off x="6712625" y="155746"/>
            <a:ext cx="568679" cy="655387"/>
            <a:chOff x="4867653" y="223539"/>
            <a:chExt cx="777111" cy="689148"/>
          </a:xfrm>
        </p:grpSpPr>
        <p:sp>
          <p:nvSpPr>
            <p:cNvPr id="9" name="Cheurón 23">
              <a:extLst>
                <a:ext uri="{FF2B5EF4-FFF2-40B4-BE49-F238E27FC236}">
                  <a16:creationId xmlns:a16="http://schemas.microsoft.com/office/drawing/2014/main" id="{4478CA54-533A-4CCB-A0F9-8149B1C68F6D}"/>
                </a:ext>
              </a:extLst>
            </p:cNvPr>
            <p:cNvSpPr/>
            <p:nvPr/>
          </p:nvSpPr>
          <p:spPr>
            <a:xfrm>
              <a:off x="5229526" y="223539"/>
              <a:ext cx="415238" cy="689148"/>
            </a:xfrm>
            <a:prstGeom prst="chevron">
              <a:avLst>
                <a:gd name="adj" fmla="val 4709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1600" dirty="0">
                <a:solidFill>
                  <a:schemeClr val="tx1"/>
                </a:solidFill>
              </a:endParaRPr>
            </a:p>
          </p:txBody>
        </p:sp>
        <p:sp>
          <p:nvSpPr>
            <p:cNvPr id="10" name="Cheurón 24">
              <a:extLst>
                <a:ext uri="{FF2B5EF4-FFF2-40B4-BE49-F238E27FC236}">
                  <a16:creationId xmlns:a16="http://schemas.microsoft.com/office/drawing/2014/main" id="{CD97C475-BEE7-4808-88E6-E5FADACE057E}"/>
                </a:ext>
              </a:extLst>
            </p:cNvPr>
            <p:cNvSpPr/>
            <p:nvPr/>
          </p:nvSpPr>
          <p:spPr>
            <a:xfrm>
              <a:off x="4867653" y="223539"/>
              <a:ext cx="415238" cy="689148"/>
            </a:xfrm>
            <a:prstGeom prst="chevron">
              <a:avLst>
                <a:gd name="adj" fmla="val 4709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05ACBD91-AFD2-44C0-9291-5629377CDBBE}"/>
              </a:ext>
            </a:extLst>
          </p:cNvPr>
          <p:cNvGrpSpPr/>
          <p:nvPr/>
        </p:nvGrpSpPr>
        <p:grpSpPr>
          <a:xfrm>
            <a:off x="1217919" y="1763337"/>
            <a:ext cx="7803437" cy="3628935"/>
            <a:chOff x="713339" y="796490"/>
            <a:chExt cx="14867441" cy="5401736"/>
          </a:xfrm>
        </p:grpSpPr>
        <p:grpSp>
          <p:nvGrpSpPr>
            <p:cNvPr id="18" name="Agrupar 8">
              <a:extLst>
                <a:ext uri="{FF2B5EF4-FFF2-40B4-BE49-F238E27FC236}">
                  <a16:creationId xmlns:a16="http://schemas.microsoft.com/office/drawing/2014/main" id="{7C84721C-1FF8-4E40-AF08-BB386DA002E3}"/>
                </a:ext>
              </a:extLst>
            </p:cNvPr>
            <p:cNvGrpSpPr/>
            <p:nvPr/>
          </p:nvGrpSpPr>
          <p:grpSpPr>
            <a:xfrm>
              <a:off x="713339" y="796490"/>
              <a:ext cx="12560484" cy="1862948"/>
              <a:chOff x="992545" y="1403763"/>
              <a:chExt cx="12560484" cy="1862948"/>
            </a:xfrm>
          </p:grpSpPr>
          <p:sp>
            <p:nvSpPr>
              <p:cNvPr id="29" name="Pentágono 6">
                <a:extLst>
                  <a:ext uri="{FF2B5EF4-FFF2-40B4-BE49-F238E27FC236}">
                    <a16:creationId xmlns:a16="http://schemas.microsoft.com/office/drawing/2014/main" id="{1DA65C75-67AC-4663-B7C9-19DC1D44FC7E}"/>
                  </a:ext>
                </a:extLst>
              </p:cNvPr>
              <p:cNvSpPr/>
              <p:nvPr/>
            </p:nvSpPr>
            <p:spPr>
              <a:xfrm>
                <a:off x="1598454" y="1682217"/>
                <a:ext cx="11954575" cy="1306039"/>
              </a:xfrm>
              <a:prstGeom prst="homePlate">
                <a:avLst>
                  <a:gd name="adj" fmla="val 23246"/>
                </a:avLst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  <a:effectLst>
                <a:outerShdw blurRad="25400" sx="101000" sy="101000" algn="ctr" rotWithShape="0">
                  <a:prstClr val="black">
                    <a:alpha val="1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/>
              </a:p>
            </p:txBody>
          </p:sp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41A0D0C2-8538-41EF-894C-5D63E9074287}"/>
                  </a:ext>
                </a:extLst>
              </p:cNvPr>
              <p:cNvSpPr txBox="1"/>
              <p:nvPr/>
            </p:nvSpPr>
            <p:spPr>
              <a:xfrm>
                <a:off x="3464529" y="2059668"/>
                <a:ext cx="351957" cy="5497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s-ES_tradnl" b="1" dirty="0">
                  <a:solidFill>
                    <a:srgbClr val="075676"/>
                  </a:solidFill>
                  <a:latin typeface="Segoe UI" charset="0"/>
                  <a:ea typeface="Segoe UI" charset="0"/>
                  <a:cs typeface="Segoe UI" charset="0"/>
                </a:endParaRPr>
              </a:p>
            </p:txBody>
          </p:sp>
          <p:sp>
            <p:nvSpPr>
              <p:cNvPr id="31" name="Hexágono 30">
                <a:extLst>
                  <a:ext uri="{FF2B5EF4-FFF2-40B4-BE49-F238E27FC236}">
                    <a16:creationId xmlns:a16="http://schemas.microsoft.com/office/drawing/2014/main" id="{545D2C6E-9D35-4D84-858A-E442D8FF7044}"/>
                  </a:ext>
                </a:extLst>
              </p:cNvPr>
              <p:cNvSpPr/>
              <p:nvPr/>
            </p:nvSpPr>
            <p:spPr>
              <a:xfrm>
                <a:off x="992545" y="1403763"/>
                <a:ext cx="2161020" cy="1862948"/>
              </a:xfrm>
              <a:prstGeom prst="hexagon">
                <a:avLst>
                  <a:gd name="adj" fmla="val 32620"/>
                  <a:gd name="vf" fmla="val 115470"/>
                </a:avLst>
              </a:prstGeom>
              <a:solidFill>
                <a:srgbClr val="075676">
                  <a:alpha val="75000"/>
                </a:srgbClr>
              </a:solidFill>
              <a:ln>
                <a:noFill/>
              </a:ln>
              <a:effectLst>
                <a:outerShdw blurRad="50800" dist="38100" dir="2700000" sx="99000" sy="99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/>
              </a:p>
            </p:txBody>
          </p:sp>
          <p:sp>
            <p:nvSpPr>
              <p:cNvPr id="32" name="Cruz 31">
                <a:extLst>
                  <a:ext uri="{FF2B5EF4-FFF2-40B4-BE49-F238E27FC236}">
                    <a16:creationId xmlns:a16="http://schemas.microsoft.com/office/drawing/2014/main" id="{0B4013FE-9BB9-4FD0-99D3-97B717F817C9}"/>
                  </a:ext>
                </a:extLst>
              </p:cNvPr>
              <p:cNvSpPr/>
              <p:nvPr/>
            </p:nvSpPr>
            <p:spPr>
              <a:xfrm>
                <a:off x="1777955" y="2068075"/>
                <a:ext cx="590199" cy="590199"/>
              </a:xfrm>
              <a:prstGeom prst="plus">
                <a:avLst>
                  <a:gd name="adj" fmla="val 41933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/>
              </a:p>
            </p:txBody>
          </p:sp>
        </p:grpSp>
        <p:grpSp>
          <p:nvGrpSpPr>
            <p:cNvPr id="19" name="Agrupar 9">
              <a:extLst>
                <a:ext uri="{FF2B5EF4-FFF2-40B4-BE49-F238E27FC236}">
                  <a16:creationId xmlns:a16="http://schemas.microsoft.com/office/drawing/2014/main" id="{00CBDF46-2DD3-49BB-AA0F-D97BD1D7E2EB}"/>
                </a:ext>
              </a:extLst>
            </p:cNvPr>
            <p:cNvGrpSpPr/>
            <p:nvPr/>
          </p:nvGrpSpPr>
          <p:grpSpPr>
            <a:xfrm>
              <a:off x="1955807" y="2548434"/>
              <a:ext cx="12213011" cy="1862948"/>
              <a:chOff x="992545" y="1403763"/>
              <a:chExt cx="12213011" cy="1862948"/>
            </a:xfrm>
          </p:grpSpPr>
          <p:sp>
            <p:nvSpPr>
              <p:cNvPr id="25" name="Pentágono 10">
                <a:extLst>
                  <a:ext uri="{FF2B5EF4-FFF2-40B4-BE49-F238E27FC236}">
                    <a16:creationId xmlns:a16="http://schemas.microsoft.com/office/drawing/2014/main" id="{B8EB0431-433B-4543-8639-2D1117F3F8BA}"/>
                  </a:ext>
                </a:extLst>
              </p:cNvPr>
              <p:cNvSpPr/>
              <p:nvPr/>
            </p:nvSpPr>
            <p:spPr>
              <a:xfrm>
                <a:off x="1598452" y="1682217"/>
                <a:ext cx="11607104" cy="1306039"/>
              </a:xfrm>
              <a:prstGeom prst="homePlate">
                <a:avLst>
                  <a:gd name="adj" fmla="val 23246"/>
                </a:avLst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  <a:effectLst>
                <a:outerShdw blurRad="25400" sx="101000" sy="101000" algn="ctr" rotWithShape="0">
                  <a:prstClr val="black">
                    <a:alpha val="1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/>
              </a:p>
            </p:txBody>
          </p:sp>
          <p:sp>
            <p:nvSpPr>
              <p:cNvPr id="26" name="CuadroTexto 25">
                <a:extLst>
                  <a:ext uri="{FF2B5EF4-FFF2-40B4-BE49-F238E27FC236}">
                    <a16:creationId xmlns:a16="http://schemas.microsoft.com/office/drawing/2014/main" id="{ECB7ADA1-BC0B-46E9-BCDD-9D95C032FC8B}"/>
                  </a:ext>
                </a:extLst>
              </p:cNvPr>
              <p:cNvSpPr txBox="1"/>
              <p:nvPr/>
            </p:nvSpPr>
            <p:spPr>
              <a:xfrm>
                <a:off x="3632569" y="1785546"/>
                <a:ext cx="8577774" cy="9620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b="1" dirty="0">
                    <a:solidFill>
                      <a:srgbClr val="EF5C43"/>
                    </a:solidFill>
                    <a:latin typeface="Segoe UI" charset="0"/>
                    <a:ea typeface="Segoe UI" charset="0"/>
                    <a:cs typeface="Segoe UI" charset="0"/>
                  </a:rPr>
                  <a:t>Avances en Procesos de Profundización </a:t>
                </a:r>
              </a:p>
              <a:p>
                <a:r>
                  <a:rPr lang="es-ES" b="1" dirty="0">
                    <a:solidFill>
                      <a:srgbClr val="EF5C43"/>
                    </a:solidFill>
                    <a:latin typeface="Segoe UI" charset="0"/>
                    <a:ea typeface="Segoe UI" charset="0"/>
                    <a:cs typeface="Segoe UI" charset="0"/>
                  </a:rPr>
                  <a:t>por parte de las IES</a:t>
                </a:r>
                <a:endParaRPr lang="es-ES_tradnl" b="1" dirty="0">
                  <a:solidFill>
                    <a:srgbClr val="EF5C43"/>
                  </a:solidFill>
                  <a:latin typeface="Segoe UI" charset="0"/>
                  <a:ea typeface="Segoe UI" charset="0"/>
                  <a:cs typeface="Segoe UI" charset="0"/>
                </a:endParaRPr>
              </a:p>
            </p:txBody>
          </p:sp>
          <p:sp>
            <p:nvSpPr>
              <p:cNvPr id="27" name="Hexágono 26">
                <a:extLst>
                  <a:ext uri="{FF2B5EF4-FFF2-40B4-BE49-F238E27FC236}">
                    <a16:creationId xmlns:a16="http://schemas.microsoft.com/office/drawing/2014/main" id="{73D53298-1E7F-4471-B239-DC040CB842A8}"/>
                  </a:ext>
                </a:extLst>
              </p:cNvPr>
              <p:cNvSpPr/>
              <p:nvPr/>
            </p:nvSpPr>
            <p:spPr>
              <a:xfrm>
                <a:off x="992545" y="1403763"/>
                <a:ext cx="2161020" cy="1862948"/>
              </a:xfrm>
              <a:prstGeom prst="hexagon">
                <a:avLst>
                  <a:gd name="adj" fmla="val 32620"/>
                  <a:gd name="vf" fmla="val 115470"/>
                </a:avLst>
              </a:prstGeom>
              <a:solidFill>
                <a:srgbClr val="EF5C43">
                  <a:alpha val="84000"/>
                </a:srgbClr>
              </a:solidFill>
              <a:ln>
                <a:noFill/>
              </a:ln>
              <a:effectLst>
                <a:outerShdw blurRad="50800" dist="38100" dir="2700000" sx="99000" sy="99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/>
              </a:p>
            </p:txBody>
          </p:sp>
          <p:sp>
            <p:nvSpPr>
              <p:cNvPr id="28" name="Cruz 27">
                <a:extLst>
                  <a:ext uri="{FF2B5EF4-FFF2-40B4-BE49-F238E27FC236}">
                    <a16:creationId xmlns:a16="http://schemas.microsoft.com/office/drawing/2014/main" id="{6050D3DF-5740-498B-BCD8-CC76201320B1}"/>
                  </a:ext>
                </a:extLst>
              </p:cNvPr>
              <p:cNvSpPr/>
              <p:nvPr/>
            </p:nvSpPr>
            <p:spPr>
              <a:xfrm>
                <a:off x="1777955" y="2068075"/>
                <a:ext cx="590199" cy="590199"/>
              </a:xfrm>
              <a:prstGeom prst="plus">
                <a:avLst>
                  <a:gd name="adj" fmla="val 41933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/>
              </a:p>
            </p:txBody>
          </p:sp>
        </p:grpSp>
        <p:grpSp>
          <p:nvGrpSpPr>
            <p:cNvPr id="20" name="Agrupar 14">
              <a:extLst>
                <a:ext uri="{FF2B5EF4-FFF2-40B4-BE49-F238E27FC236}">
                  <a16:creationId xmlns:a16="http://schemas.microsoft.com/office/drawing/2014/main" id="{261CB49B-C286-413D-94EF-9A79CD7E499E}"/>
                </a:ext>
              </a:extLst>
            </p:cNvPr>
            <p:cNvGrpSpPr/>
            <p:nvPr/>
          </p:nvGrpSpPr>
          <p:grpSpPr>
            <a:xfrm>
              <a:off x="3220224" y="4335278"/>
              <a:ext cx="12360556" cy="1862948"/>
              <a:chOff x="992545" y="1403763"/>
              <a:chExt cx="12360556" cy="1862948"/>
            </a:xfrm>
          </p:grpSpPr>
          <p:sp>
            <p:nvSpPr>
              <p:cNvPr id="21" name="Pentágono 15">
                <a:extLst>
                  <a:ext uri="{FF2B5EF4-FFF2-40B4-BE49-F238E27FC236}">
                    <a16:creationId xmlns:a16="http://schemas.microsoft.com/office/drawing/2014/main" id="{0EA84F83-6146-4A6A-A882-81C205229F43}"/>
                  </a:ext>
                </a:extLst>
              </p:cNvPr>
              <p:cNvSpPr/>
              <p:nvPr/>
            </p:nvSpPr>
            <p:spPr>
              <a:xfrm>
                <a:off x="1598454" y="1682217"/>
                <a:ext cx="11607103" cy="1306039"/>
              </a:xfrm>
              <a:prstGeom prst="homePlate">
                <a:avLst>
                  <a:gd name="adj" fmla="val 23246"/>
                </a:avLst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  <a:effectLst>
                <a:outerShdw blurRad="25400" sx="101000" sy="101000" algn="ctr" rotWithShape="0">
                  <a:prstClr val="black">
                    <a:alpha val="1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/>
              </a:p>
            </p:txBody>
          </p:sp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id="{EDEB71DA-07FC-4A87-8768-E684D39A1FA1}"/>
                  </a:ext>
                </a:extLst>
              </p:cNvPr>
              <p:cNvSpPr txBox="1"/>
              <p:nvPr/>
            </p:nvSpPr>
            <p:spPr>
              <a:xfrm>
                <a:off x="3006021" y="1890531"/>
                <a:ext cx="10347080" cy="9620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b="1" dirty="0">
                    <a:solidFill>
                      <a:srgbClr val="70AD47"/>
                    </a:solidFill>
                    <a:latin typeface="Segoe UI" charset="0"/>
                    <a:ea typeface="Segoe UI" charset="0"/>
                    <a:cs typeface="Segoe UI" charset="0"/>
                  </a:rPr>
                  <a:t>Reconocimiento de Acciones de IES en términos </a:t>
                </a:r>
              </a:p>
              <a:p>
                <a:r>
                  <a:rPr lang="es-ES" b="1" dirty="0">
                    <a:solidFill>
                      <a:srgbClr val="70AD47"/>
                    </a:solidFill>
                    <a:latin typeface="Segoe UI" charset="0"/>
                    <a:ea typeface="Segoe UI" charset="0"/>
                    <a:cs typeface="Segoe UI" charset="0"/>
                  </a:rPr>
                  <a:t>de Ed Inclusiva e Intercultural</a:t>
                </a:r>
                <a:endParaRPr lang="es-ES_tradnl" b="1" dirty="0">
                  <a:solidFill>
                    <a:srgbClr val="70AD47"/>
                  </a:solidFill>
                  <a:latin typeface="Segoe UI" charset="0"/>
                  <a:ea typeface="Segoe UI" charset="0"/>
                  <a:cs typeface="Segoe UI" charset="0"/>
                </a:endParaRPr>
              </a:p>
            </p:txBody>
          </p:sp>
          <p:sp>
            <p:nvSpPr>
              <p:cNvPr id="23" name="Hexágono 22">
                <a:extLst>
                  <a:ext uri="{FF2B5EF4-FFF2-40B4-BE49-F238E27FC236}">
                    <a16:creationId xmlns:a16="http://schemas.microsoft.com/office/drawing/2014/main" id="{2A5BE908-0312-4F8A-9377-6CC3A5CFCCCD}"/>
                  </a:ext>
                </a:extLst>
              </p:cNvPr>
              <p:cNvSpPr/>
              <p:nvPr/>
            </p:nvSpPr>
            <p:spPr>
              <a:xfrm>
                <a:off x="992545" y="1403763"/>
                <a:ext cx="2161020" cy="1862948"/>
              </a:xfrm>
              <a:prstGeom prst="hexagon">
                <a:avLst>
                  <a:gd name="adj" fmla="val 32620"/>
                  <a:gd name="vf" fmla="val 115470"/>
                </a:avLst>
              </a:prstGeom>
              <a:solidFill>
                <a:srgbClr val="70AD47">
                  <a:alpha val="84000"/>
                </a:srgbClr>
              </a:solidFill>
              <a:ln>
                <a:noFill/>
              </a:ln>
              <a:effectLst>
                <a:outerShdw blurRad="50800" dist="38100" dir="2700000" sx="99000" sy="99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/>
              </a:p>
            </p:txBody>
          </p:sp>
          <p:sp>
            <p:nvSpPr>
              <p:cNvPr id="24" name="Cruz 23">
                <a:extLst>
                  <a:ext uri="{FF2B5EF4-FFF2-40B4-BE49-F238E27FC236}">
                    <a16:creationId xmlns:a16="http://schemas.microsoft.com/office/drawing/2014/main" id="{7CFDC634-B27B-4489-8E9D-C1357C8F965F}"/>
                  </a:ext>
                </a:extLst>
              </p:cNvPr>
              <p:cNvSpPr/>
              <p:nvPr/>
            </p:nvSpPr>
            <p:spPr>
              <a:xfrm>
                <a:off x="1777955" y="2068075"/>
                <a:ext cx="590199" cy="590199"/>
              </a:xfrm>
              <a:prstGeom prst="plus">
                <a:avLst>
                  <a:gd name="adj" fmla="val 41933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/>
              </a:p>
            </p:txBody>
          </p:sp>
        </p:grpSp>
      </p:grpSp>
      <p:sp>
        <p:nvSpPr>
          <p:cNvPr id="33" name="CuadroTexto 32">
            <a:extLst>
              <a:ext uri="{FF2B5EF4-FFF2-40B4-BE49-F238E27FC236}">
                <a16:creationId xmlns:a16="http://schemas.microsoft.com/office/drawing/2014/main" id="{09D23E32-61E3-43E6-90AF-4069C8751FDD}"/>
              </a:ext>
            </a:extLst>
          </p:cNvPr>
          <p:cNvSpPr txBox="1"/>
          <p:nvPr/>
        </p:nvSpPr>
        <p:spPr>
          <a:xfrm>
            <a:off x="2303169" y="2033285"/>
            <a:ext cx="5507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>
                <a:solidFill>
                  <a:srgbClr val="052E51"/>
                </a:solidFill>
                <a:latin typeface="Segoe UI" charset="0"/>
                <a:ea typeface="Segoe UI" charset="0"/>
                <a:cs typeface="Segoe UI" charset="0"/>
              </a:rPr>
              <a:t>Aplicación INES en fase Contextualización 20 IES </a:t>
            </a:r>
          </a:p>
        </p:txBody>
      </p:sp>
      <p:pic>
        <p:nvPicPr>
          <p:cNvPr id="34" name="Imagen 33">
            <a:extLst>
              <a:ext uri="{FF2B5EF4-FFF2-40B4-BE49-F238E27FC236}">
                <a16:creationId xmlns:a16="http://schemas.microsoft.com/office/drawing/2014/main" id="{FB74ED3B-347F-4341-B139-C741DA4E32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215" y="6077528"/>
            <a:ext cx="4779141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29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" y="-18735"/>
            <a:ext cx="1579418" cy="6876735"/>
          </a:xfrm>
          <a:prstGeom prst="rect">
            <a:avLst/>
          </a:prstGeom>
        </p:spPr>
      </p:pic>
      <p:sp>
        <p:nvSpPr>
          <p:cNvPr id="6" name="Rectángulo 49">
            <a:extLst>
              <a:ext uri="{FF2B5EF4-FFF2-40B4-BE49-F238E27FC236}">
                <a16:creationId xmlns:a16="http://schemas.microsoft.com/office/drawing/2014/main" id="{29D10731-604B-407E-8593-A131CEC32E07}"/>
              </a:ext>
            </a:extLst>
          </p:cNvPr>
          <p:cNvSpPr/>
          <p:nvPr/>
        </p:nvSpPr>
        <p:spPr>
          <a:xfrm rot="5400000">
            <a:off x="3032318" y="-2401493"/>
            <a:ext cx="828793" cy="6020376"/>
          </a:xfrm>
          <a:custGeom>
            <a:avLst/>
            <a:gdLst>
              <a:gd name="connsiteX0" fmla="*/ 0 w 483478"/>
              <a:gd name="connsiteY0" fmla="*/ 0 h 5282664"/>
              <a:gd name="connsiteX1" fmla="*/ 483478 w 483478"/>
              <a:gd name="connsiteY1" fmla="*/ 0 h 5282664"/>
              <a:gd name="connsiteX2" fmla="*/ 483478 w 483478"/>
              <a:gd name="connsiteY2" fmla="*/ 5282664 h 5282664"/>
              <a:gd name="connsiteX3" fmla="*/ 0 w 483478"/>
              <a:gd name="connsiteY3" fmla="*/ 5282664 h 5282664"/>
              <a:gd name="connsiteX4" fmla="*/ 0 w 483478"/>
              <a:gd name="connsiteY4" fmla="*/ 0 h 5282664"/>
              <a:gd name="connsiteX0" fmla="*/ 0 w 483478"/>
              <a:gd name="connsiteY0" fmla="*/ 0 h 5454114"/>
              <a:gd name="connsiteX1" fmla="*/ 483478 w 483478"/>
              <a:gd name="connsiteY1" fmla="*/ 0 h 5454114"/>
              <a:gd name="connsiteX2" fmla="*/ 475314 w 483478"/>
              <a:gd name="connsiteY2" fmla="*/ 5454114 h 5454114"/>
              <a:gd name="connsiteX3" fmla="*/ 0 w 483478"/>
              <a:gd name="connsiteY3" fmla="*/ 5282664 h 5454114"/>
              <a:gd name="connsiteX4" fmla="*/ 0 w 483478"/>
              <a:gd name="connsiteY4" fmla="*/ 0 h 5454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478" h="5454114">
                <a:moveTo>
                  <a:pt x="0" y="0"/>
                </a:moveTo>
                <a:lnTo>
                  <a:pt x="483478" y="0"/>
                </a:lnTo>
                <a:cubicBezTo>
                  <a:pt x="480757" y="1818038"/>
                  <a:pt x="478035" y="3636076"/>
                  <a:pt x="475314" y="5454114"/>
                </a:cubicBezTo>
                <a:lnTo>
                  <a:pt x="0" y="5282664"/>
                </a:lnTo>
                <a:lnTo>
                  <a:pt x="0" y="0"/>
                </a:lnTo>
                <a:close/>
              </a:path>
            </a:pathLst>
          </a:custGeom>
          <a:solidFill>
            <a:srgbClr val="075676">
              <a:alpha val="8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9" tIns="45707" rIns="91379" bIns="45707" rtlCol="0" anchor="ctr"/>
          <a:lstStyle/>
          <a:p>
            <a:pPr algn="ctr"/>
            <a:endParaRPr lang="es-ES" sz="2000" dirty="0">
              <a:latin typeface="Segoe UI"/>
              <a:cs typeface="Segoe UI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799F627-0010-44D9-8A98-55C25686C9AC}"/>
              </a:ext>
            </a:extLst>
          </p:cNvPr>
          <p:cNvSpPr txBox="1"/>
          <p:nvPr/>
        </p:nvSpPr>
        <p:spPr>
          <a:xfrm>
            <a:off x="0" y="285542"/>
            <a:ext cx="6275967" cy="584749"/>
          </a:xfrm>
          <a:prstGeom prst="rect">
            <a:avLst/>
          </a:prstGeom>
          <a:noFill/>
        </p:spPr>
        <p:txBody>
          <a:bodyPr wrap="square" lIns="91379" tIns="45707" rIns="91379" bIns="45707" rtlCol="0">
            <a:spAutoFit/>
          </a:bodyPr>
          <a:lstStyle/>
          <a:p>
            <a:pPr algn="r"/>
            <a:r>
              <a:rPr lang="es-ES" sz="3200" b="1" dirty="0">
                <a:solidFill>
                  <a:schemeClr val="bg1"/>
                </a:solidFill>
                <a:latin typeface="Segoe UI"/>
                <a:cs typeface="Segoe UI"/>
              </a:rPr>
              <a:t>Experiencias IES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AFECF073-A217-479F-9B7C-9D47173E9CB5}"/>
              </a:ext>
            </a:extLst>
          </p:cNvPr>
          <p:cNvGrpSpPr/>
          <p:nvPr/>
        </p:nvGrpSpPr>
        <p:grpSpPr>
          <a:xfrm>
            <a:off x="6456904" y="290917"/>
            <a:ext cx="777111" cy="689148"/>
            <a:chOff x="4867653" y="223539"/>
            <a:chExt cx="777111" cy="689148"/>
          </a:xfrm>
        </p:grpSpPr>
        <p:sp>
          <p:nvSpPr>
            <p:cNvPr id="9" name="Cheurón 23">
              <a:extLst>
                <a:ext uri="{FF2B5EF4-FFF2-40B4-BE49-F238E27FC236}">
                  <a16:creationId xmlns:a16="http://schemas.microsoft.com/office/drawing/2014/main" id="{4478CA54-533A-4CCB-A0F9-8149B1C68F6D}"/>
                </a:ext>
              </a:extLst>
            </p:cNvPr>
            <p:cNvSpPr/>
            <p:nvPr/>
          </p:nvSpPr>
          <p:spPr>
            <a:xfrm>
              <a:off x="5229526" y="223539"/>
              <a:ext cx="415238" cy="689148"/>
            </a:xfrm>
            <a:prstGeom prst="chevron">
              <a:avLst>
                <a:gd name="adj" fmla="val 4709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1600" dirty="0">
                <a:solidFill>
                  <a:schemeClr val="tx1"/>
                </a:solidFill>
              </a:endParaRPr>
            </a:p>
          </p:txBody>
        </p:sp>
        <p:sp>
          <p:nvSpPr>
            <p:cNvPr id="10" name="Cheurón 24">
              <a:extLst>
                <a:ext uri="{FF2B5EF4-FFF2-40B4-BE49-F238E27FC236}">
                  <a16:creationId xmlns:a16="http://schemas.microsoft.com/office/drawing/2014/main" id="{CD97C475-BEE7-4808-88E6-E5FADACE057E}"/>
                </a:ext>
              </a:extLst>
            </p:cNvPr>
            <p:cNvSpPr/>
            <p:nvPr/>
          </p:nvSpPr>
          <p:spPr>
            <a:xfrm>
              <a:off x="4867653" y="223539"/>
              <a:ext cx="415238" cy="689148"/>
            </a:xfrm>
            <a:prstGeom prst="chevron">
              <a:avLst>
                <a:gd name="adj" fmla="val 4709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64" name="Rectángulo 63">
            <a:extLst>
              <a:ext uri="{FF2B5EF4-FFF2-40B4-BE49-F238E27FC236}">
                <a16:creationId xmlns:a16="http://schemas.microsoft.com/office/drawing/2014/main" id="{D571F5D1-4F39-4106-90E5-F431F2ACBB9A}"/>
              </a:ext>
            </a:extLst>
          </p:cNvPr>
          <p:cNvSpPr/>
          <p:nvPr/>
        </p:nvSpPr>
        <p:spPr>
          <a:xfrm flipV="1">
            <a:off x="3809812" y="1755903"/>
            <a:ext cx="4672057" cy="617237"/>
          </a:xfrm>
          <a:prstGeom prst="rect">
            <a:avLst/>
          </a:prstGeom>
          <a:solidFill>
            <a:schemeClr val="bg1">
              <a:lumMod val="75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s-ES" sz="1600" dirty="0"/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98C0FE35-94C9-43F3-85DD-751ECE6CD702}"/>
              </a:ext>
            </a:extLst>
          </p:cNvPr>
          <p:cNvSpPr/>
          <p:nvPr/>
        </p:nvSpPr>
        <p:spPr>
          <a:xfrm>
            <a:off x="4308094" y="1921494"/>
            <a:ext cx="18377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altLang="es-CO" sz="2400" b="1" dirty="0">
                <a:solidFill>
                  <a:srgbClr val="075676"/>
                </a:solidFill>
                <a:latin typeface="Segoe UI" charset="0"/>
                <a:ea typeface="Segoe UI" charset="0"/>
                <a:cs typeface="Segoe UI" charset="0"/>
              </a:rPr>
              <a:t>Estrategias:</a:t>
            </a:r>
          </a:p>
        </p:txBody>
      </p:sp>
      <p:pic>
        <p:nvPicPr>
          <p:cNvPr id="73" name="Imagen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708" y="1876604"/>
            <a:ext cx="2447145" cy="2063941"/>
          </a:xfrm>
          <a:prstGeom prst="rect">
            <a:avLst/>
          </a:prstGeom>
        </p:spPr>
      </p:pic>
      <p:sp>
        <p:nvSpPr>
          <p:cNvPr id="74" name="Shape 605">
            <a:extLst>
              <a:ext uri="{FF2B5EF4-FFF2-40B4-BE49-F238E27FC236}">
                <a16:creationId xmlns:a16="http://schemas.microsoft.com/office/drawing/2014/main" id="{C3C22E42-45A0-4ADB-B842-3F075D1BCC81}"/>
              </a:ext>
            </a:extLst>
          </p:cNvPr>
          <p:cNvSpPr/>
          <p:nvPr/>
        </p:nvSpPr>
        <p:spPr>
          <a:xfrm>
            <a:off x="3739693" y="2622002"/>
            <a:ext cx="373023" cy="339629"/>
          </a:xfrm>
          <a:custGeom>
            <a:avLst/>
            <a:gdLst/>
            <a:ahLst/>
            <a:cxnLst/>
            <a:rect l="0" t="0" r="0" b="0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052E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5" name="Shape 605">
            <a:extLst>
              <a:ext uri="{FF2B5EF4-FFF2-40B4-BE49-F238E27FC236}">
                <a16:creationId xmlns:a16="http://schemas.microsoft.com/office/drawing/2014/main" id="{C3C22E42-45A0-4ADB-B842-3F075D1BCC81}"/>
              </a:ext>
            </a:extLst>
          </p:cNvPr>
          <p:cNvSpPr/>
          <p:nvPr/>
        </p:nvSpPr>
        <p:spPr>
          <a:xfrm>
            <a:off x="3739692" y="3308140"/>
            <a:ext cx="373023" cy="339629"/>
          </a:xfrm>
          <a:custGeom>
            <a:avLst/>
            <a:gdLst/>
            <a:ahLst/>
            <a:cxnLst/>
            <a:rect l="0" t="0" r="0" b="0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052E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7" name="CuadroTexto 76"/>
          <p:cNvSpPr txBox="1"/>
          <p:nvPr/>
        </p:nvSpPr>
        <p:spPr>
          <a:xfrm>
            <a:off x="4214889" y="3295005"/>
            <a:ext cx="4235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Creación</a:t>
            </a:r>
            <a:r>
              <a:rPr lang="en-US" dirty="0"/>
              <a:t> </a:t>
            </a:r>
            <a:r>
              <a:rPr lang="en-US" dirty="0" err="1"/>
              <a:t>escuela</a:t>
            </a:r>
            <a:r>
              <a:rPr lang="en-US" dirty="0"/>
              <a:t> de </a:t>
            </a:r>
            <a:r>
              <a:rPr lang="en-US" dirty="0" err="1"/>
              <a:t>Inclusión</a:t>
            </a:r>
            <a:endParaRPr lang="es-CO" dirty="0"/>
          </a:p>
        </p:txBody>
      </p:sp>
      <p:sp>
        <p:nvSpPr>
          <p:cNvPr id="78" name="Shape 605">
            <a:extLst>
              <a:ext uri="{FF2B5EF4-FFF2-40B4-BE49-F238E27FC236}">
                <a16:creationId xmlns:a16="http://schemas.microsoft.com/office/drawing/2014/main" id="{C3C22E42-45A0-4ADB-B842-3F075D1BCC81}"/>
              </a:ext>
            </a:extLst>
          </p:cNvPr>
          <p:cNvSpPr/>
          <p:nvPr/>
        </p:nvSpPr>
        <p:spPr>
          <a:xfrm>
            <a:off x="3739692" y="3892906"/>
            <a:ext cx="373023" cy="339629"/>
          </a:xfrm>
          <a:custGeom>
            <a:avLst/>
            <a:gdLst/>
            <a:ahLst/>
            <a:cxnLst/>
            <a:rect l="0" t="0" r="0" b="0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052E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" name="CuadroTexto 78"/>
          <p:cNvSpPr txBox="1"/>
          <p:nvPr/>
        </p:nvSpPr>
        <p:spPr>
          <a:xfrm>
            <a:off x="4214889" y="3879771"/>
            <a:ext cx="4235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Capacitación</a:t>
            </a:r>
            <a:r>
              <a:rPr lang="en-US" dirty="0"/>
              <a:t> a </a:t>
            </a:r>
            <a:r>
              <a:rPr lang="en-US" dirty="0" err="1"/>
              <a:t>Docentes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lengua</a:t>
            </a:r>
            <a:r>
              <a:rPr lang="en-US" dirty="0"/>
              <a:t> de </a:t>
            </a:r>
            <a:r>
              <a:rPr lang="en-US" dirty="0" err="1"/>
              <a:t>señas</a:t>
            </a:r>
            <a:endParaRPr lang="es-CO" dirty="0"/>
          </a:p>
        </p:txBody>
      </p:sp>
      <p:sp>
        <p:nvSpPr>
          <p:cNvPr id="80" name="Shape 605">
            <a:extLst>
              <a:ext uri="{FF2B5EF4-FFF2-40B4-BE49-F238E27FC236}">
                <a16:creationId xmlns:a16="http://schemas.microsoft.com/office/drawing/2014/main" id="{C3C22E42-45A0-4ADB-B842-3F075D1BCC81}"/>
              </a:ext>
            </a:extLst>
          </p:cNvPr>
          <p:cNvSpPr/>
          <p:nvPr/>
        </p:nvSpPr>
        <p:spPr>
          <a:xfrm>
            <a:off x="3712935" y="4589770"/>
            <a:ext cx="373023" cy="339629"/>
          </a:xfrm>
          <a:custGeom>
            <a:avLst/>
            <a:gdLst/>
            <a:ahLst/>
            <a:cxnLst/>
            <a:rect l="0" t="0" r="0" b="0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052E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1" name="CuadroTexto 80"/>
          <p:cNvSpPr txBox="1"/>
          <p:nvPr/>
        </p:nvSpPr>
        <p:spPr>
          <a:xfrm>
            <a:off x="4188132" y="4457096"/>
            <a:ext cx="4235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Procesos</a:t>
            </a:r>
            <a:r>
              <a:rPr lang="en-US" dirty="0"/>
              <a:t> de </a:t>
            </a:r>
            <a:r>
              <a:rPr lang="en-US" dirty="0" err="1"/>
              <a:t>Formación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género</a:t>
            </a:r>
            <a:r>
              <a:rPr lang="en-US" dirty="0"/>
              <a:t> y </a:t>
            </a:r>
            <a:r>
              <a:rPr lang="en-US" dirty="0" err="1"/>
              <a:t>diversidad</a:t>
            </a:r>
            <a:r>
              <a:rPr lang="en-US" dirty="0"/>
              <a:t> Sexual</a:t>
            </a:r>
            <a:endParaRPr lang="es-CO" dirty="0"/>
          </a:p>
        </p:txBody>
      </p:sp>
      <p:sp>
        <p:nvSpPr>
          <p:cNvPr id="82" name="CuadroTexto 81"/>
          <p:cNvSpPr txBox="1"/>
          <p:nvPr/>
        </p:nvSpPr>
        <p:spPr>
          <a:xfrm>
            <a:off x="4214889" y="2602512"/>
            <a:ext cx="4235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Política institucional de Inclusión</a:t>
            </a:r>
            <a:endParaRPr lang="es-CO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3" name="CuadroTexto 82"/>
          <p:cNvSpPr txBox="1"/>
          <p:nvPr/>
        </p:nvSpPr>
        <p:spPr>
          <a:xfrm>
            <a:off x="4165635" y="5248416"/>
            <a:ext cx="4235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Diseño</a:t>
            </a:r>
            <a:r>
              <a:rPr lang="en-US" dirty="0"/>
              <a:t> de </a:t>
            </a:r>
            <a:r>
              <a:rPr lang="en-US" dirty="0" err="1"/>
              <a:t>programas</a:t>
            </a:r>
            <a:r>
              <a:rPr lang="en-US" dirty="0"/>
              <a:t> de </a:t>
            </a:r>
            <a:r>
              <a:rPr lang="en-US" dirty="0" err="1"/>
              <a:t>formación</a:t>
            </a:r>
            <a:r>
              <a:rPr lang="en-US" dirty="0"/>
              <a:t> de </a:t>
            </a:r>
            <a:r>
              <a:rPr lang="en-US" dirty="0" err="1"/>
              <a:t>Interpretes</a:t>
            </a:r>
            <a:endParaRPr lang="es-CO" dirty="0"/>
          </a:p>
        </p:txBody>
      </p:sp>
      <p:sp>
        <p:nvSpPr>
          <p:cNvPr id="84" name="Shape 605">
            <a:extLst>
              <a:ext uri="{FF2B5EF4-FFF2-40B4-BE49-F238E27FC236}">
                <a16:creationId xmlns:a16="http://schemas.microsoft.com/office/drawing/2014/main" id="{C3C22E42-45A0-4ADB-B842-3F075D1BCC81}"/>
              </a:ext>
            </a:extLst>
          </p:cNvPr>
          <p:cNvSpPr/>
          <p:nvPr/>
        </p:nvSpPr>
        <p:spPr>
          <a:xfrm>
            <a:off x="3712934" y="5401766"/>
            <a:ext cx="373023" cy="339629"/>
          </a:xfrm>
          <a:custGeom>
            <a:avLst/>
            <a:gdLst/>
            <a:ahLst/>
            <a:cxnLst/>
            <a:rect l="0" t="0" r="0" b="0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052E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85" name="Imagen 84">
            <a:extLst>
              <a:ext uri="{FF2B5EF4-FFF2-40B4-BE49-F238E27FC236}">
                <a16:creationId xmlns:a16="http://schemas.microsoft.com/office/drawing/2014/main" id="{FB74ED3B-347F-4341-B139-C741DA4E32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825" y="6103653"/>
            <a:ext cx="4779141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300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" y="0"/>
            <a:ext cx="1579418" cy="6876735"/>
          </a:xfrm>
          <a:prstGeom prst="rect">
            <a:avLst/>
          </a:prstGeom>
        </p:spPr>
      </p:pic>
      <p:sp>
        <p:nvSpPr>
          <p:cNvPr id="6" name="Rectángulo 49">
            <a:extLst>
              <a:ext uri="{FF2B5EF4-FFF2-40B4-BE49-F238E27FC236}">
                <a16:creationId xmlns:a16="http://schemas.microsoft.com/office/drawing/2014/main" id="{29D10731-604B-407E-8593-A131CEC32E07}"/>
              </a:ext>
            </a:extLst>
          </p:cNvPr>
          <p:cNvSpPr/>
          <p:nvPr/>
        </p:nvSpPr>
        <p:spPr>
          <a:xfrm rot="5400000">
            <a:off x="2726462" y="-2544862"/>
            <a:ext cx="828789" cy="5999708"/>
          </a:xfrm>
          <a:custGeom>
            <a:avLst/>
            <a:gdLst>
              <a:gd name="connsiteX0" fmla="*/ 0 w 483478"/>
              <a:gd name="connsiteY0" fmla="*/ 0 h 5282664"/>
              <a:gd name="connsiteX1" fmla="*/ 483478 w 483478"/>
              <a:gd name="connsiteY1" fmla="*/ 0 h 5282664"/>
              <a:gd name="connsiteX2" fmla="*/ 483478 w 483478"/>
              <a:gd name="connsiteY2" fmla="*/ 5282664 h 5282664"/>
              <a:gd name="connsiteX3" fmla="*/ 0 w 483478"/>
              <a:gd name="connsiteY3" fmla="*/ 5282664 h 5282664"/>
              <a:gd name="connsiteX4" fmla="*/ 0 w 483478"/>
              <a:gd name="connsiteY4" fmla="*/ 0 h 5282664"/>
              <a:gd name="connsiteX0" fmla="*/ 0 w 483478"/>
              <a:gd name="connsiteY0" fmla="*/ 0 h 5454114"/>
              <a:gd name="connsiteX1" fmla="*/ 483478 w 483478"/>
              <a:gd name="connsiteY1" fmla="*/ 0 h 5454114"/>
              <a:gd name="connsiteX2" fmla="*/ 475314 w 483478"/>
              <a:gd name="connsiteY2" fmla="*/ 5454114 h 5454114"/>
              <a:gd name="connsiteX3" fmla="*/ 0 w 483478"/>
              <a:gd name="connsiteY3" fmla="*/ 5282664 h 5454114"/>
              <a:gd name="connsiteX4" fmla="*/ 0 w 483478"/>
              <a:gd name="connsiteY4" fmla="*/ 0 h 5454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478" h="5454114">
                <a:moveTo>
                  <a:pt x="0" y="0"/>
                </a:moveTo>
                <a:lnTo>
                  <a:pt x="483478" y="0"/>
                </a:lnTo>
                <a:cubicBezTo>
                  <a:pt x="480757" y="1818038"/>
                  <a:pt x="478035" y="3636076"/>
                  <a:pt x="475314" y="5454114"/>
                </a:cubicBezTo>
                <a:lnTo>
                  <a:pt x="0" y="5282664"/>
                </a:lnTo>
                <a:lnTo>
                  <a:pt x="0" y="0"/>
                </a:lnTo>
                <a:close/>
              </a:path>
            </a:pathLst>
          </a:custGeom>
          <a:solidFill>
            <a:srgbClr val="075676">
              <a:alpha val="8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9" tIns="45707" rIns="91379" bIns="45707" rtlCol="0" anchor="ctr"/>
          <a:lstStyle/>
          <a:p>
            <a:pPr algn="ctr"/>
            <a:endParaRPr lang="es-ES" sz="1600" dirty="0">
              <a:latin typeface="Segoe UI"/>
              <a:cs typeface="Segoe UI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799F627-0010-44D9-8A98-55C25686C9AC}"/>
              </a:ext>
            </a:extLst>
          </p:cNvPr>
          <p:cNvSpPr txBox="1"/>
          <p:nvPr/>
        </p:nvSpPr>
        <p:spPr>
          <a:xfrm>
            <a:off x="-294645" y="202989"/>
            <a:ext cx="6254420" cy="461639"/>
          </a:xfrm>
          <a:prstGeom prst="rect">
            <a:avLst/>
          </a:prstGeom>
          <a:noFill/>
        </p:spPr>
        <p:txBody>
          <a:bodyPr wrap="square" lIns="91379" tIns="45707" rIns="91379" bIns="45707" rtlCol="0">
            <a:spAutoFit/>
          </a:bodyPr>
          <a:lstStyle/>
          <a:p>
            <a:pPr algn="r"/>
            <a:r>
              <a:rPr lang="es-ES" sz="2400" b="1" dirty="0">
                <a:solidFill>
                  <a:schemeClr val="bg1"/>
                </a:solidFill>
                <a:latin typeface="Segoe UI"/>
                <a:cs typeface="Segoe UI"/>
              </a:rPr>
              <a:t>Experiencias IES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AFECF073-A217-479F-9B7C-9D47173E9CB5}"/>
              </a:ext>
            </a:extLst>
          </p:cNvPr>
          <p:cNvGrpSpPr/>
          <p:nvPr/>
        </p:nvGrpSpPr>
        <p:grpSpPr>
          <a:xfrm>
            <a:off x="6344401" y="244229"/>
            <a:ext cx="697608" cy="421526"/>
            <a:chOff x="4867653" y="223539"/>
            <a:chExt cx="777111" cy="689148"/>
          </a:xfrm>
        </p:grpSpPr>
        <p:sp>
          <p:nvSpPr>
            <p:cNvPr id="9" name="Cheurón 23">
              <a:extLst>
                <a:ext uri="{FF2B5EF4-FFF2-40B4-BE49-F238E27FC236}">
                  <a16:creationId xmlns:a16="http://schemas.microsoft.com/office/drawing/2014/main" id="{4478CA54-533A-4CCB-A0F9-8149B1C68F6D}"/>
                </a:ext>
              </a:extLst>
            </p:cNvPr>
            <p:cNvSpPr/>
            <p:nvPr/>
          </p:nvSpPr>
          <p:spPr>
            <a:xfrm>
              <a:off x="5229526" y="223539"/>
              <a:ext cx="415238" cy="689148"/>
            </a:xfrm>
            <a:prstGeom prst="chevron">
              <a:avLst>
                <a:gd name="adj" fmla="val 4709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1400" dirty="0">
                <a:solidFill>
                  <a:schemeClr val="tx1"/>
                </a:solidFill>
              </a:endParaRPr>
            </a:p>
          </p:txBody>
        </p:sp>
        <p:sp>
          <p:nvSpPr>
            <p:cNvPr id="10" name="Cheurón 24">
              <a:extLst>
                <a:ext uri="{FF2B5EF4-FFF2-40B4-BE49-F238E27FC236}">
                  <a16:creationId xmlns:a16="http://schemas.microsoft.com/office/drawing/2014/main" id="{CD97C475-BEE7-4808-88E6-E5FADACE057E}"/>
                </a:ext>
              </a:extLst>
            </p:cNvPr>
            <p:cNvSpPr/>
            <p:nvPr/>
          </p:nvSpPr>
          <p:spPr>
            <a:xfrm>
              <a:off x="4867653" y="223539"/>
              <a:ext cx="415238" cy="689148"/>
            </a:xfrm>
            <a:prstGeom prst="chevron">
              <a:avLst>
                <a:gd name="adj" fmla="val 4709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64" name="Rectángulo 63">
            <a:extLst>
              <a:ext uri="{FF2B5EF4-FFF2-40B4-BE49-F238E27FC236}">
                <a16:creationId xmlns:a16="http://schemas.microsoft.com/office/drawing/2014/main" id="{D571F5D1-4F39-4106-90E5-F431F2ACBB9A}"/>
              </a:ext>
            </a:extLst>
          </p:cNvPr>
          <p:cNvSpPr/>
          <p:nvPr/>
        </p:nvSpPr>
        <p:spPr>
          <a:xfrm flipV="1">
            <a:off x="4087900" y="1287745"/>
            <a:ext cx="4288337" cy="440152"/>
          </a:xfrm>
          <a:prstGeom prst="rect">
            <a:avLst/>
          </a:prstGeom>
          <a:solidFill>
            <a:schemeClr val="bg1">
              <a:lumMod val="75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s-ES" sz="1600" dirty="0"/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98C0FE35-94C9-43F3-85DD-751ECE6CD702}"/>
              </a:ext>
            </a:extLst>
          </p:cNvPr>
          <p:cNvSpPr/>
          <p:nvPr/>
        </p:nvSpPr>
        <p:spPr>
          <a:xfrm>
            <a:off x="4559789" y="1271499"/>
            <a:ext cx="18377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altLang="es-CO" sz="2400" b="1" dirty="0">
                <a:solidFill>
                  <a:srgbClr val="075676"/>
                </a:solidFill>
                <a:latin typeface="Segoe UI" charset="0"/>
                <a:ea typeface="Segoe UI" charset="0"/>
                <a:cs typeface="Segoe UI" charset="0"/>
              </a:rPr>
              <a:t>Estrategias:</a:t>
            </a:r>
          </a:p>
        </p:txBody>
      </p:sp>
      <p:sp>
        <p:nvSpPr>
          <p:cNvPr id="68" name="Shape 605">
            <a:extLst>
              <a:ext uri="{FF2B5EF4-FFF2-40B4-BE49-F238E27FC236}">
                <a16:creationId xmlns:a16="http://schemas.microsoft.com/office/drawing/2014/main" id="{C3C22E42-45A0-4ADB-B842-3F075D1BCC81}"/>
              </a:ext>
            </a:extLst>
          </p:cNvPr>
          <p:cNvSpPr/>
          <p:nvPr/>
        </p:nvSpPr>
        <p:spPr>
          <a:xfrm>
            <a:off x="4421750" y="2154844"/>
            <a:ext cx="296041" cy="339629"/>
          </a:xfrm>
          <a:custGeom>
            <a:avLst/>
            <a:gdLst/>
            <a:ahLst/>
            <a:cxnLst/>
            <a:rect l="0" t="0" r="0" b="0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052E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9" name="Shape 605">
            <a:extLst>
              <a:ext uri="{FF2B5EF4-FFF2-40B4-BE49-F238E27FC236}">
                <a16:creationId xmlns:a16="http://schemas.microsoft.com/office/drawing/2014/main" id="{C3C22E42-45A0-4ADB-B842-3F075D1BCC81}"/>
              </a:ext>
            </a:extLst>
          </p:cNvPr>
          <p:cNvSpPr/>
          <p:nvPr/>
        </p:nvSpPr>
        <p:spPr>
          <a:xfrm>
            <a:off x="4421749" y="2840982"/>
            <a:ext cx="296041" cy="339629"/>
          </a:xfrm>
          <a:custGeom>
            <a:avLst/>
            <a:gdLst/>
            <a:ahLst/>
            <a:cxnLst/>
            <a:rect l="0" t="0" r="0" b="0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052E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" name="CuadroTexto 10"/>
          <p:cNvSpPr txBox="1"/>
          <p:nvPr/>
        </p:nvSpPr>
        <p:spPr>
          <a:xfrm>
            <a:off x="4926214" y="2130875"/>
            <a:ext cx="41774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Política institucional de Inclusión</a:t>
            </a:r>
            <a:endParaRPr lang="es-CO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1" name="CuadroTexto 70"/>
          <p:cNvSpPr txBox="1"/>
          <p:nvPr/>
        </p:nvSpPr>
        <p:spPr>
          <a:xfrm>
            <a:off x="4919798" y="2694500"/>
            <a:ext cx="41774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Programas</a:t>
            </a:r>
            <a:r>
              <a:rPr lang="en-US" sz="2000" dirty="0"/>
              <a:t> de admission Especial para las </a:t>
            </a:r>
            <a:r>
              <a:rPr lang="en-US" sz="2000" dirty="0" err="1"/>
              <a:t>poblaciones</a:t>
            </a:r>
            <a:endParaRPr lang="es-CO" sz="2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6695" y="2303463"/>
            <a:ext cx="2695633" cy="581025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5941" y="3490748"/>
            <a:ext cx="2207771" cy="1926915"/>
          </a:xfrm>
          <a:prstGeom prst="rect">
            <a:avLst/>
          </a:prstGeom>
        </p:spPr>
      </p:pic>
      <p:sp>
        <p:nvSpPr>
          <p:cNvPr id="38" name="Shape 605">
            <a:extLst>
              <a:ext uri="{FF2B5EF4-FFF2-40B4-BE49-F238E27FC236}">
                <a16:creationId xmlns:a16="http://schemas.microsoft.com/office/drawing/2014/main" id="{C3C22E42-45A0-4ADB-B842-3F075D1BCC81}"/>
              </a:ext>
            </a:extLst>
          </p:cNvPr>
          <p:cNvSpPr/>
          <p:nvPr/>
        </p:nvSpPr>
        <p:spPr>
          <a:xfrm>
            <a:off x="3818830" y="4014676"/>
            <a:ext cx="296041" cy="339629"/>
          </a:xfrm>
          <a:custGeom>
            <a:avLst/>
            <a:gdLst/>
            <a:ahLst/>
            <a:cxnLst/>
            <a:rect l="0" t="0" r="0" b="0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052E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9" name="Shape 605">
            <a:extLst>
              <a:ext uri="{FF2B5EF4-FFF2-40B4-BE49-F238E27FC236}">
                <a16:creationId xmlns:a16="http://schemas.microsoft.com/office/drawing/2014/main" id="{C3C22E42-45A0-4ADB-B842-3F075D1BCC81}"/>
              </a:ext>
            </a:extLst>
          </p:cNvPr>
          <p:cNvSpPr/>
          <p:nvPr/>
        </p:nvSpPr>
        <p:spPr>
          <a:xfrm>
            <a:off x="3836760" y="4758744"/>
            <a:ext cx="296041" cy="339629"/>
          </a:xfrm>
          <a:custGeom>
            <a:avLst/>
            <a:gdLst/>
            <a:ahLst/>
            <a:cxnLst/>
            <a:rect l="0" t="0" r="0" b="0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052E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0" name="CuadroTexto 39"/>
          <p:cNvSpPr txBox="1"/>
          <p:nvPr/>
        </p:nvSpPr>
        <p:spPr>
          <a:xfrm>
            <a:off x="4282431" y="3897719"/>
            <a:ext cx="4604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Proyecto institucional, de educación superior inclusiva</a:t>
            </a:r>
            <a:endParaRPr lang="es-CO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CuadroTexto 40"/>
          <p:cNvSpPr txBox="1"/>
          <p:nvPr/>
        </p:nvSpPr>
        <p:spPr>
          <a:xfrm>
            <a:off x="4286169" y="4734395"/>
            <a:ext cx="4604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Formación</a:t>
            </a:r>
            <a:r>
              <a:rPr lang="en-US" sz="2000" dirty="0"/>
              <a:t> de </a:t>
            </a:r>
            <a:r>
              <a:rPr lang="en-US" sz="2000" dirty="0" err="1"/>
              <a:t>licenciados</a:t>
            </a:r>
            <a:r>
              <a:rPr lang="en-US" sz="2000" dirty="0"/>
              <a:t> </a:t>
            </a:r>
            <a:r>
              <a:rPr lang="en-US" sz="2000" dirty="0" err="1"/>
              <a:t>sordos</a:t>
            </a:r>
            <a:endParaRPr lang="es-CO" sz="2000" dirty="0"/>
          </a:p>
        </p:txBody>
      </p:sp>
      <p:sp>
        <p:nvSpPr>
          <p:cNvPr id="43" name="Shape 605">
            <a:extLst>
              <a:ext uri="{FF2B5EF4-FFF2-40B4-BE49-F238E27FC236}">
                <a16:creationId xmlns:a16="http://schemas.microsoft.com/office/drawing/2014/main" id="{C3C22E42-45A0-4ADB-B842-3F075D1BCC81}"/>
              </a:ext>
            </a:extLst>
          </p:cNvPr>
          <p:cNvSpPr/>
          <p:nvPr/>
        </p:nvSpPr>
        <p:spPr>
          <a:xfrm>
            <a:off x="3755005" y="5407464"/>
            <a:ext cx="296041" cy="339629"/>
          </a:xfrm>
          <a:custGeom>
            <a:avLst/>
            <a:gdLst/>
            <a:ahLst/>
            <a:cxnLst/>
            <a:rect l="0" t="0" r="0" b="0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052E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4" name="CuadroTexto 43"/>
          <p:cNvSpPr txBox="1"/>
          <p:nvPr/>
        </p:nvSpPr>
        <p:spPr>
          <a:xfrm>
            <a:off x="4194605" y="5384441"/>
            <a:ext cx="49322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Nueva Política de admisión en 2018 reconociendo la diversidad de las poblaciones</a:t>
            </a:r>
          </a:p>
        </p:txBody>
      </p:sp>
      <p:pic>
        <p:nvPicPr>
          <p:cNvPr id="47" name="Imagen 46">
            <a:extLst>
              <a:ext uri="{FF2B5EF4-FFF2-40B4-BE49-F238E27FC236}">
                <a16:creationId xmlns:a16="http://schemas.microsoft.com/office/drawing/2014/main" id="{FB74ED3B-347F-4341-B139-C741DA4E32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401" y="6452219"/>
            <a:ext cx="2970893" cy="42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93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9" y="-73806"/>
            <a:ext cx="1579418" cy="6876735"/>
          </a:xfrm>
          <a:prstGeom prst="rect">
            <a:avLst/>
          </a:prstGeom>
        </p:spPr>
      </p:pic>
      <p:sp>
        <p:nvSpPr>
          <p:cNvPr id="6" name="Rectángulo 49">
            <a:extLst>
              <a:ext uri="{FF2B5EF4-FFF2-40B4-BE49-F238E27FC236}">
                <a16:creationId xmlns:a16="http://schemas.microsoft.com/office/drawing/2014/main" id="{29D10731-604B-407E-8593-A131CEC32E07}"/>
              </a:ext>
            </a:extLst>
          </p:cNvPr>
          <p:cNvSpPr/>
          <p:nvPr/>
        </p:nvSpPr>
        <p:spPr>
          <a:xfrm rot="5400000">
            <a:off x="2975591" y="-1952957"/>
            <a:ext cx="596420" cy="4901684"/>
          </a:xfrm>
          <a:custGeom>
            <a:avLst/>
            <a:gdLst>
              <a:gd name="connsiteX0" fmla="*/ 0 w 483478"/>
              <a:gd name="connsiteY0" fmla="*/ 0 h 5282664"/>
              <a:gd name="connsiteX1" fmla="*/ 483478 w 483478"/>
              <a:gd name="connsiteY1" fmla="*/ 0 h 5282664"/>
              <a:gd name="connsiteX2" fmla="*/ 483478 w 483478"/>
              <a:gd name="connsiteY2" fmla="*/ 5282664 h 5282664"/>
              <a:gd name="connsiteX3" fmla="*/ 0 w 483478"/>
              <a:gd name="connsiteY3" fmla="*/ 5282664 h 5282664"/>
              <a:gd name="connsiteX4" fmla="*/ 0 w 483478"/>
              <a:gd name="connsiteY4" fmla="*/ 0 h 5282664"/>
              <a:gd name="connsiteX0" fmla="*/ 0 w 483478"/>
              <a:gd name="connsiteY0" fmla="*/ 0 h 5454114"/>
              <a:gd name="connsiteX1" fmla="*/ 483478 w 483478"/>
              <a:gd name="connsiteY1" fmla="*/ 0 h 5454114"/>
              <a:gd name="connsiteX2" fmla="*/ 475314 w 483478"/>
              <a:gd name="connsiteY2" fmla="*/ 5454114 h 5454114"/>
              <a:gd name="connsiteX3" fmla="*/ 0 w 483478"/>
              <a:gd name="connsiteY3" fmla="*/ 5282664 h 5454114"/>
              <a:gd name="connsiteX4" fmla="*/ 0 w 483478"/>
              <a:gd name="connsiteY4" fmla="*/ 0 h 5454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478" h="5454114">
                <a:moveTo>
                  <a:pt x="0" y="0"/>
                </a:moveTo>
                <a:lnTo>
                  <a:pt x="483478" y="0"/>
                </a:lnTo>
                <a:cubicBezTo>
                  <a:pt x="480757" y="1818038"/>
                  <a:pt x="478035" y="3636076"/>
                  <a:pt x="475314" y="5454114"/>
                </a:cubicBezTo>
                <a:lnTo>
                  <a:pt x="0" y="5282664"/>
                </a:lnTo>
                <a:lnTo>
                  <a:pt x="0" y="0"/>
                </a:lnTo>
                <a:close/>
              </a:path>
            </a:pathLst>
          </a:custGeom>
          <a:solidFill>
            <a:srgbClr val="075676">
              <a:alpha val="8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9" tIns="45707" rIns="91379" bIns="45707" rtlCol="0" anchor="ctr"/>
          <a:lstStyle/>
          <a:p>
            <a:pPr algn="ctr"/>
            <a:endParaRPr lang="es-ES" sz="2400" dirty="0">
              <a:latin typeface="Segoe UI"/>
              <a:cs typeface="Segoe UI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799F627-0010-44D9-8A98-55C25686C9AC}"/>
              </a:ext>
            </a:extLst>
          </p:cNvPr>
          <p:cNvSpPr txBox="1"/>
          <p:nvPr/>
        </p:nvSpPr>
        <p:spPr>
          <a:xfrm>
            <a:off x="461086" y="174732"/>
            <a:ext cx="5193786" cy="646305"/>
          </a:xfrm>
          <a:prstGeom prst="rect">
            <a:avLst/>
          </a:prstGeom>
          <a:noFill/>
        </p:spPr>
        <p:txBody>
          <a:bodyPr wrap="square" lIns="91379" tIns="45707" rIns="91379" bIns="45707" rtlCol="0">
            <a:spAutoFit/>
          </a:bodyPr>
          <a:lstStyle/>
          <a:p>
            <a:pPr algn="r"/>
            <a:r>
              <a:rPr lang="es-ES" sz="3600" b="1" dirty="0">
                <a:solidFill>
                  <a:schemeClr val="bg1"/>
                </a:solidFill>
                <a:latin typeface="Segoe UI"/>
                <a:cs typeface="Segoe UI"/>
              </a:rPr>
              <a:t>Experiencias IES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AFECF073-A217-479F-9B7C-9D47173E9CB5}"/>
              </a:ext>
            </a:extLst>
          </p:cNvPr>
          <p:cNvGrpSpPr/>
          <p:nvPr/>
        </p:nvGrpSpPr>
        <p:grpSpPr>
          <a:xfrm>
            <a:off x="6038268" y="275866"/>
            <a:ext cx="415238" cy="444036"/>
            <a:chOff x="4867653" y="223539"/>
            <a:chExt cx="777111" cy="689148"/>
          </a:xfrm>
        </p:grpSpPr>
        <p:sp>
          <p:nvSpPr>
            <p:cNvPr id="9" name="Cheurón 23">
              <a:extLst>
                <a:ext uri="{FF2B5EF4-FFF2-40B4-BE49-F238E27FC236}">
                  <a16:creationId xmlns:a16="http://schemas.microsoft.com/office/drawing/2014/main" id="{4478CA54-533A-4CCB-A0F9-8149B1C68F6D}"/>
                </a:ext>
              </a:extLst>
            </p:cNvPr>
            <p:cNvSpPr/>
            <p:nvPr/>
          </p:nvSpPr>
          <p:spPr>
            <a:xfrm>
              <a:off x="5229526" y="223539"/>
              <a:ext cx="415238" cy="689148"/>
            </a:xfrm>
            <a:prstGeom prst="chevron">
              <a:avLst>
                <a:gd name="adj" fmla="val 4709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1600" dirty="0">
                <a:solidFill>
                  <a:schemeClr val="tx1"/>
                </a:solidFill>
              </a:endParaRPr>
            </a:p>
          </p:txBody>
        </p:sp>
        <p:sp>
          <p:nvSpPr>
            <p:cNvPr id="10" name="Cheurón 24">
              <a:extLst>
                <a:ext uri="{FF2B5EF4-FFF2-40B4-BE49-F238E27FC236}">
                  <a16:creationId xmlns:a16="http://schemas.microsoft.com/office/drawing/2014/main" id="{CD97C475-BEE7-4808-88E6-E5FADACE057E}"/>
                </a:ext>
              </a:extLst>
            </p:cNvPr>
            <p:cNvSpPr/>
            <p:nvPr/>
          </p:nvSpPr>
          <p:spPr>
            <a:xfrm>
              <a:off x="4867653" y="223539"/>
              <a:ext cx="415238" cy="689148"/>
            </a:xfrm>
            <a:prstGeom prst="chevron">
              <a:avLst>
                <a:gd name="adj" fmla="val 4709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64" name="Rectángulo 63">
            <a:extLst>
              <a:ext uri="{FF2B5EF4-FFF2-40B4-BE49-F238E27FC236}">
                <a16:creationId xmlns:a16="http://schemas.microsoft.com/office/drawing/2014/main" id="{D571F5D1-4F39-4106-90E5-F431F2ACBB9A}"/>
              </a:ext>
            </a:extLst>
          </p:cNvPr>
          <p:cNvSpPr/>
          <p:nvPr/>
        </p:nvSpPr>
        <p:spPr>
          <a:xfrm flipV="1">
            <a:off x="4767985" y="2112084"/>
            <a:ext cx="3783783" cy="617237"/>
          </a:xfrm>
          <a:prstGeom prst="rect">
            <a:avLst/>
          </a:prstGeom>
          <a:solidFill>
            <a:schemeClr val="bg1">
              <a:lumMod val="75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s-ES" sz="1600" dirty="0"/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98C0FE35-94C9-43F3-85DD-751ECE6CD702}"/>
              </a:ext>
            </a:extLst>
          </p:cNvPr>
          <p:cNvSpPr/>
          <p:nvPr/>
        </p:nvSpPr>
        <p:spPr>
          <a:xfrm>
            <a:off x="5230332" y="2204432"/>
            <a:ext cx="18377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altLang="es-CO" sz="2400" b="1" dirty="0">
                <a:solidFill>
                  <a:srgbClr val="075676"/>
                </a:solidFill>
                <a:latin typeface="Segoe UI" charset="0"/>
                <a:ea typeface="Segoe UI" charset="0"/>
                <a:cs typeface="Segoe UI" charset="0"/>
              </a:rPr>
              <a:t>Estrategias:</a:t>
            </a:r>
          </a:p>
        </p:txBody>
      </p:sp>
      <p:sp>
        <p:nvSpPr>
          <p:cNvPr id="74" name="Shape 605">
            <a:extLst>
              <a:ext uri="{FF2B5EF4-FFF2-40B4-BE49-F238E27FC236}">
                <a16:creationId xmlns:a16="http://schemas.microsoft.com/office/drawing/2014/main" id="{C3C22E42-45A0-4ADB-B842-3F075D1BCC81}"/>
              </a:ext>
            </a:extLst>
          </p:cNvPr>
          <p:cNvSpPr/>
          <p:nvPr/>
        </p:nvSpPr>
        <p:spPr>
          <a:xfrm>
            <a:off x="4342042" y="3247658"/>
            <a:ext cx="296041" cy="339629"/>
          </a:xfrm>
          <a:custGeom>
            <a:avLst/>
            <a:gdLst/>
            <a:ahLst/>
            <a:cxnLst/>
            <a:rect l="0" t="0" r="0" b="0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052E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5" name="Shape 605">
            <a:extLst>
              <a:ext uri="{FF2B5EF4-FFF2-40B4-BE49-F238E27FC236}">
                <a16:creationId xmlns:a16="http://schemas.microsoft.com/office/drawing/2014/main" id="{C3C22E42-45A0-4ADB-B842-3F075D1BCC81}"/>
              </a:ext>
            </a:extLst>
          </p:cNvPr>
          <p:cNvSpPr/>
          <p:nvPr/>
        </p:nvSpPr>
        <p:spPr>
          <a:xfrm>
            <a:off x="4342041" y="3933796"/>
            <a:ext cx="296041" cy="339629"/>
          </a:xfrm>
          <a:custGeom>
            <a:avLst/>
            <a:gdLst/>
            <a:ahLst/>
            <a:cxnLst/>
            <a:rect l="0" t="0" r="0" b="0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052E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7" name="CuadroTexto 76"/>
          <p:cNvSpPr txBox="1"/>
          <p:nvPr/>
        </p:nvSpPr>
        <p:spPr>
          <a:xfrm>
            <a:off x="4817239" y="3920661"/>
            <a:ext cx="41774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Nuevo </a:t>
            </a:r>
            <a:r>
              <a:rPr lang="en-US" sz="2000" dirty="0" err="1"/>
              <a:t>proceso</a:t>
            </a:r>
            <a:r>
              <a:rPr lang="en-US" sz="2000" dirty="0"/>
              <a:t> de </a:t>
            </a:r>
            <a:r>
              <a:rPr lang="en-US" sz="2000" dirty="0" err="1"/>
              <a:t>admisión</a:t>
            </a:r>
            <a:r>
              <a:rPr lang="en-US" sz="2000" dirty="0"/>
              <a:t> </a:t>
            </a:r>
            <a:r>
              <a:rPr lang="en-US" sz="2000" dirty="0" err="1"/>
              <a:t>diferencial</a:t>
            </a:r>
            <a:endParaRPr lang="es-CO" sz="2000" dirty="0"/>
          </a:p>
        </p:txBody>
      </p:sp>
      <p:sp>
        <p:nvSpPr>
          <p:cNvPr id="78" name="Shape 605">
            <a:extLst>
              <a:ext uri="{FF2B5EF4-FFF2-40B4-BE49-F238E27FC236}">
                <a16:creationId xmlns:a16="http://schemas.microsoft.com/office/drawing/2014/main" id="{C3C22E42-45A0-4ADB-B842-3F075D1BCC81}"/>
              </a:ext>
            </a:extLst>
          </p:cNvPr>
          <p:cNvSpPr/>
          <p:nvPr/>
        </p:nvSpPr>
        <p:spPr>
          <a:xfrm>
            <a:off x="4342041" y="4518562"/>
            <a:ext cx="296041" cy="339629"/>
          </a:xfrm>
          <a:custGeom>
            <a:avLst/>
            <a:gdLst/>
            <a:ahLst/>
            <a:cxnLst/>
            <a:rect l="0" t="0" r="0" b="0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052E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" name="CuadroTexto 78"/>
          <p:cNvSpPr txBox="1"/>
          <p:nvPr/>
        </p:nvSpPr>
        <p:spPr>
          <a:xfrm>
            <a:off x="4817239" y="4505427"/>
            <a:ext cx="41774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Diseño</a:t>
            </a:r>
            <a:r>
              <a:rPr lang="en-US" sz="2000" dirty="0"/>
              <a:t> de </a:t>
            </a:r>
            <a:r>
              <a:rPr lang="en-US" sz="2000" dirty="0" err="1"/>
              <a:t>programas</a:t>
            </a:r>
            <a:r>
              <a:rPr lang="en-US" sz="2000" dirty="0"/>
              <a:t> de </a:t>
            </a:r>
            <a:r>
              <a:rPr lang="en-US" sz="2000" dirty="0" err="1"/>
              <a:t>formación</a:t>
            </a:r>
            <a:r>
              <a:rPr lang="en-US" sz="2000" dirty="0"/>
              <a:t> de </a:t>
            </a:r>
            <a:r>
              <a:rPr lang="en-US" sz="2000" dirty="0" err="1"/>
              <a:t>Intérpretes</a:t>
            </a:r>
            <a:endParaRPr lang="es-CO" sz="2000" dirty="0"/>
          </a:p>
        </p:txBody>
      </p:sp>
      <p:sp>
        <p:nvSpPr>
          <p:cNvPr id="82" name="CuadroTexto 81"/>
          <p:cNvSpPr txBox="1"/>
          <p:nvPr/>
        </p:nvSpPr>
        <p:spPr>
          <a:xfrm>
            <a:off x="4817239" y="3228168"/>
            <a:ext cx="41774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Programa de inclusión a población Diversa -  DIVERSER</a:t>
            </a:r>
            <a:endParaRPr lang="es-CO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0071" y="2420702"/>
            <a:ext cx="2256561" cy="2928362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FB74ED3B-347F-4341-B139-C741DA4E32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088" y="6013908"/>
            <a:ext cx="4779141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273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1641" y="1849389"/>
            <a:ext cx="7452828" cy="3159224"/>
          </a:xfrm>
        </p:spPr>
        <p:txBody>
          <a:bodyPr>
            <a:normAutofit fontScale="90000"/>
          </a:bodyPr>
          <a:lstStyle/>
          <a:p>
            <a:pPr algn="l"/>
            <a:br>
              <a:rPr lang="es-ES" sz="3100" dirty="0"/>
            </a:br>
            <a:br>
              <a:rPr lang="es-ES" sz="3100" dirty="0"/>
            </a:br>
            <a:r>
              <a:rPr lang="es-ES" sz="3100" dirty="0"/>
              <a:t> </a:t>
            </a:r>
            <a:r>
              <a:rPr lang="es-ES" sz="3100" i="1" dirty="0">
                <a:solidFill>
                  <a:srgbClr val="0070C0"/>
                </a:solidFill>
              </a:rPr>
              <a:t>“la realidad de la vida cotidiana se me presenta como un mundo intersubjetivo, un mundo que comparto con otros</a:t>
            </a:r>
            <a:r>
              <a:rPr lang="es-ES" sz="3100" dirty="0">
                <a:solidFill>
                  <a:srgbClr val="0070C0"/>
                </a:solidFill>
              </a:rPr>
              <a:t>”, </a:t>
            </a:r>
            <a:br>
              <a:rPr lang="es-ES" sz="3100" dirty="0">
                <a:solidFill>
                  <a:srgbClr val="0070C0"/>
                </a:solidFill>
              </a:rPr>
            </a:br>
            <a:br>
              <a:rPr lang="es-ES" sz="3100" dirty="0">
                <a:solidFill>
                  <a:srgbClr val="0070C0"/>
                </a:solidFill>
              </a:rPr>
            </a:br>
            <a:r>
              <a:rPr lang="es-ES" sz="3100" dirty="0"/>
              <a:t>es decir como un espacio para “todos” teniendo en cuenta sus particularidades.</a:t>
            </a: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A253B70-1207-4EF2-9007-D612629DE3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484" y="6021288"/>
            <a:ext cx="4779141" cy="684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576771" cy="68652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E62D356-510C-481A-B8A8-09DF7675E52B}"/>
              </a:ext>
            </a:extLst>
          </p:cNvPr>
          <p:cNvSpPr txBox="1"/>
          <p:nvPr/>
        </p:nvSpPr>
        <p:spPr>
          <a:xfrm>
            <a:off x="1331641" y="476674"/>
            <a:ext cx="7452828" cy="20005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>
              <a:spcBef>
                <a:spcPct val="0"/>
              </a:spcBef>
              <a:buNone/>
              <a:defRPr sz="3100"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Ser inclusivo implica hacer un esfuerzo por entender el proceso en el cual, como lo afirman Berger y Luckmann,</a:t>
            </a:r>
            <a:endParaRPr lang="es-CO" dirty="0"/>
          </a:p>
        </p:txBody>
      </p:sp>
      <p:pic>
        <p:nvPicPr>
          <p:cNvPr id="7" name="Marcador de contenido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" y="-73806"/>
            <a:ext cx="1579418" cy="687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524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805" y="0"/>
            <a:ext cx="9217807" cy="6858000"/>
          </a:xfrm>
          <a:prstGeom prst="rect">
            <a:avLst/>
          </a:prstGeom>
        </p:spPr>
      </p:pic>
      <p:grpSp>
        <p:nvGrpSpPr>
          <p:cNvPr id="5" name="Agrupar 12"/>
          <p:cNvGrpSpPr/>
          <p:nvPr/>
        </p:nvGrpSpPr>
        <p:grpSpPr>
          <a:xfrm>
            <a:off x="251522" y="5445227"/>
            <a:ext cx="5860931" cy="308366"/>
            <a:chOff x="3219377" y="415822"/>
            <a:chExt cx="5860931" cy="308365"/>
          </a:xfrm>
        </p:grpSpPr>
        <p:sp>
          <p:nvSpPr>
            <p:cNvPr id="6" name="CuadroTexto 5"/>
            <p:cNvSpPr txBox="1"/>
            <p:nvPr/>
          </p:nvSpPr>
          <p:spPr>
            <a:xfrm>
              <a:off x="7842469" y="425597"/>
              <a:ext cx="1237839" cy="261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100" dirty="0" err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mineducacioncol</a:t>
              </a:r>
              <a:endParaRPr lang="es-ES" sz="11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" name="CuadroTexto 6"/>
            <p:cNvSpPr txBox="1"/>
            <p:nvPr/>
          </p:nvSpPr>
          <p:spPr>
            <a:xfrm>
              <a:off x="3479656" y="430789"/>
              <a:ext cx="3220351" cy="261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Ministerio de Educación Nacional</a:t>
              </a:r>
            </a:p>
          </p:txBody>
        </p:sp>
        <p:sp>
          <p:nvSpPr>
            <p:cNvPr id="8" name="CuadroTexto 7"/>
            <p:cNvSpPr txBox="1"/>
            <p:nvPr/>
          </p:nvSpPr>
          <p:spPr>
            <a:xfrm>
              <a:off x="6121500" y="435593"/>
              <a:ext cx="1199367" cy="261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1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@</a:t>
              </a:r>
              <a:r>
                <a:rPr lang="es-ES" sz="1100" dirty="0" err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Mineducacion</a:t>
              </a:r>
              <a:endParaRPr lang="es-ES" sz="11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9377" y="415822"/>
              <a:ext cx="315400" cy="308365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79546" y="423135"/>
              <a:ext cx="304656" cy="297860"/>
            </a:xfrm>
            <a:prstGeom prst="rect">
              <a:avLst/>
            </a:prstGeom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62821" y="426158"/>
              <a:ext cx="304828" cy="298029"/>
            </a:xfrm>
            <a:prstGeom prst="rect">
              <a:avLst/>
            </a:prstGeom>
          </p:spPr>
        </p:pic>
      </p:grpSp>
      <p:pic>
        <p:nvPicPr>
          <p:cNvPr id="12" name="Imagen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5" y="228769"/>
            <a:ext cx="5527207" cy="791064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218388" y="5914109"/>
            <a:ext cx="3220351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Jenny Vargas </a:t>
            </a:r>
            <a:r>
              <a:rPr lang="es-CO" b="1" dirty="0" err="1">
                <a:solidFill>
                  <a:schemeClr val="bg1"/>
                </a:solidFill>
              </a:rPr>
              <a:t>Guataquira</a:t>
            </a:r>
            <a:endParaRPr lang="es-CO" b="1" dirty="0">
              <a:solidFill>
                <a:schemeClr val="bg1"/>
              </a:solidFill>
            </a:endParaRPr>
          </a:p>
          <a:p>
            <a:r>
              <a:rPr lang="es-CO" b="1" dirty="0">
                <a:solidFill>
                  <a:schemeClr val="bg1"/>
                </a:solidFill>
              </a:rPr>
              <a:t>jevargas@mineducacion.gov.co</a:t>
            </a:r>
          </a:p>
          <a:p>
            <a:endParaRPr lang="es-ES" sz="11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609120" y="2683139"/>
            <a:ext cx="34877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6600" b="1" dirty="0">
                <a:solidFill>
                  <a:schemeClr val="bg1"/>
                </a:solidFill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1248279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9A253B70-1207-4EF2-9007-D612629DE3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456" y="5949280"/>
            <a:ext cx="4779141" cy="6840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7817" y="1643501"/>
            <a:ext cx="3175894" cy="2333287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" y="1"/>
            <a:ext cx="3971108" cy="6633280"/>
          </a:xfrm>
          <a:prstGeom prst="rect">
            <a:avLst/>
          </a:prstGeom>
          <a:solidFill>
            <a:srgbClr val="075676"/>
          </a:solidFill>
          <a:ln>
            <a:solidFill>
              <a:srgbClr val="0756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/>
          <p:cNvSpPr txBox="1"/>
          <p:nvPr/>
        </p:nvSpPr>
        <p:spPr>
          <a:xfrm>
            <a:off x="202989" y="2211270"/>
            <a:ext cx="36489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bg1"/>
                </a:solidFill>
                <a:latin typeface="Segoe UI"/>
                <a:cs typeface="Segoe UI"/>
              </a:rPr>
              <a:t>¿Por qué educación Inclusiva e Intercultural ?  </a:t>
            </a:r>
            <a:endParaRPr lang="es-ES" sz="3600" b="1" dirty="0">
              <a:solidFill>
                <a:schemeClr val="bg1"/>
              </a:solidFill>
              <a:latin typeface="Segoe UI"/>
              <a:cs typeface="Segoe UI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149764" y="19165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s-ES_tradnl" dirty="0">
                <a:latin typeface="Verdana"/>
                <a:cs typeface="Verdana"/>
              </a:rPr>
              <a:t>La educación inclusiva e intercultural debe ser entendida como una </a:t>
            </a:r>
            <a:r>
              <a:rPr lang="es-ES_tradnl" dirty="0">
                <a:solidFill>
                  <a:srgbClr val="0070C0"/>
                </a:solidFill>
                <a:latin typeface="Verdana"/>
                <a:cs typeface="Verdana"/>
              </a:rPr>
              <a:t>estrategia central</a:t>
            </a:r>
            <a:r>
              <a:rPr lang="es-ES_tradnl" dirty="0">
                <a:latin typeface="Verdana"/>
                <a:cs typeface="Verdana"/>
              </a:rPr>
              <a:t> para luchar contra la exclusión social.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397026" y="423682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ct val="0"/>
              </a:spcBef>
            </a:pPr>
            <a:r>
              <a:rPr lang="es-CO" altLang="es-CO" dirty="0">
                <a:latin typeface="Verdana"/>
                <a:cs typeface="Verdana"/>
              </a:rPr>
              <a:t>Estrategia que permite potenciar y valorar la </a:t>
            </a:r>
            <a:r>
              <a:rPr lang="es-CO" altLang="es-CO" dirty="0">
                <a:solidFill>
                  <a:srgbClr val="0070C0"/>
                </a:solidFill>
                <a:latin typeface="Verdana"/>
                <a:cs typeface="Verdana"/>
              </a:rPr>
              <a:t>diversidad</a:t>
            </a:r>
            <a:r>
              <a:rPr lang="es-CO" altLang="es-CO" dirty="0">
                <a:latin typeface="Verdana"/>
                <a:cs typeface="Verdana"/>
              </a:rPr>
              <a:t>, promover el </a:t>
            </a:r>
            <a:r>
              <a:rPr lang="es-CO" altLang="es-CO" dirty="0">
                <a:solidFill>
                  <a:srgbClr val="0070C0"/>
                </a:solidFill>
                <a:latin typeface="Verdana"/>
                <a:cs typeface="Verdana"/>
              </a:rPr>
              <a:t>respeto </a:t>
            </a:r>
            <a:r>
              <a:rPr lang="es-CO" altLang="es-CO" dirty="0">
                <a:latin typeface="Verdana"/>
                <a:cs typeface="Verdana"/>
              </a:rPr>
              <a:t>a ser diferente y facilitar la </a:t>
            </a:r>
            <a:r>
              <a:rPr lang="es-CO" altLang="es-CO" dirty="0">
                <a:solidFill>
                  <a:srgbClr val="0070C0"/>
                </a:solidFill>
                <a:latin typeface="Verdana"/>
                <a:cs typeface="Verdana"/>
              </a:rPr>
              <a:t>participación </a:t>
            </a:r>
            <a:r>
              <a:rPr lang="es-CO" altLang="es-CO" dirty="0">
                <a:latin typeface="Verdana"/>
                <a:cs typeface="Verdana"/>
              </a:rPr>
              <a:t>de la comunidad dentro de una estructura </a:t>
            </a:r>
            <a:r>
              <a:rPr lang="es-CO" altLang="es-CO" dirty="0">
                <a:solidFill>
                  <a:srgbClr val="0070C0"/>
                </a:solidFill>
                <a:latin typeface="Verdana"/>
                <a:cs typeface="Verdana"/>
              </a:rPr>
              <a:t>intercultural.</a:t>
            </a:r>
            <a:endParaRPr lang="es-CO" altLang="es-CO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916335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B29B1672-13C2-44A8-A920-95B0E1706DFF}"/>
              </a:ext>
            </a:extLst>
          </p:cNvPr>
          <p:cNvSpPr/>
          <p:nvPr/>
        </p:nvSpPr>
        <p:spPr>
          <a:xfrm>
            <a:off x="4761431" y="3846878"/>
            <a:ext cx="795899" cy="504056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" name="Marcador de conteni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12" y="1"/>
            <a:ext cx="1579418" cy="687673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A253B70-1207-4EF2-9007-D612629DE3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456" y="5949280"/>
            <a:ext cx="4779141" cy="684000"/>
          </a:xfrm>
          <a:prstGeom prst="rect">
            <a:avLst/>
          </a:prstGeom>
        </p:spPr>
      </p:pic>
      <p:pic>
        <p:nvPicPr>
          <p:cNvPr id="10" name="Imagen 9" descr="Captura de pantalla 2016-07-20 a las 11.50.31 p.m..png">
            <a:extLst>
              <a:ext uri="{FF2B5EF4-FFF2-40B4-BE49-F238E27FC236}">
                <a16:creationId xmlns:a16="http://schemas.microsoft.com/office/drawing/2014/main" id="{E7A31F4B-5340-48B1-BC3C-AC4FD06B975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7" t="12351" r="30277"/>
          <a:stretch/>
        </p:blipFill>
        <p:spPr>
          <a:xfrm>
            <a:off x="1370363" y="1699018"/>
            <a:ext cx="3139580" cy="406544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B958C99-8726-449D-BB01-B069F77B27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877" y="1699021"/>
            <a:ext cx="2943303" cy="4146363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8" name="Rectángulo 49">
            <a:extLst>
              <a:ext uri="{FF2B5EF4-FFF2-40B4-BE49-F238E27FC236}">
                <a16:creationId xmlns:a16="http://schemas.microsoft.com/office/drawing/2014/main" id="{875FCF07-E2F1-4463-A29F-44F63E398DB5}"/>
              </a:ext>
            </a:extLst>
          </p:cNvPr>
          <p:cNvSpPr/>
          <p:nvPr/>
        </p:nvSpPr>
        <p:spPr>
          <a:xfrm rot="5400000">
            <a:off x="2820184" y="-1809028"/>
            <a:ext cx="982932" cy="4836121"/>
          </a:xfrm>
          <a:custGeom>
            <a:avLst/>
            <a:gdLst>
              <a:gd name="connsiteX0" fmla="*/ 0 w 483478"/>
              <a:gd name="connsiteY0" fmla="*/ 0 h 5282664"/>
              <a:gd name="connsiteX1" fmla="*/ 483478 w 483478"/>
              <a:gd name="connsiteY1" fmla="*/ 0 h 5282664"/>
              <a:gd name="connsiteX2" fmla="*/ 483478 w 483478"/>
              <a:gd name="connsiteY2" fmla="*/ 5282664 h 5282664"/>
              <a:gd name="connsiteX3" fmla="*/ 0 w 483478"/>
              <a:gd name="connsiteY3" fmla="*/ 5282664 h 5282664"/>
              <a:gd name="connsiteX4" fmla="*/ 0 w 483478"/>
              <a:gd name="connsiteY4" fmla="*/ 0 h 5282664"/>
              <a:gd name="connsiteX0" fmla="*/ 0 w 483478"/>
              <a:gd name="connsiteY0" fmla="*/ 0 h 5454114"/>
              <a:gd name="connsiteX1" fmla="*/ 483478 w 483478"/>
              <a:gd name="connsiteY1" fmla="*/ 0 h 5454114"/>
              <a:gd name="connsiteX2" fmla="*/ 475314 w 483478"/>
              <a:gd name="connsiteY2" fmla="*/ 5454114 h 5454114"/>
              <a:gd name="connsiteX3" fmla="*/ 0 w 483478"/>
              <a:gd name="connsiteY3" fmla="*/ 5282664 h 5454114"/>
              <a:gd name="connsiteX4" fmla="*/ 0 w 483478"/>
              <a:gd name="connsiteY4" fmla="*/ 0 h 5454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478" h="5454114">
                <a:moveTo>
                  <a:pt x="0" y="0"/>
                </a:moveTo>
                <a:lnTo>
                  <a:pt x="483478" y="0"/>
                </a:lnTo>
                <a:cubicBezTo>
                  <a:pt x="480757" y="1818038"/>
                  <a:pt x="478035" y="3636076"/>
                  <a:pt x="475314" y="5454114"/>
                </a:cubicBezTo>
                <a:lnTo>
                  <a:pt x="0" y="5282664"/>
                </a:lnTo>
                <a:lnTo>
                  <a:pt x="0" y="0"/>
                </a:lnTo>
                <a:close/>
              </a:path>
            </a:pathLst>
          </a:custGeom>
          <a:solidFill>
            <a:srgbClr val="075676">
              <a:alpha val="8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9" tIns="45707" rIns="91379" bIns="45707" rtlCol="0" anchor="ctr"/>
          <a:lstStyle/>
          <a:p>
            <a:pPr algn="ctr"/>
            <a:endParaRPr lang="es-ES" sz="1733" dirty="0">
              <a:latin typeface="Segoe UI"/>
              <a:cs typeface="Segoe UI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E6BF69F-24D8-49E8-8C79-96C4564A2202}"/>
              </a:ext>
            </a:extLst>
          </p:cNvPr>
          <p:cNvSpPr txBox="1"/>
          <p:nvPr/>
        </p:nvSpPr>
        <p:spPr>
          <a:xfrm>
            <a:off x="941755" y="232765"/>
            <a:ext cx="4836121" cy="830970"/>
          </a:xfrm>
          <a:prstGeom prst="rect">
            <a:avLst/>
          </a:prstGeom>
          <a:noFill/>
        </p:spPr>
        <p:txBody>
          <a:bodyPr wrap="square" lIns="91379" tIns="45707" rIns="91379" bIns="45707" rtlCol="0">
            <a:spAutoFit/>
          </a:bodyPr>
          <a:lstStyle/>
          <a:p>
            <a:pPr algn="r"/>
            <a:r>
              <a:rPr lang="es-ES" sz="2400" b="1" dirty="0">
                <a:solidFill>
                  <a:schemeClr val="bg1"/>
                </a:solidFill>
                <a:latin typeface="Segoe UI"/>
                <a:cs typeface="Segoe UI"/>
              </a:rPr>
              <a:t>Política de Educación Inclusiva</a:t>
            </a:r>
          </a:p>
          <a:p>
            <a:pPr algn="r"/>
            <a:r>
              <a:rPr lang="es-ES" sz="2400" b="1" dirty="0">
                <a:solidFill>
                  <a:schemeClr val="bg1"/>
                </a:solidFill>
                <a:latin typeface="Segoe UI"/>
                <a:cs typeface="Segoe UI"/>
              </a:rPr>
              <a:t>MEN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C9A094B4-4C61-4FFB-B6EF-4CE58B4B2935}"/>
              </a:ext>
            </a:extLst>
          </p:cNvPr>
          <p:cNvGrpSpPr/>
          <p:nvPr/>
        </p:nvGrpSpPr>
        <p:grpSpPr>
          <a:xfrm>
            <a:off x="5900460" y="303676"/>
            <a:ext cx="777111" cy="689148"/>
            <a:chOff x="4867653" y="223539"/>
            <a:chExt cx="777111" cy="689148"/>
          </a:xfrm>
        </p:grpSpPr>
        <p:sp>
          <p:nvSpPr>
            <p:cNvPr id="14" name="Cheurón 23">
              <a:extLst>
                <a:ext uri="{FF2B5EF4-FFF2-40B4-BE49-F238E27FC236}">
                  <a16:creationId xmlns:a16="http://schemas.microsoft.com/office/drawing/2014/main" id="{7C191760-2181-4B25-ABBB-781815F5C6A8}"/>
                </a:ext>
              </a:extLst>
            </p:cNvPr>
            <p:cNvSpPr/>
            <p:nvPr/>
          </p:nvSpPr>
          <p:spPr>
            <a:xfrm>
              <a:off x="5229526" y="223539"/>
              <a:ext cx="415238" cy="689148"/>
            </a:xfrm>
            <a:prstGeom prst="chevron">
              <a:avLst>
                <a:gd name="adj" fmla="val 4709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1600" dirty="0">
                <a:solidFill>
                  <a:schemeClr val="tx1"/>
                </a:solidFill>
              </a:endParaRPr>
            </a:p>
          </p:txBody>
        </p:sp>
        <p:sp>
          <p:nvSpPr>
            <p:cNvPr id="15" name="Cheurón 24">
              <a:extLst>
                <a:ext uri="{FF2B5EF4-FFF2-40B4-BE49-F238E27FC236}">
                  <a16:creationId xmlns:a16="http://schemas.microsoft.com/office/drawing/2014/main" id="{4DB384E7-71A6-4A11-81E6-53C2B4AA70A7}"/>
                </a:ext>
              </a:extLst>
            </p:cNvPr>
            <p:cNvSpPr/>
            <p:nvPr/>
          </p:nvSpPr>
          <p:spPr>
            <a:xfrm>
              <a:off x="4867653" y="223539"/>
              <a:ext cx="415238" cy="689148"/>
            </a:xfrm>
            <a:prstGeom prst="chevron">
              <a:avLst>
                <a:gd name="adj" fmla="val 4709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1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1595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5702207" y="3017616"/>
            <a:ext cx="1669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Título</a:t>
            </a: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AB0E84BE-4D72-468E-83D4-D9D08F322C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154" y="6114655"/>
            <a:ext cx="4779141" cy="684000"/>
          </a:xfrm>
          <a:prstGeom prst="rect">
            <a:avLst/>
          </a:prstGeom>
        </p:spPr>
      </p:pic>
      <p:pic>
        <p:nvPicPr>
          <p:cNvPr id="22" name="Marcador de contenido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8734"/>
            <a:ext cx="1579419" cy="6876735"/>
          </a:xfrm>
          <a:prstGeom prst="rect">
            <a:avLst/>
          </a:prstGeom>
        </p:spPr>
      </p:pic>
      <p:grpSp>
        <p:nvGrpSpPr>
          <p:cNvPr id="7" name="Agrupar 6"/>
          <p:cNvGrpSpPr/>
          <p:nvPr/>
        </p:nvGrpSpPr>
        <p:grpSpPr>
          <a:xfrm>
            <a:off x="1259633" y="1907244"/>
            <a:ext cx="7704368" cy="3767169"/>
            <a:chOff x="-409530" y="1401879"/>
            <a:chExt cx="9305392" cy="4915809"/>
          </a:xfrm>
        </p:grpSpPr>
        <p:graphicFrame>
          <p:nvGraphicFramePr>
            <p:cNvPr id="8" name="Diagrama 7"/>
            <p:cNvGraphicFramePr/>
            <p:nvPr>
              <p:extLst/>
            </p:nvPr>
          </p:nvGraphicFramePr>
          <p:xfrm>
            <a:off x="107504" y="1412776"/>
            <a:ext cx="8352928" cy="482453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sp>
          <p:nvSpPr>
            <p:cNvPr id="9" name="CuadroTexto 7"/>
            <p:cNvSpPr txBox="1">
              <a:spLocks noChangeArrowheads="1"/>
            </p:cNvSpPr>
            <p:nvPr/>
          </p:nvSpPr>
          <p:spPr bwMode="auto">
            <a:xfrm>
              <a:off x="5524944" y="1486364"/>
              <a:ext cx="3168650" cy="542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r"/>
              <a:r>
                <a:rPr lang="es-ES" sz="1051" b="1" dirty="0">
                  <a:solidFill>
                    <a:schemeClr val="accent1">
                      <a:lumMod val="75000"/>
                    </a:schemeClr>
                  </a:solidFill>
                  <a:latin typeface="Verdana"/>
                  <a:cs typeface="Verdana"/>
                </a:rPr>
                <a:t>“Tener voz y ser aceptado por lo que uno es” (Calvo, 2009)</a:t>
              </a:r>
            </a:p>
          </p:txBody>
        </p:sp>
        <p:sp>
          <p:nvSpPr>
            <p:cNvPr id="10" name="Cerrar llave 9"/>
            <p:cNvSpPr>
              <a:spLocks/>
            </p:cNvSpPr>
            <p:nvPr/>
          </p:nvSpPr>
          <p:spPr bwMode="auto">
            <a:xfrm>
              <a:off x="5329603" y="1401879"/>
              <a:ext cx="287337" cy="792162"/>
            </a:xfrm>
            <a:prstGeom prst="rightBrace">
              <a:avLst>
                <a:gd name="adj1" fmla="val 8335"/>
                <a:gd name="adj2" fmla="val 50000"/>
              </a:avLst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s-ES" sz="1051" b="1">
                <a:solidFill>
                  <a:schemeClr val="accent1">
                    <a:lumMod val="75000"/>
                  </a:schemeClr>
                </a:solidFill>
                <a:latin typeface="Verdana"/>
                <a:cs typeface="Verdana"/>
              </a:endParaRPr>
            </a:p>
          </p:txBody>
        </p:sp>
        <p:sp>
          <p:nvSpPr>
            <p:cNvPr id="11" name="Cerrar llave 10"/>
            <p:cNvSpPr>
              <a:spLocks/>
            </p:cNvSpPr>
            <p:nvPr/>
          </p:nvSpPr>
          <p:spPr bwMode="auto">
            <a:xfrm>
              <a:off x="5082925" y="5353128"/>
              <a:ext cx="287337" cy="792162"/>
            </a:xfrm>
            <a:prstGeom prst="rightBrace">
              <a:avLst>
                <a:gd name="adj1" fmla="val 8335"/>
                <a:gd name="adj2" fmla="val 50000"/>
              </a:avLst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s-ES" sz="1051" b="1">
                <a:solidFill>
                  <a:schemeClr val="accent1">
                    <a:lumMod val="75000"/>
                  </a:schemeClr>
                </a:solidFill>
                <a:latin typeface="Verdana"/>
                <a:cs typeface="Verdana"/>
              </a:endParaRPr>
            </a:p>
          </p:txBody>
        </p:sp>
        <p:sp>
          <p:nvSpPr>
            <p:cNvPr id="12" name="Cerrar llave 11"/>
            <p:cNvSpPr>
              <a:spLocks/>
            </p:cNvSpPr>
            <p:nvPr/>
          </p:nvSpPr>
          <p:spPr bwMode="auto">
            <a:xfrm flipH="1">
              <a:off x="1367376" y="4489528"/>
              <a:ext cx="161925" cy="863600"/>
            </a:xfrm>
            <a:prstGeom prst="rightBrace">
              <a:avLst>
                <a:gd name="adj1" fmla="val 8321"/>
                <a:gd name="adj2" fmla="val 50000"/>
              </a:avLst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s-ES" sz="1051" b="1">
                <a:solidFill>
                  <a:schemeClr val="accent1">
                    <a:lumMod val="75000"/>
                  </a:schemeClr>
                </a:solidFill>
                <a:latin typeface="Verdana"/>
                <a:cs typeface="Verdana"/>
              </a:endParaRPr>
            </a:p>
          </p:txBody>
        </p:sp>
        <p:sp>
          <p:nvSpPr>
            <p:cNvPr id="14" name="Cerrar llave 13"/>
            <p:cNvSpPr>
              <a:spLocks/>
            </p:cNvSpPr>
            <p:nvPr/>
          </p:nvSpPr>
          <p:spPr bwMode="auto">
            <a:xfrm flipH="1">
              <a:off x="1492948" y="2441280"/>
              <a:ext cx="161925" cy="865187"/>
            </a:xfrm>
            <a:prstGeom prst="rightBrace">
              <a:avLst>
                <a:gd name="adj1" fmla="val 8336"/>
                <a:gd name="adj2" fmla="val 50000"/>
              </a:avLst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s-ES" sz="1051" b="1">
                <a:solidFill>
                  <a:schemeClr val="accent1">
                    <a:lumMod val="75000"/>
                  </a:schemeClr>
                </a:solidFill>
                <a:latin typeface="Verdana"/>
                <a:cs typeface="Verdana"/>
              </a:endParaRPr>
            </a:p>
          </p:txBody>
        </p:sp>
        <p:sp>
          <p:nvSpPr>
            <p:cNvPr id="15" name="CuadroTexto 14"/>
            <p:cNvSpPr txBox="1">
              <a:spLocks noChangeArrowheads="1"/>
            </p:cNvSpPr>
            <p:nvPr/>
          </p:nvSpPr>
          <p:spPr bwMode="auto">
            <a:xfrm>
              <a:off x="-140286" y="2406747"/>
              <a:ext cx="1584326" cy="753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r"/>
              <a:r>
                <a:rPr lang="es-ES" sz="1051" b="1" dirty="0">
                  <a:solidFill>
                    <a:schemeClr val="accent1">
                      <a:lumMod val="75000"/>
                    </a:schemeClr>
                  </a:solidFill>
                  <a:latin typeface="Verdana"/>
                  <a:cs typeface="Verdana"/>
                </a:rPr>
                <a:t>Dar a cada estudiante lo que necesita</a:t>
              </a:r>
            </a:p>
          </p:txBody>
        </p:sp>
        <p:sp>
          <p:nvSpPr>
            <p:cNvPr id="16" name="Cerrar llave 15"/>
            <p:cNvSpPr>
              <a:spLocks/>
            </p:cNvSpPr>
            <p:nvPr/>
          </p:nvSpPr>
          <p:spPr bwMode="auto">
            <a:xfrm>
              <a:off x="6550585" y="2426297"/>
              <a:ext cx="287339" cy="792163"/>
            </a:xfrm>
            <a:prstGeom prst="rightBrace">
              <a:avLst>
                <a:gd name="adj1" fmla="val 8335"/>
                <a:gd name="adj2" fmla="val 50000"/>
              </a:avLst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s-ES" sz="1051" b="1">
                <a:solidFill>
                  <a:schemeClr val="accent1">
                    <a:lumMod val="75000"/>
                  </a:schemeClr>
                </a:solidFill>
                <a:latin typeface="Verdana"/>
                <a:cs typeface="Verdana"/>
              </a:endParaRPr>
            </a:p>
          </p:txBody>
        </p:sp>
        <p:sp>
          <p:nvSpPr>
            <p:cNvPr id="17" name="CuadroTexto 7"/>
            <p:cNvSpPr txBox="1">
              <a:spLocks noChangeArrowheads="1"/>
            </p:cNvSpPr>
            <p:nvPr/>
          </p:nvSpPr>
          <p:spPr bwMode="auto">
            <a:xfrm>
              <a:off x="6644690" y="2512457"/>
              <a:ext cx="2132013" cy="1175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r"/>
              <a:r>
                <a:rPr lang="es-ES" sz="1051" b="1" dirty="0">
                  <a:solidFill>
                    <a:schemeClr val="accent1">
                      <a:lumMod val="75000"/>
                    </a:schemeClr>
                  </a:solidFill>
                  <a:latin typeface="Verdana"/>
                  <a:cs typeface="Verdana"/>
                </a:rPr>
                <a:t>Condiciones óptimas que permiten el mejoramiento continuo de las personas </a:t>
              </a:r>
            </a:p>
          </p:txBody>
        </p:sp>
        <p:sp>
          <p:nvSpPr>
            <p:cNvPr id="18" name="Cerrar llave 17"/>
            <p:cNvSpPr>
              <a:spLocks/>
            </p:cNvSpPr>
            <p:nvPr/>
          </p:nvSpPr>
          <p:spPr bwMode="auto">
            <a:xfrm>
              <a:off x="6965600" y="4234973"/>
              <a:ext cx="287337" cy="792163"/>
            </a:xfrm>
            <a:prstGeom prst="rightBrace">
              <a:avLst>
                <a:gd name="adj1" fmla="val 8335"/>
                <a:gd name="adj2" fmla="val 50000"/>
              </a:avLst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s-ES" sz="1051" b="1">
                <a:solidFill>
                  <a:schemeClr val="accent1">
                    <a:lumMod val="75000"/>
                  </a:schemeClr>
                </a:solidFill>
                <a:latin typeface="Verdana"/>
                <a:cs typeface="Verdana"/>
              </a:endParaRPr>
            </a:p>
          </p:txBody>
        </p:sp>
        <p:sp>
          <p:nvSpPr>
            <p:cNvPr id="19" name="CuadroTexto 7"/>
            <p:cNvSpPr txBox="1">
              <a:spLocks noChangeArrowheads="1"/>
            </p:cNvSpPr>
            <p:nvPr/>
          </p:nvSpPr>
          <p:spPr bwMode="auto">
            <a:xfrm>
              <a:off x="6745938" y="4131241"/>
              <a:ext cx="2149924" cy="1175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r"/>
              <a:r>
                <a:rPr lang="es-ES" sz="1051" b="1" dirty="0">
                  <a:solidFill>
                    <a:schemeClr val="accent1">
                      <a:lumMod val="75000"/>
                    </a:schemeClr>
                  </a:solidFill>
                  <a:latin typeface="Verdana"/>
                  <a:cs typeface="Verdana"/>
                </a:rPr>
                <a:t>Conjunto de relaciones entre diversas culturas que conduce a la transformación</a:t>
              </a:r>
            </a:p>
          </p:txBody>
        </p:sp>
        <p:sp>
          <p:nvSpPr>
            <p:cNvPr id="20" name="CuadroTexto 7"/>
            <p:cNvSpPr txBox="1">
              <a:spLocks noChangeArrowheads="1"/>
            </p:cNvSpPr>
            <p:nvPr/>
          </p:nvSpPr>
          <p:spPr bwMode="auto">
            <a:xfrm>
              <a:off x="5372976" y="5353130"/>
              <a:ext cx="2447926" cy="964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r"/>
              <a:r>
                <a:rPr lang="es-ES" sz="1051" b="1" dirty="0">
                  <a:solidFill>
                    <a:schemeClr val="accent1">
                      <a:lumMod val="75000"/>
                    </a:schemeClr>
                  </a:solidFill>
                  <a:latin typeface="Verdana"/>
                  <a:cs typeface="Verdana"/>
                </a:rPr>
                <a:t>Capacidad del sistema y las IES , de dar respuesta a necesidades concretas del entorno</a:t>
              </a:r>
            </a:p>
          </p:txBody>
        </p:sp>
        <p:sp>
          <p:nvSpPr>
            <p:cNvPr id="13" name="CuadroTexto 12"/>
            <p:cNvSpPr txBox="1">
              <a:spLocks noChangeArrowheads="1"/>
            </p:cNvSpPr>
            <p:nvPr/>
          </p:nvSpPr>
          <p:spPr bwMode="auto">
            <a:xfrm>
              <a:off x="-409530" y="4334973"/>
              <a:ext cx="1610080" cy="1175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r"/>
              <a:r>
                <a:rPr lang="es-ES" sz="1051" b="1" dirty="0">
                  <a:solidFill>
                    <a:schemeClr val="accent1">
                      <a:lumMod val="75000"/>
                    </a:schemeClr>
                  </a:solidFill>
                  <a:latin typeface="Verdana"/>
                  <a:cs typeface="Verdana"/>
                </a:rPr>
                <a:t>Característica inherente del ser humano y a la naturaleza misma</a:t>
              </a:r>
            </a:p>
          </p:txBody>
        </p:sp>
      </p:grpSp>
      <p:sp>
        <p:nvSpPr>
          <p:cNvPr id="28" name="Rectángulo 49">
            <a:extLst>
              <a:ext uri="{FF2B5EF4-FFF2-40B4-BE49-F238E27FC236}">
                <a16:creationId xmlns:a16="http://schemas.microsoft.com/office/drawing/2014/main" id="{875FCF07-E2F1-4463-A29F-44F63E398DB5}"/>
              </a:ext>
            </a:extLst>
          </p:cNvPr>
          <p:cNvSpPr/>
          <p:nvPr/>
        </p:nvSpPr>
        <p:spPr>
          <a:xfrm rot="5400000">
            <a:off x="2820184" y="-1809028"/>
            <a:ext cx="982932" cy="4836121"/>
          </a:xfrm>
          <a:custGeom>
            <a:avLst/>
            <a:gdLst>
              <a:gd name="connsiteX0" fmla="*/ 0 w 483478"/>
              <a:gd name="connsiteY0" fmla="*/ 0 h 5282664"/>
              <a:gd name="connsiteX1" fmla="*/ 483478 w 483478"/>
              <a:gd name="connsiteY1" fmla="*/ 0 h 5282664"/>
              <a:gd name="connsiteX2" fmla="*/ 483478 w 483478"/>
              <a:gd name="connsiteY2" fmla="*/ 5282664 h 5282664"/>
              <a:gd name="connsiteX3" fmla="*/ 0 w 483478"/>
              <a:gd name="connsiteY3" fmla="*/ 5282664 h 5282664"/>
              <a:gd name="connsiteX4" fmla="*/ 0 w 483478"/>
              <a:gd name="connsiteY4" fmla="*/ 0 h 5282664"/>
              <a:gd name="connsiteX0" fmla="*/ 0 w 483478"/>
              <a:gd name="connsiteY0" fmla="*/ 0 h 5454114"/>
              <a:gd name="connsiteX1" fmla="*/ 483478 w 483478"/>
              <a:gd name="connsiteY1" fmla="*/ 0 h 5454114"/>
              <a:gd name="connsiteX2" fmla="*/ 475314 w 483478"/>
              <a:gd name="connsiteY2" fmla="*/ 5454114 h 5454114"/>
              <a:gd name="connsiteX3" fmla="*/ 0 w 483478"/>
              <a:gd name="connsiteY3" fmla="*/ 5282664 h 5454114"/>
              <a:gd name="connsiteX4" fmla="*/ 0 w 483478"/>
              <a:gd name="connsiteY4" fmla="*/ 0 h 5454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478" h="5454114">
                <a:moveTo>
                  <a:pt x="0" y="0"/>
                </a:moveTo>
                <a:lnTo>
                  <a:pt x="483478" y="0"/>
                </a:lnTo>
                <a:cubicBezTo>
                  <a:pt x="480757" y="1818038"/>
                  <a:pt x="478035" y="3636076"/>
                  <a:pt x="475314" y="5454114"/>
                </a:cubicBezTo>
                <a:lnTo>
                  <a:pt x="0" y="5282664"/>
                </a:lnTo>
                <a:lnTo>
                  <a:pt x="0" y="0"/>
                </a:lnTo>
                <a:close/>
              </a:path>
            </a:pathLst>
          </a:custGeom>
          <a:solidFill>
            <a:srgbClr val="075676">
              <a:alpha val="8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9" tIns="45707" rIns="91379" bIns="45707" rtlCol="0" anchor="ctr"/>
          <a:lstStyle/>
          <a:p>
            <a:pPr algn="ctr"/>
            <a:endParaRPr lang="es-ES" sz="1733" dirty="0">
              <a:latin typeface="Segoe UI"/>
              <a:cs typeface="Segoe UI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6E6BF69F-24D8-49E8-8C79-96C4564A2202}"/>
              </a:ext>
            </a:extLst>
          </p:cNvPr>
          <p:cNvSpPr txBox="1"/>
          <p:nvPr/>
        </p:nvSpPr>
        <p:spPr>
          <a:xfrm>
            <a:off x="941755" y="232765"/>
            <a:ext cx="4836121" cy="1200302"/>
          </a:xfrm>
          <a:prstGeom prst="rect">
            <a:avLst/>
          </a:prstGeom>
          <a:noFill/>
        </p:spPr>
        <p:txBody>
          <a:bodyPr wrap="square" lIns="91379" tIns="45707" rIns="91379" bIns="45707" rtlCol="0">
            <a:spAutoFit/>
          </a:bodyPr>
          <a:lstStyle/>
          <a:p>
            <a:pPr algn="r"/>
            <a:r>
              <a:rPr lang="es-ES" sz="2400" b="1" dirty="0">
                <a:solidFill>
                  <a:schemeClr val="bg1"/>
                </a:solidFill>
                <a:latin typeface="Segoe UI"/>
                <a:cs typeface="Segoe UI"/>
              </a:rPr>
              <a:t>Características de la Educación Inclusiva</a:t>
            </a:r>
          </a:p>
          <a:p>
            <a:pPr algn="r"/>
            <a:r>
              <a:rPr lang="es-ES" sz="2400" b="1" dirty="0">
                <a:solidFill>
                  <a:schemeClr val="bg1"/>
                </a:solidFill>
                <a:latin typeface="Segoe UI"/>
                <a:cs typeface="Segoe UI"/>
              </a:rPr>
              <a:t>MEN</a:t>
            </a:r>
          </a:p>
        </p:txBody>
      </p:sp>
      <p:grpSp>
        <p:nvGrpSpPr>
          <p:cNvPr id="30" name="Grupo 29">
            <a:extLst>
              <a:ext uri="{FF2B5EF4-FFF2-40B4-BE49-F238E27FC236}">
                <a16:creationId xmlns:a16="http://schemas.microsoft.com/office/drawing/2014/main" id="{C9A094B4-4C61-4FFB-B6EF-4CE58B4B2935}"/>
              </a:ext>
            </a:extLst>
          </p:cNvPr>
          <p:cNvGrpSpPr/>
          <p:nvPr/>
        </p:nvGrpSpPr>
        <p:grpSpPr>
          <a:xfrm>
            <a:off x="5900460" y="303676"/>
            <a:ext cx="777111" cy="689148"/>
            <a:chOff x="4867653" y="223539"/>
            <a:chExt cx="777111" cy="689148"/>
          </a:xfrm>
        </p:grpSpPr>
        <p:sp>
          <p:nvSpPr>
            <p:cNvPr id="31" name="Cheurón 23">
              <a:extLst>
                <a:ext uri="{FF2B5EF4-FFF2-40B4-BE49-F238E27FC236}">
                  <a16:creationId xmlns:a16="http://schemas.microsoft.com/office/drawing/2014/main" id="{7C191760-2181-4B25-ABBB-781815F5C6A8}"/>
                </a:ext>
              </a:extLst>
            </p:cNvPr>
            <p:cNvSpPr/>
            <p:nvPr/>
          </p:nvSpPr>
          <p:spPr>
            <a:xfrm>
              <a:off x="5229526" y="223539"/>
              <a:ext cx="415238" cy="689148"/>
            </a:xfrm>
            <a:prstGeom prst="chevron">
              <a:avLst>
                <a:gd name="adj" fmla="val 4709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1600" dirty="0">
                <a:solidFill>
                  <a:schemeClr val="tx1"/>
                </a:solidFill>
              </a:endParaRPr>
            </a:p>
          </p:txBody>
        </p:sp>
        <p:sp>
          <p:nvSpPr>
            <p:cNvPr id="32" name="Cheurón 24">
              <a:extLst>
                <a:ext uri="{FF2B5EF4-FFF2-40B4-BE49-F238E27FC236}">
                  <a16:creationId xmlns:a16="http://schemas.microsoft.com/office/drawing/2014/main" id="{4DB384E7-71A6-4A11-81E6-53C2B4AA70A7}"/>
                </a:ext>
              </a:extLst>
            </p:cNvPr>
            <p:cNvSpPr/>
            <p:nvPr/>
          </p:nvSpPr>
          <p:spPr>
            <a:xfrm>
              <a:off x="4867653" y="223539"/>
              <a:ext cx="415238" cy="689148"/>
            </a:xfrm>
            <a:prstGeom prst="chevron">
              <a:avLst>
                <a:gd name="adj" fmla="val 4709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1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6135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5702207" y="3017616"/>
            <a:ext cx="1669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Título</a:t>
            </a:r>
          </a:p>
        </p:txBody>
      </p:sp>
      <p:grpSp>
        <p:nvGrpSpPr>
          <p:cNvPr id="7" name="Agrupar 6"/>
          <p:cNvGrpSpPr/>
          <p:nvPr/>
        </p:nvGrpSpPr>
        <p:grpSpPr>
          <a:xfrm>
            <a:off x="362730" y="1397797"/>
            <a:ext cx="7541045" cy="4194689"/>
            <a:chOff x="3450225" y="1916832"/>
            <a:chExt cx="5392367" cy="4155131"/>
          </a:xfrm>
        </p:grpSpPr>
        <p:graphicFrame>
          <p:nvGraphicFramePr>
            <p:cNvPr id="8" name="7 Diagrama"/>
            <p:cNvGraphicFramePr/>
            <p:nvPr>
              <p:extLst>
                <p:ext uri="{D42A27DB-BD31-4B8C-83A1-F6EECF244321}">
                  <p14:modId xmlns:p14="http://schemas.microsoft.com/office/powerpoint/2010/main" val="1455183883"/>
                </p:ext>
              </p:extLst>
            </p:nvPr>
          </p:nvGraphicFramePr>
          <p:xfrm>
            <a:off x="3450225" y="1916832"/>
            <a:ext cx="4824535" cy="396044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9" name="1 CuadroTexto"/>
            <p:cNvSpPr txBox="1"/>
            <p:nvPr/>
          </p:nvSpPr>
          <p:spPr>
            <a:xfrm>
              <a:off x="8398486" y="2615578"/>
              <a:ext cx="444106" cy="3456385"/>
            </a:xfrm>
            <a:prstGeom prst="rect">
              <a:avLst/>
            </a:prstGeom>
            <a:noFill/>
          </p:spPr>
          <p:txBody>
            <a:bodyPr vert="wordArtVert">
              <a:spAutoFit/>
            </a:bodyPr>
            <a:lstStyle/>
            <a:p>
              <a:pPr>
                <a:defRPr/>
              </a:pPr>
              <a:r>
                <a:rPr lang="es-CO" sz="2400" b="1" dirty="0">
                  <a:solidFill>
                    <a:srgbClr val="052E51"/>
                  </a:solidFill>
                  <a:latin typeface="Verdana"/>
                  <a:cs typeface="Verdana"/>
                </a:rPr>
                <a:t>GÉNERO</a:t>
              </a:r>
            </a:p>
          </p:txBody>
        </p:sp>
        <p:grpSp>
          <p:nvGrpSpPr>
            <p:cNvPr id="10" name="Agrupar 9"/>
            <p:cNvGrpSpPr/>
            <p:nvPr/>
          </p:nvGrpSpPr>
          <p:grpSpPr>
            <a:xfrm>
              <a:off x="5354759" y="2272085"/>
              <a:ext cx="2941556" cy="3168650"/>
              <a:chOff x="5418334" y="2272085"/>
              <a:chExt cx="2941556" cy="3168650"/>
            </a:xfrm>
          </p:grpSpPr>
          <p:sp>
            <p:nvSpPr>
              <p:cNvPr id="11" name="2 Cerrar llave"/>
              <p:cNvSpPr/>
              <p:nvPr/>
            </p:nvSpPr>
            <p:spPr>
              <a:xfrm>
                <a:off x="7855065" y="2272085"/>
                <a:ext cx="504825" cy="3168650"/>
              </a:xfrm>
              <a:prstGeom prst="rightBrac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CO" dirty="0">
                  <a:latin typeface="Verdana"/>
                  <a:ea typeface="ＭＳ Ｐゴシック" pitchFamily="34" charset="-128"/>
                  <a:cs typeface="Verdana"/>
                </a:endParaRPr>
              </a:p>
            </p:txBody>
          </p:sp>
          <p:grpSp>
            <p:nvGrpSpPr>
              <p:cNvPr id="12" name="14 Grupo"/>
              <p:cNvGrpSpPr>
                <a:grpSpLocks/>
              </p:cNvGrpSpPr>
              <p:nvPr/>
            </p:nvGrpSpPr>
            <p:grpSpPr bwMode="auto">
              <a:xfrm>
                <a:off x="5418334" y="3423055"/>
                <a:ext cx="1592262" cy="1079499"/>
                <a:chOff x="3000135" y="2546096"/>
                <a:chExt cx="1544571" cy="1544570"/>
              </a:xfrm>
            </p:grpSpPr>
            <p:sp>
              <p:nvSpPr>
                <p:cNvPr id="13" name="15 Rectángulo redondeado"/>
                <p:cNvSpPr/>
                <p:nvPr/>
              </p:nvSpPr>
              <p:spPr>
                <a:xfrm>
                  <a:off x="3000135" y="2546096"/>
                  <a:ext cx="1544571" cy="1544570"/>
                </a:xfrm>
                <a:prstGeom prst="round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</p:sp>
            <p:sp>
              <p:nvSpPr>
                <p:cNvPr id="14" name="16 Rectángulo"/>
                <p:cNvSpPr/>
                <p:nvPr/>
              </p:nvSpPr>
              <p:spPr>
                <a:xfrm>
                  <a:off x="3075593" y="2621053"/>
                  <a:ext cx="1393657" cy="1394656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lIns="51435" tIns="51435" rIns="51435" bIns="51435" anchor="ctr"/>
                <a:lstStyle/>
                <a:p>
                  <a:pPr algn="ctr" defTabSz="600068">
                    <a:lnSpc>
                      <a:spcPct val="90000"/>
                    </a:lnSpc>
                    <a:spcAft>
                      <a:spcPct val="35000"/>
                    </a:spcAft>
                  </a:pPr>
                  <a:r>
                    <a:rPr lang="es-CO" sz="1500" dirty="0">
                      <a:solidFill>
                        <a:srgbClr val="000000"/>
                      </a:solidFill>
                      <a:latin typeface="Verdana"/>
                      <a:ea typeface="ＭＳ Ｐゴシック" charset="0"/>
                      <a:cs typeface="Verdana"/>
                    </a:rPr>
                    <a:t>Población con </a:t>
                  </a:r>
                  <a:r>
                    <a:rPr lang="es-CO" sz="1500" b="1" dirty="0">
                      <a:solidFill>
                        <a:srgbClr val="000000"/>
                      </a:solidFill>
                      <a:latin typeface="Verdana"/>
                      <a:ea typeface="ＭＳ Ｐゴシック" charset="0"/>
                      <a:cs typeface="Verdana"/>
                    </a:rPr>
                    <a:t>discapacidad</a:t>
                  </a:r>
                </a:p>
              </p:txBody>
            </p:sp>
          </p:grpSp>
        </p:grpSp>
      </p:grpSp>
      <p:sp>
        <p:nvSpPr>
          <p:cNvPr id="2" name="CuadroTexto 1"/>
          <p:cNvSpPr txBox="1"/>
          <p:nvPr/>
        </p:nvSpPr>
        <p:spPr>
          <a:xfrm>
            <a:off x="7833388" y="2340798"/>
            <a:ext cx="584647" cy="2646295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>
              <a:defRPr/>
            </a:pPr>
            <a:r>
              <a:rPr lang="es-ES" sz="1100" b="1" dirty="0">
                <a:solidFill>
                  <a:srgbClr val="052E51"/>
                </a:solidFill>
                <a:latin typeface="Verdana"/>
                <a:cs typeface="Verdana"/>
              </a:rPr>
              <a:t>Identidades de Género 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FB74ED3B-347F-4341-B139-C741DA4E326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372" y="6088941"/>
            <a:ext cx="4779141" cy="684000"/>
          </a:xfrm>
          <a:prstGeom prst="rect">
            <a:avLst/>
          </a:prstGeom>
        </p:spPr>
      </p:pic>
      <p:pic>
        <p:nvPicPr>
          <p:cNvPr id="16" name="Marcador de contenido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8734"/>
            <a:ext cx="1579419" cy="6876735"/>
          </a:xfrm>
          <a:prstGeom prst="rect">
            <a:avLst/>
          </a:prstGeom>
        </p:spPr>
      </p:pic>
      <p:sp>
        <p:nvSpPr>
          <p:cNvPr id="17" name="Rectángulo 49">
            <a:extLst>
              <a:ext uri="{FF2B5EF4-FFF2-40B4-BE49-F238E27FC236}">
                <a16:creationId xmlns:a16="http://schemas.microsoft.com/office/drawing/2014/main" id="{875FCF07-E2F1-4463-A29F-44F63E398DB5}"/>
              </a:ext>
            </a:extLst>
          </p:cNvPr>
          <p:cNvSpPr/>
          <p:nvPr/>
        </p:nvSpPr>
        <p:spPr>
          <a:xfrm rot="5400000">
            <a:off x="2919763" y="-1908607"/>
            <a:ext cx="783773" cy="4836121"/>
          </a:xfrm>
          <a:custGeom>
            <a:avLst/>
            <a:gdLst>
              <a:gd name="connsiteX0" fmla="*/ 0 w 483478"/>
              <a:gd name="connsiteY0" fmla="*/ 0 h 5282664"/>
              <a:gd name="connsiteX1" fmla="*/ 483478 w 483478"/>
              <a:gd name="connsiteY1" fmla="*/ 0 h 5282664"/>
              <a:gd name="connsiteX2" fmla="*/ 483478 w 483478"/>
              <a:gd name="connsiteY2" fmla="*/ 5282664 h 5282664"/>
              <a:gd name="connsiteX3" fmla="*/ 0 w 483478"/>
              <a:gd name="connsiteY3" fmla="*/ 5282664 h 5282664"/>
              <a:gd name="connsiteX4" fmla="*/ 0 w 483478"/>
              <a:gd name="connsiteY4" fmla="*/ 0 h 5282664"/>
              <a:gd name="connsiteX0" fmla="*/ 0 w 483478"/>
              <a:gd name="connsiteY0" fmla="*/ 0 h 5454114"/>
              <a:gd name="connsiteX1" fmla="*/ 483478 w 483478"/>
              <a:gd name="connsiteY1" fmla="*/ 0 h 5454114"/>
              <a:gd name="connsiteX2" fmla="*/ 475314 w 483478"/>
              <a:gd name="connsiteY2" fmla="*/ 5454114 h 5454114"/>
              <a:gd name="connsiteX3" fmla="*/ 0 w 483478"/>
              <a:gd name="connsiteY3" fmla="*/ 5282664 h 5454114"/>
              <a:gd name="connsiteX4" fmla="*/ 0 w 483478"/>
              <a:gd name="connsiteY4" fmla="*/ 0 h 5454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478" h="5454114">
                <a:moveTo>
                  <a:pt x="0" y="0"/>
                </a:moveTo>
                <a:lnTo>
                  <a:pt x="483478" y="0"/>
                </a:lnTo>
                <a:cubicBezTo>
                  <a:pt x="480757" y="1818038"/>
                  <a:pt x="478035" y="3636076"/>
                  <a:pt x="475314" y="5454114"/>
                </a:cubicBezTo>
                <a:lnTo>
                  <a:pt x="0" y="5282664"/>
                </a:lnTo>
                <a:lnTo>
                  <a:pt x="0" y="0"/>
                </a:lnTo>
                <a:close/>
              </a:path>
            </a:pathLst>
          </a:custGeom>
          <a:solidFill>
            <a:srgbClr val="075676">
              <a:alpha val="8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9" tIns="45707" rIns="91379" bIns="45707" rtlCol="0" anchor="ctr"/>
          <a:lstStyle/>
          <a:p>
            <a:pPr algn="ctr"/>
            <a:endParaRPr lang="es-ES" sz="1733" dirty="0">
              <a:latin typeface="Segoe UI"/>
              <a:cs typeface="Segoe UI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E6BF69F-24D8-49E8-8C79-96C4564A2202}"/>
              </a:ext>
            </a:extLst>
          </p:cNvPr>
          <p:cNvSpPr txBox="1"/>
          <p:nvPr/>
        </p:nvSpPr>
        <p:spPr>
          <a:xfrm>
            <a:off x="941755" y="232765"/>
            <a:ext cx="4836121" cy="461639"/>
          </a:xfrm>
          <a:prstGeom prst="rect">
            <a:avLst/>
          </a:prstGeom>
          <a:noFill/>
        </p:spPr>
        <p:txBody>
          <a:bodyPr wrap="square" lIns="91379" tIns="45707" rIns="91379" bIns="45707" rtlCol="0">
            <a:spAutoFit/>
          </a:bodyPr>
          <a:lstStyle/>
          <a:p>
            <a:pPr algn="r"/>
            <a:r>
              <a:rPr lang="es-ES" sz="2400" b="1" dirty="0">
                <a:solidFill>
                  <a:schemeClr val="bg1"/>
                </a:solidFill>
                <a:latin typeface="Segoe UI"/>
                <a:cs typeface="Segoe UI"/>
              </a:rPr>
              <a:t>Poblaciones priorizadas</a:t>
            </a: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C9A094B4-4C61-4FFB-B6EF-4CE58B4B2935}"/>
              </a:ext>
            </a:extLst>
          </p:cNvPr>
          <p:cNvGrpSpPr/>
          <p:nvPr/>
        </p:nvGrpSpPr>
        <p:grpSpPr>
          <a:xfrm>
            <a:off x="5846187" y="178873"/>
            <a:ext cx="777111" cy="689148"/>
            <a:chOff x="4867653" y="223539"/>
            <a:chExt cx="777111" cy="689148"/>
          </a:xfrm>
        </p:grpSpPr>
        <p:sp>
          <p:nvSpPr>
            <p:cNvPr id="21" name="Cheurón 23">
              <a:extLst>
                <a:ext uri="{FF2B5EF4-FFF2-40B4-BE49-F238E27FC236}">
                  <a16:creationId xmlns:a16="http://schemas.microsoft.com/office/drawing/2014/main" id="{7C191760-2181-4B25-ABBB-781815F5C6A8}"/>
                </a:ext>
              </a:extLst>
            </p:cNvPr>
            <p:cNvSpPr/>
            <p:nvPr/>
          </p:nvSpPr>
          <p:spPr>
            <a:xfrm>
              <a:off x="5229526" y="223539"/>
              <a:ext cx="415238" cy="689148"/>
            </a:xfrm>
            <a:prstGeom prst="chevron">
              <a:avLst>
                <a:gd name="adj" fmla="val 4709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1600" dirty="0">
                <a:solidFill>
                  <a:schemeClr val="tx1"/>
                </a:solidFill>
              </a:endParaRPr>
            </a:p>
          </p:txBody>
        </p:sp>
        <p:sp>
          <p:nvSpPr>
            <p:cNvPr id="22" name="Cheurón 24">
              <a:extLst>
                <a:ext uri="{FF2B5EF4-FFF2-40B4-BE49-F238E27FC236}">
                  <a16:creationId xmlns:a16="http://schemas.microsoft.com/office/drawing/2014/main" id="{4DB384E7-71A6-4A11-81E6-53C2B4AA70A7}"/>
                </a:ext>
              </a:extLst>
            </p:cNvPr>
            <p:cNvSpPr/>
            <p:nvPr/>
          </p:nvSpPr>
          <p:spPr>
            <a:xfrm>
              <a:off x="4867653" y="223539"/>
              <a:ext cx="415238" cy="689148"/>
            </a:xfrm>
            <a:prstGeom prst="chevron">
              <a:avLst>
                <a:gd name="adj" fmla="val 4709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1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5348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5702207" y="3017616"/>
            <a:ext cx="1669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Título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C101FAB-4400-4995-916D-996968926F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6" y="5949280"/>
            <a:ext cx="4779141" cy="684000"/>
          </a:xfrm>
          <a:prstGeom prst="rect">
            <a:avLst/>
          </a:prstGeom>
        </p:spPr>
      </p:pic>
      <p:pic>
        <p:nvPicPr>
          <p:cNvPr id="8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8734"/>
            <a:ext cx="1579419" cy="6876735"/>
          </a:xfrm>
          <a:prstGeom prst="rect">
            <a:avLst/>
          </a:prstGeom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419221875"/>
              </p:ext>
            </p:extLst>
          </p:nvPr>
        </p:nvGraphicFramePr>
        <p:xfrm>
          <a:off x="1145178" y="953590"/>
          <a:ext cx="7998823" cy="5465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6062" y="1626450"/>
            <a:ext cx="1904522" cy="135197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33549" y="1617427"/>
            <a:ext cx="2059099" cy="140018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51531" y="1463120"/>
            <a:ext cx="1901740" cy="151233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51492" y="3840480"/>
            <a:ext cx="2539694" cy="1415244"/>
          </a:xfrm>
          <a:prstGeom prst="rect">
            <a:avLst/>
          </a:prstGeom>
        </p:spPr>
      </p:pic>
      <p:sp>
        <p:nvSpPr>
          <p:cNvPr id="12" name="Rectángulo 49">
            <a:extLst>
              <a:ext uri="{FF2B5EF4-FFF2-40B4-BE49-F238E27FC236}">
                <a16:creationId xmlns:a16="http://schemas.microsoft.com/office/drawing/2014/main" id="{875FCF07-E2F1-4463-A29F-44F63E398DB5}"/>
              </a:ext>
            </a:extLst>
          </p:cNvPr>
          <p:cNvSpPr/>
          <p:nvPr/>
        </p:nvSpPr>
        <p:spPr>
          <a:xfrm rot="5400000">
            <a:off x="2952421" y="-1941266"/>
            <a:ext cx="718456" cy="4836121"/>
          </a:xfrm>
          <a:custGeom>
            <a:avLst/>
            <a:gdLst>
              <a:gd name="connsiteX0" fmla="*/ 0 w 483478"/>
              <a:gd name="connsiteY0" fmla="*/ 0 h 5282664"/>
              <a:gd name="connsiteX1" fmla="*/ 483478 w 483478"/>
              <a:gd name="connsiteY1" fmla="*/ 0 h 5282664"/>
              <a:gd name="connsiteX2" fmla="*/ 483478 w 483478"/>
              <a:gd name="connsiteY2" fmla="*/ 5282664 h 5282664"/>
              <a:gd name="connsiteX3" fmla="*/ 0 w 483478"/>
              <a:gd name="connsiteY3" fmla="*/ 5282664 h 5282664"/>
              <a:gd name="connsiteX4" fmla="*/ 0 w 483478"/>
              <a:gd name="connsiteY4" fmla="*/ 0 h 5282664"/>
              <a:gd name="connsiteX0" fmla="*/ 0 w 483478"/>
              <a:gd name="connsiteY0" fmla="*/ 0 h 5454114"/>
              <a:gd name="connsiteX1" fmla="*/ 483478 w 483478"/>
              <a:gd name="connsiteY1" fmla="*/ 0 h 5454114"/>
              <a:gd name="connsiteX2" fmla="*/ 475314 w 483478"/>
              <a:gd name="connsiteY2" fmla="*/ 5454114 h 5454114"/>
              <a:gd name="connsiteX3" fmla="*/ 0 w 483478"/>
              <a:gd name="connsiteY3" fmla="*/ 5282664 h 5454114"/>
              <a:gd name="connsiteX4" fmla="*/ 0 w 483478"/>
              <a:gd name="connsiteY4" fmla="*/ 0 h 5454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478" h="5454114">
                <a:moveTo>
                  <a:pt x="0" y="0"/>
                </a:moveTo>
                <a:lnTo>
                  <a:pt x="483478" y="0"/>
                </a:lnTo>
                <a:cubicBezTo>
                  <a:pt x="480757" y="1818038"/>
                  <a:pt x="478035" y="3636076"/>
                  <a:pt x="475314" y="5454114"/>
                </a:cubicBezTo>
                <a:lnTo>
                  <a:pt x="0" y="5282664"/>
                </a:lnTo>
                <a:lnTo>
                  <a:pt x="0" y="0"/>
                </a:lnTo>
                <a:close/>
              </a:path>
            </a:pathLst>
          </a:custGeom>
          <a:solidFill>
            <a:srgbClr val="075676">
              <a:alpha val="8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9" tIns="45707" rIns="91379" bIns="45707" rtlCol="0" anchor="ctr"/>
          <a:lstStyle/>
          <a:p>
            <a:pPr algn="ctr"/>
            <a:endParaRPr lang="es-ES" sz="1733" dirty="0">
              <a:latin typeface="Segoe UI"/>
              <a:cs typeface="Segoe UI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E6BF69F-24D8-49E8-8C79-96C4564A2202}"/>
              </a:ext>
            </a:extLst>
          </p:cNvPr>
          <p:cNvSpPr txBox="1"/>
          <p:nvPr/>
        </p:nvSpPr>
        <p:spPr>
          <a:xfrm>
            <a:off x="730883" y="243941"/>
            <a:ext cx="4836121" cy="461639"/>
          </a:xfrm>
          <a:prstGeom prst="rect">
            <a:avLst/>
          </a:prstGeom>
          <a:noFill/>
        </p:spPr>
        <p:txBody>
          <a:bodyPr wrap="square" lIns="91379" tIns="45707" rIns="91379" bIns="45707" rtlCol="0">
            <a:spAutoFit/>
          </a:bodyPr>
          <a:lstStyle/>
          <a:p>
            <a:pPr algn="r"/>
            <a:r>
              <a:rPr lang="es-ES" sz="2400" b="1" dirty="0">
                <a:solidFill>
                  <a:schemeClr val="bg1"/>
                </a:solidFill>
                <a:latin typeface="Segoe UI"/>
                <a:cs typeface="Segoe UI"/>
              </a:rPr>
              <a:t>Desafíos</a:t>
            </a: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C9A094B4-4C61-4FFB-B6EF-4CE58B4B2935}"/>
              </a:ext>
            </a:extLst>
          </p:cNvPr>
          <p:cNvGrpSpPr/>
          <p:nvPr/>
        </p:nvGrpSpPr>
        <p:grpSpPr>
          <a:xfrm>
            <a:off x="5892415" y="193486"/>
            <a:ext cx="777111" cy="583570"/>
            <a:chOff x="4867653" y="223539"/>
            <a:chExt cx="777111" cy="689148"/>
          </a:xfrm>
        </p:grpSpPr>
        <p:sp>
          <p:nvSpPr>
            <p:cNvPr id="15" name="Cheurón 23">
              <a:extLst>
                <a:ext uri="{FF2B5EF4-FFF2-40B4-BE49-F238E27FC236}">
                  <a16:creationId xmlns:a16="http://schemas.microsoft.com/office/drawing/2014/main" id="{7C191760-2181-4B25-ABBB-781815F5C6A8}"/>
                </a:ext>
              </a:extLst>
            </p:cNvPr>
            <p:cNvSpPr/>
            <p:nvPr/>
          </p:nvSpPr>
          <p:spPr>
            <a:xfrm>
              <a:off x="5229526" y="223539"/>
              <a:ext cx="415238" cy="689148"/>
            </a:xfrm>
            <a:prstGeom prst="chevron">
              <a:avLst>
                <a:gd name="adj" fmla="val 4709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Cheurón 24">
              <a:extLst>
                <a:ext uri="{FF2B5EF4-FFF2-40B4-BE49-F238E27FC236}">
                  <a16:creationId xmlns:a16="http://schemas.microsoft.com/office/drawing/2014/main" id="{4DB384E7-71A6-4A11-81E6-53C2B4AA70A7}"/>
                </a:ext>
              </a:extLst>
            </p:cNvPr>
            <p:cNvSpPr/>
            <p:nvPr/>
          </p:nvSpPr>
          <p:spPr>
            <a:xfrm>
              <a:off x="4867653" y="223539"/>
              <a:ext cx="415238" cy="689148"/>
            </a:xfrm>
            <a:prstGeom prst="chevron">
              <a:avLst>
                <a:gd name="adj" fmla="val 4709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1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2383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1 CuadroTexto"/>
          <p:cNvSpPr txBox="1">
            <a:spLocks noChangeArrowheads="1"/>
          </p:cNvSpPr>
          <p:nvPr/>
        </p:nvSpPr>
        <p:spPr bwMode="auto">
          <a:xfrm>
            <a:off x="1475656" y="1977690"/>
            <a:ext cx="7236544" cy="327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algn="just">
              <a:defRPr/>
            </a:pPr>
            <a:r>
              <a:rPr lang="es-ES" sz="2300" b="0" dirty="0">
                <a:latin typeface="Verdana"/>
                <a:cs typeface="Verdana"/>
              </a:rPr>
              <a:t>Herramienta que le permite a las instituciones de educación superior </a:t>
            </a:r>
            <a:r>
              <a:rPr lang="es-ES" sz="2300" b="0" dirty="0">
                <a:solidFill>
                  <a:srgbClr val="0070C0"/>
                </a:solidFill>
                <a:latin typeface="Verdana"/>
                <a:cs typeface="Verdana"/>
              </a:rPr>
              <a:t>identificar las condiciones </a:t>
            </a:r>
            <a:r>
              <a:rPr lang="es-ES" sz="2300" b="0" dirty="0">
                <a:latin typeface="Verdana"/>
                <a:cs typeface="Verdana"/>
              </a:rPr>
              <a:t>en que se  encuentran con respecto a la atención a la </a:t>
            </a:r>
            <a:r>
              <a:rPr lang="es-ES" sz="2300" b="0" dirty="0">
                <a:solidFill>
                  <a:srgbClr val="0070C0"/>
                </a:solidFill>
                <a:latin typeface="Verdana"/>
                <a:cs typeface="Verdana"/>
              </a:rPr>
              <a:t>diversidad</a:t>
            </a:r>
            <a:r>
              <a:rPr lang="es-ES" sz="2300" b="0" dirty="0">
                <a:latin typeface="Verdana"/>
                <a:cs typeface="Verdana"/>
              </a:rPr>
              <a:t>, analizar sus fortalezas y oportunidades de mejoramiento y tomar decisiones que cualifiquen el aprendizaje, la participación y la convivencia de la comunidad. </a:t>
            </a:r>
          </a:p>
          <a:p>
            <a:pPr marL="0" indent="0" algn="just">
              <a:defRPr/>
            </a:pPr>
            <a:endParaRPr lang="es-ES" sz="2300" b="0" dirty="0">
              <a:latin typeface="Verdana"/>
              <a:cs typeface="Verdana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A253B70-1207-4EF2-9007-D612629DE3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862" y="5949280"/>
            <a:ext cx="4779141" cy="684000"/>
          </a:xfrm>
          <a:prstGeom prst="rect">
            <a:avLst/>
          </a:prstGeom>
        </p:spPr>
      </p:pic>
      <p:pic>
        <p:nvPicPr>
          <p:cNvPr id="7" name="Marcador de contenido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734"/>
            <a:ext cx="1475656" cy="6876735"/>
          </a:xfrm>
          <a:prstGeom prst="rect">
            <a:avLst/>
          </a:prstGeom>
        </p:spPr>
      </p:pic>
      <p:sp>
        <p:nvSpPr>
          <p:cNvPr id="6" name="Rectángulo 49">
            <a:extLst>
              <a:ext uri="{FF2B5EF4-FFF2-40B4-BE49-F238E27FC236}">
                <a16:creationId xmlns:a16="http://schemas.microsoft.com/office/drawing/2014/main" id="{875FCF07-E2F1-4463-A29F-44F63E398DB5}"/>
              </a:ext>
            </a:extLst>
          </p:cNvPr>
          <p:cNvSpPr/>
          <p:nvPr/>
        </p:nvSpPr>
        <p:spPr>
          <a:xfrm rot="5400000">
            <a:off x="2851355" y="-1840201"/>
            <a:ext cx="920587" cy="4836121"/>
          </a:xfrm>
          <a:custGeom>
            <a:avLst/>
            <a:gdLst>
              <a:gd name="connsiteX0" fmla="*/ 0 w 483478"/>
              <a:gd name="connsiteY0" fmla="*/ 0 h 5282664"/>
              <a:gd name="connsiteX1" fmla="*/ 483478 w 483478"/>
              <a:gd name="connsiteY1" fmla="*/ 0 h 5282664"/>
              <a:gd name="connsiteX2" fmla="*/ 483478 w 483478"/>
              <a:gd name="connsiteY2" fmla="*/ 5282664 h 5282664"/>
              <a:gd name="connsiteX3" fmla="*/ 0 w 483478"/>
              <a:gd name="connsiteY3" fmla="*/ 5282664 h 5282664"/>
              <a:gd name="connsiteX4" fmla="*/ 0 w 483478"/>
              <a:gd name="connsiteY4" fmla="*/ 0 h 5282664"/>
              <a:gd name="connsiteX0" fmla="*/ 0 w 483478"/>
              <a:gd name="connsiteY0" fmla="*/ 0 h 5454114"/>
              <a:gd name="connsiteX1" fmla="*/ 483478 w 483478"/>
              <a:gd name="connsiteY1" fmla="*/ 0 h 5454114"/>
              <a:gd name="connsiteX2" fmla="*/ 475314 w 483478"/>
              <a:gd name="connsiteY2" fmla="*/ 5454114 h 5454114"/>
              <a:gd name="connsiteX3" fmla="*/ 0 w 483478"/>
              <a:gd name="connsiteY3" fmla="*/ 5282664 h 5454114"/>
              <a:gd name="connsiteX4" fmla="*/ 0 w 483478"/>
              <a:gd name="connsiteY4" fmla="*/ 0 h 5454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478" h="5454114">
                <a:moveTo>
                  <a:pt x="0" y="0"/>
                </a:moveTo>
                <a:lnTo>
                  <a:pt x="483478" y="0"/>
                </a:lnTo>
                <a:cubicBezTo>
                  <a:pt x="480757" y="1818038"/>
                  <a:pt x="478035" y="3636076"/>
                  <a:pt x="475314" y="5454114"/>
                </a:cubicBezTo>
                <a:lnTo>
                  <a:pt x="0" y="5282664"/>
                </a:lnTo>
                <a:lnTo>
                  <a:pt x="0" y="0"/>
                </a:lnTo>
                <a:close/>
              </a:path>
            </a:pathLst>
          </a:custGeom>
          <a:solidFill>
            <a:srgbClr val="075676">
              <a:alpha val="8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9" tIns="45707" rIns="91379" bIns="45707" rtlCol="0" anchor="ctr"/>
          <a:lstStyle/>
          <a:p>
            <a:pPr algn="ctr"/>
            <a:endParaRPr lang="es-ES" sz="1733" dirty="0">
              <a:latin typeface="Segoe UI"/>
              <a:cs typeface="Segoe UI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E6BF69F-24D8-49E8-8C79-96C4564A2202}"/>
              </a:ext>
            </a:extLst>
          </p:cNvPr>
          <p:cNvSpPr txBox="1"/>
          <p:nvPr/>
        </p:nvSpPr>
        <p:spPr>
          <a:xfrm>
            <a:off x="974941" y="207182"/>
            <a:ext cx="4836121" cy="830970"/>
          </a:xfrm>
          <a:prstGeom prst="rect">
            <a:avLst/>
          </a:prstGeom>
          <a:noFill/>
        </p:spPr>
        <p:txBody>
          <a:bodyPr wrap="square" lIns="91379" tIns="45707" rIns="91379" bIns="45707" rtlCol="0">
            <a:spAutoFit/>
          </a:bodyPr>
          <a:lstStyle/>
          <a:p>
            <a:pPr algn="r"/>
            <a:r>
              <a:rPr lang="es-ES" sz="2400" b="1" dirty="0">
                <a:solidFill>
                  <a:schemeClr val="bg1"/>
                </a:solidFill>
                <a:latin typeface="Segoe UI"/>
                <a:cs typeface="Segoe UI"/>
              </a:rPr>
              <a:t>Índice de Inclusión en Educación Superior - INES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C9A094B4-4C61-4FFB-B6EF-4CE58B4B2935}"/>
              </a:ext>
            </a:extLst>
          </p:cNvPr>
          <p:cNvGrpSpPr/>
          <p:nvPr/>
        </p:nvGrpSpPr>
        <p:grpSpPr>
          <a:xfrm>
            <a:off x="5892415" y="193486"/>
            <a:ext cx="777111" cy="583570"/>
            <a:chOff x="4867653" y="223539"/>
            <a:chExt cx="777111" cy="689148"/>
          </a:xfrm>
        </p:grpSpPr>
        <p:sp>
          <p:nvSpPr>
            <p:cNvPr id="10" name="Cheurón 23">
              <a:extLst>
                <a:ext uri="{FF2B5EF4-FFF2-40B4-BE49-F238E27FC236}">
                  <a16:creationId xmlns:a16="http://schemas.microsoft.com/office/drawing/2014/main" id="{7C191760-2181-4B25-ABBB-781815F5C6A8}"/>
                </a:ext>
              </a:extLst>
            </p:cNvPr>
            <p:cNvSpPr/>
            <p:nvPr/>
          </p:nvSpPr>
          <p:spPr>
            <a:xfrm>
              <a:off x="5229526" y="223539"/>
              <a:ext cx="415238" cy="689148"/>
            </a:xfrm>
            <a:prstGeom prst="chevron">
              <a:avLst>
                <a:gd name="adj" fmla="val 4709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Cheurón 24">
              <a:extLst>
                <a:ext uri="{FF2B5EF4-FFF2-40B4-BE49-F238E27FC236}">
                  <a16:creationId xmlns:a16="http://schemas.microsoft.com/office/drawing/2014/main" id="{4DB384E7-71A6-4A11-81E6-53C2B4AA70A7}"/>
                </a:ext>
              </a:extLst>
            </p:cNvPr>
            <p:cNvSpPr/>
            <p:nvPr/>
          </p:nvSpPr>
          <p:spPr>
            <a:xfrm>
              <a:off x="4867653" y="223539"/>
              <a:ext cx="415238" cy="689148"/>
            </a:xfrm>
            <a:prstGeom prst="chevron">
              <a:avLst>
                <a:gd name="adj" fmla="val 4709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1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0483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A253B70-1207-4EF2-9007-D612629DE3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862" y="6274338"/>
            <a:ext cx="4779141" cy="684000"/>
          </a:xfrm>
          <a:prstGeom prst="rect">
            <a:avLst/>
          </a:prstGeom>
        </p:spPr>
      </p:pic>
      <p:pic>
        <p:nvPicPr>
          <p:cNvPr id="7" name="Marcador de contenido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734"/>
            <a:ext cx="1187624" cy="6876735"/>
          </a:xfrm>
          <a:prstGeom prst="rect">
            <a:avLst/>
          </a:prstGeom>
        </p:spPr>
      </p:pic>
      <p:sp>
        <p:nvSpPr>
          <p:cNvPr id="6" name="Rectángulo 49">
            <a:extLst>
              <a:ext uri="{FF2B5EF4-FFF2-40B4-BE49-F238E27FC236}">
                <a16:creationId xmlns:a16="http://schemas.microsoft.com/office/drawing/2014/main" id="{875FCF07-E2F1-4463-A29F-44F63E398DB5}"/>
              </a:ext>
            </a:extLst>
          </p:cNvPr>
          <p:cNvSpPr/>
          <p:nvPr/>
        </p:nvSpPr>
        <p:spPr>
          <a:xfrm rot="5400000">
            <a:off x="2952421" y="-1941266"/>
            <a:ext cx="718456" cy="4836121"/>
          </a:xfrm>
          <a:custGeom>
            <a:avLst/>
            <a:gdLst>
              <a:gd name="connsiteX0" fmla="*/ 0 w 483478"/>
              <a:gd name="connsiteY0" fmla="*/ 0 h 5282664"/>
              <a:gd name="connsiteX1" fmla="*/ 483478 w 483478"/>
              <a:gd name="connsiteY1" fmla="*/ 0 h 5282664"/>
              <a:gd name="connsiteX2" fmla="*/ 483478 w 483478"/>
              <a:gd name="connsiteY2" fmla="*/ 5282664 h 5282664"/>
              <a:gd name="connsiteX3" fmla="*/ 0 w 483478"/>
              <a:gd name="connsiteY3" fmla="*/ 5282664 h 5282664"/>
              <a:gd name="connsiteX4" fmla="*/ 0 w 483478"/>
              <a:gd name="connsiteY4" fmla="*/ 0 h 5282664"/>
              <a:gd name="connsiteX0" fmla="*/ 0 w 483478"/>
              <a:gd name="connsiteY0" fmla="*/ 0 h 5454114"/>
              <a:gd name="connsiteX1" fmla="*/ 483478 w 483478"/>
              <a:gd name="connsiteY1" fmla="*/ 0 h 5454114"/>
              <a:gd name="connsiteX2" fmla="*/ 475314 w 483478"/>
              <a:gd name="connsiteY2" fmla="*/ 5454114 h 5454114"/>
              <a:gd name="connsiteX3" fmla="*/ 0 w 483478"/>
              <a:gd name="connsiteY3" fmla="*/ 5282664 h 5454114"/>
              <a:gd name="connsiteX4" fmla="*/ 0 w 483478"/>
              <a:gd name="connsiteY4" fmla="*/ 0 h 5454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478" h="5454114">
                <a:moveTo>
                  <a:pt x="0" y="0"/>
                </a:moveTo>
                <a:lnTo>
                  <a:pt x="483478" y="0"/>
                </a:lnTo>
                <a:cubicBezTo>
                  <a:pt x="480757" y="1818038"/>
                  <a:pt x="478035" y="3636076"/>
                  <a:pt x="475314" y="5454114"/>
                </a:cubicBezTo>
                <a:lnTo>
                  <a:pt x="0" y="5282664"/>
                </a:lnTo>
                <a:lnTo>
                  <a:pt x="0" y="0"/>
                </a:lnTo>
                <a:close/>
              </a:path>
            </a:pathLst>
          </a:custGeom>
          <a:solidFill>
            <a:srgbClr val="075676">
              <a:alpha val="8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9" tIns="45707" rIns="91379" bIns="45707" rtlCol="0" anchor="ctr"/>
          <a:lstStyle/>
          <a:p>
            <a:pPr algn="ctr"/>
            <a:endParaRPr lang="es-ES" sz="1733" dirty="0">
              <a:latin typeface="Segoe UI"/>
              <a:cs typeface="Segoe UI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E6BF69F-24D8-49E8-8C79-96C4564A2202}"/>
              </a:ext>
            </a:extLst>
          </p:cNvPr>
          <p:cNvSpPr txBox="1"/>
          <p:nvPr/>
        </p:nvSpPr>
        <p:spPr>
          <a:xfrm>
            <a:off x="730884" y="193486"/>
            <a:ext cx="4836121" cy="523194"/>
          </a:xfrm>
          <a:prstGeom prst="rect">
            <a:avLst/>
          </a:prstGeom>
          <a:noFill/>
        </p:spPr>
        <p:txBody>
          <a:bodyPr wrap="square" lIns="91379" tIns="45707" rIns="91379" bIns="45707" rtlCol="0">
            <a:spAutoFit/>
          </a:bodyPr>
          <a:lstStyle/>
          <a:p>
            <a:pPr algn="r"/>
            <a:r>
              <a:rPr lang="es-ES" sz="2800" b="1" dirty="0">
                <a:solidFill>
                  <a:schemeClr val="bg1"/>
                </a:solidFill>
                <a:latin typeface="Segoe UI"/>
                <a:cs typeface="Segoe UI"/>
              </a:rPr>
              <a:t>Objetivos INES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C9A094B4-4C61-4FFB-B6EF-4CE58B4B2935}"/>
              </a:ext>
            </a:extLst>
          </p:cNvPr>
          <p:cNvGrpSpPr/>
          <p:nvPr/>
        </p:nvGrpSpPr>
        <p:grpSpPr>
          <a:xfrm>
            <a:off x="5892415" y="193486"/>
            <a:ext cx="777111" cy="583570"/>
            <a:chOff x="4867653" y="223539"/>
            <a:chExt cx="777111" cy="689148"/>
          </a:xfrm>
        </p:grpSpPr>
        <p:sp>
          <p:nvSpPr>
            <p:cNvPr id="10" name="Cheurón 23">
              <a:extLst>
                <a:ext uri="{FF2B5EF4-FFF2-40B4-BE49-F238E27FC236}">
                  <a16:creationId xmlns:a16="http://schemas.microsoft.com/office/drawing/2014/main" id="{7C191760-2181-4B25-ABBB-781815F5C6A8}"/>
                </a:ext>
              </a:extLst>
            </p:cNvPr>
            <p:cNvSpPr/>
            <p:nvPr/>
          </p:nvSpPr>
          <p:spPr>
            <a:xfrm>
              <a:off x="5229526" y="223539"/>
              <a:ext cx="415238" cy="689148"/>
            </a:xfrm>
            <a:prstGeom prst="chevron">
              <a:avLst>
                <a:gd name="adj" fmla="val 4709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Cheurón 24">
              <a:extLst>
                <a:ext uri="{FF2B5EF4-FFF2-40B4-BE49-F238E27FC236}">
                  <a16:creationId xmlns:a16="http://schemas.microsoft.com/office/drawing/2014/main" id="{4DB384E7-71A6-4A11-81E6-53C2B4AA70A7}"/>
                </a:ext>
              </a:extLst>
            </p:cNvPr>
            <p:cNvSpPr/>
            <p:nvPr/>
          </p:nvSpPr>
          <p:spPr>
            <a:xfrm>
              <a:off x="4867653" y="223539"/>
              <a:ext cx="415238" cy="689148"/>
            </a:xfrm>
            <a:prstGeom prst="chevron">
              <a:avLst>
                <a:gd name="adj" fmla="val 4709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1600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789943585"/>
              </p:ext>
            </p:extLst>
          </p:nvPr>
        </p:nvGraphicFramePr>
        <p:xfrm>
          <a:off x="752802" y="1016821"/>
          <a:ext cx="7864477" cy="5334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226645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Marcador de contenido 3">
            <a:extLst>
              <a:ext uri="{FF2B5EF4-FFF2-40B4-BE49-F238E27FC236}">
                <a16:creationId xmlns:a16="http://schemas.microsoft.com/office/drawing/2014/main" id="{969231FB-0542-49AC-A823-D19F57D996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734"/>
            <a:ext cx="1187624" cy="6876735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3B54F835-D535-4BD6-B155-0F562F73683E}"/>
              </a:ext>
            </a:extLst>
          </p:cNvPr>
          <p:cNvGrpSpPr/>
          <p:nvPr/>
        </p:nvGrpSpPr>
        <p:grpSpPr>
          <a:xfrm>
            <a:off x="607390" y="1169770"/>
            <a:ext cx="8280920" cy="4248472"/>
            <a:chOff x="-308139" y="692697"/>
            <a:chExt cx="12287250" cy="5221288"/>
          </a:xfrm>
        </p:grpSpPr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FED99159-2988-4D0E-A920-462C861505DD}"/>
                </a:ext>
              </a:extLst>
            </p:cNvPr>
            <p:cNvGrpSpPr/>
            <p:nvPr/>
          </p:nvGrpSpPr>
          <p:grpSpPr>
            <a:xfrm>
              <a:off x="-308139" y="692697"/>
              <a:ext cx="12287250" cy="5221288"/>
              <a:chOff x="-336715" y="692697"/>
              <a:chExt cx="12287250" cy="5221288"/>
            </a:xfrm>
          </p:grpSpPr>
          <p:grpSp>
            <p:nvGrpSpPr>
              <p:cNvPr id="6" name="Group 4">
                <a:extLst>
                  <a:ext uri="{FF2B5EF4-FFF2-40B4-BE49-F238E27FC236}">
                    <a16:creationId xmlns:a16="http://schemas.microsoft.com/office/drawing/2014/main" id="{3F6583DE-DA12-47BF-96C5-3ACB82CAF31F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-336715" y="981622"/>
                <a:ext cx="12287250" cy="4932363"/>
                <a:chOff x="-22" y="981"/>
                <a:chExt cx="5805" cy="3107"/>
              </a:xfrm>
            </p:grpSpPr>
            <p:sp>
              <p:nvSpPr>
                <p:cNvPr id="10" name="AutoShape 3">
                  <a:extLst>
                    <a:ext uri="{FF2B5EF4-FFF2-40B4-BE49-F238E27FC236}">
                      <a16:creationId xmlns:a16="http://schemas.microsoft.com/office/drawing/2014/main" id="{F0B99C10-6A1E-4E0C-AF45-ADB91F0E7E7F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-22" y="981"/>
                  <a:ext cx="5805" cy="29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 sz="3600">
                    <a:latin typeface="Verdana"/>
                    <a:cs typeface="Verdana"/>
                  </a:endParaRPr>
                </a:p>
              </p:txBody>
            </p:sp>
            <p:sp>
              <p:nvSpPr>
                <p:cNvPr id="11" name="Rectangle 7">
                  <a:extLst>
                    <a:ext uri="{FF2B5EF4-FFF2-40B4-BE49-F238E27FC236}">
                      <a16:creationId xmlns:a16="http://schemas.microsoft.com/office/drawing/2014/main" id="{152D2B61-9369-4B93-87C7-A1A2F7F47C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49" y="1071"/>
                  <a:ext cx="74" cy="2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r>
                    <a:rPr lang="es-CO" altLang="es-CO" sz="2400" b="1">
                      <a:solidFill>
                        <a:srgbClr val="000000"/>
                      </a:solidFill>
                      <a:latin typeface="Verdana"/>
                      <a:cs typeface="Verdana"/>
                    </a:rPr>
                    <a:t> </a:t>
                  </a:r>
                  <a:endParaRPr lang="es-CO" altLang="es-CO" sz="3600">
                    <a:latin typeface="Verdana"/>
                    <a:cs typeface="Verdana"/>
                  </a:endParaRPr>
                </a:p>
              </p:txBody>
            </p:sp>
            <p:sp>
              <p:nvSpPr>
                <p:cNvPr id="12" name="Rectangle 8">
                  <a:extLst>
                    <a:ext uri="{FF2B5EF4-FFF2-40B4-BE49-F238E27FC236}">
                      <a16:creationId xmlns:a16="http://schemas.microsoft.com/office/drawing/2014/main" id="{D0C895B0-5675-41DF-B37E-295DBEAA2D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60" y="1347"/>
                  <a:ext cx="74" cy="2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r>
                    <a:rPr lang="es-CO" altLang="es-CO" sz="2400" b="1">
                      <a:solidFill>
                        <a:srgbClr val="000000"/>
                      </a:solidFill>
                      <a:latin typeface="Verdana"/>
                      <a:cs typeface="Verdana"/>
                    </a:rPr>
                    <a:t> </a:t>
                  </a:r>
                  <a:endParaRPr lang="es-CO" altLang="es-CO" sz="3600">
                    <a:latin typeface="Verdana"/>
                    <a:cs typeface="Verdana"/>
                  </a:endParaRPr>
                </a:p>
              </p:txBody>
            </p:sp>
            <p:sp>
              <p:nvSpPr>
                <p:cNvPr id="13" name="Rectangle 9">
                  <a:extLst>
                    <a:ext uri="{FF2B5EF4-FFF2-40B4-BE49-F238E27FC236}">
                      <a16:creationId xmlns:a16="http://schemas.microsoft.com/office/drawing/2014/main" id="{F75E9398-C38B-42BC-BCCA-A42C66D0DA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60" y="1468"/>
                  <a:ext cx="74" cy="2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r>
                    <a:rPr lang="es-CO" altLang="es-CO" sz="2400" b="1">
                      <a:solidFill>
                        <a:srgbClr val="000000"/>
                      </a:solidFill>
                      <a:latin typeface="Verdana"/>
                      <a:cs typeface="Verdana"/>
                    </a:rPr>
                    <a:t> </a:t>
                  </a:r>
                  <a:endParaRPr lang="es-CO" altLang="es-CO" sz="3600">
                    <a:latin typeface="Verdana"/>
                    <a:cs typeface="Verdana"/>
                  </a:endParaRPr>
                </a:p>
              </p:txBody>
            </p:sp>
            <p:sp>
              <p:nvSpPr>
                <p:cNvPr id="14" name="Rectangle 10">
                  <a:extLst>
                    <a:ext uri="{FF2B5EF4-FFF2-40B4-BE49-F238E27FC236}">
                      <a16:creationId xmlns:a16="http://schemas.microsoft.com/office/drawing/2014/main" id="{86D5FA41-CD3D-4940-95D0-B71BEF7DB7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60" y="1588"/>
                  <a:ext cx="74" cy="2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r>
                    <a:rPr lang="es-CO" altLang="es-CO" sz="2400" b="1">
                      <a:solidFill>
                        <a:srgbClr val="000000"/>
                      </a:solidFill>
                      <a:latin typeface="Verdana"/>
                      <a:cs typeface="Verdana"/>
                    </a:rPr>
                    <a:t> </a:t>
                  </a:r>
                  <a:endParaRPr lang="es-CO" altLang="es-CO" sz="3600">
                    <a:latin typeface="Verdana"/>
                    <a:cs typeface="Verdana"/>
                  </a:endParaRPr>
                </a:p>
              </p:txBody>
            </p:sp>
            <p:sp>
              <p:nvSpPr>
                <p:cNvPr id="15" name="Rectangle 11">
                  <a:extLst>
                    <a:ext uri="{FF2B5EF4-FFF2-40B4-BE49-F238E27FC236}">
                      <a16:creationId xmlns:a16="http://schemas.microsoft.com/office/drawing/2014/main" id="{9AC3B132-B6B7-4271-ACE5-02C8B50685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10" y="1705"/>
                  <a:ext cx="76" cy="2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r>
                    <a:rPr lang="es-CO" altLang="es-CO" sz="2400">
                      <a:solidFill>
                        <a:srgbClr val="000000"/>
                      </a:solidFill>
                      <a:latin typeface="Verdana"/>
                      <a:cs typeface="Verdana"/>
                    </a:rPr>
                    <a:t> </a:t>
                  </a:r>
                  <a:endParaRPr lang="es-CO" altLang="es-CO" sz="3600">
                    <a:latin typeface="Verdana"/>
                    <a:cs typeface="Verdana"/>
                  </a:endParaRPr>
                </a:p>
              </p:txBody>
            </p:sp>
            <p:sp>
              <p:nvSpPr>
                <p:cNvPr id="16" name="Rectangle 12">
                  <a:extLst>
                    <a:ext uri="{FF2B5EF4-FFF2-40B4-BE49-F238E27FC236}">
                      <a16:creationId xmlns:a16="http://schemas.microsoft.com/office/drawing/2014/main" id="{2A9D8DB8-155E-485E-99FA-B336880F05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10" y="1828"/>
                  <a:ext cx="76" cy="2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r>
                    <a:rPr lang="es-CO" altLang="es-CO" sz="2400">
                      <a:solidFill>
                        <a:srgbClr val="000000"/>
                      </a:solidFill>
                      <a:latin typeface="Verdana"/>
                      <a:cs typeface="Verdana"/>
                    </a:rPr>
                    <a:t> </a:t>
                  </a:r>
                  <a:endParaRPr lang="es-CO" altLang="es-CO" sz="3600">
                    <a:latin typeface="Verdana"/>
                    <a:cs typeface="Verdana"/>
                  </a:endParaRPr>
                </a:p>
              </p:txBody>
            </p:sp>
            <p:sp>
              <p:nvSpPr>
                <p:cNvPr id="17" name="Rectangle 13">
                  <a:extLst>
                    <a:ext uri="{FF2B5EF4-FFF2-40B4-BE49-F238E27FC236}">
                      <a16:creationId xmlns:a16="http://schemas.microsoft.com/office/drawing/2014/main" id="{400C50AE-5076-435C-A494-C13FDB5D87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10" y="1950"/>
                  <a:ext cx="76" cy="2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r>
                    <a:rPr lang="es-CO" altLang="es-CO" sz="2400">
                      <a:solidFill>
                        <a:srgbClr val="000000"/>
                      </a:solidFill>
                      <a:latin typeface="Verdana"/>
                      <a:cs typeface="Verdana"/>
                    </a:rPr>
                    <a:t> </a:t>
                  </a:r>
                  <a:endParaRPr lang="es-CO" altLang="es-CO" sz="3600">
                    <a:latin typeface="Verdana"/>
                    <a:cs typeface="Verdana"/>
                  </a:endParaRPr>
                </a:p>
              </p:txBody>
            </p:sp>
            <p:sp>
              <p:nvSpPr>
                <p:cNvPr id="18" name="Rectangle 14">
                  <a:extLst>
                    <a:ext uri="{FF2B5EF4-FFF2-40B4-BE49-F238E27FC236}">
                      <a16:creationId xmlns:a16="http://schemas.microsoft.com/office/drawing/2014/main" id="{D81C2C3A-25D7-4B03-A2F4-78ACB60103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10" y="2073"/>
                  <a:ext cx="76" cy="2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r>
                    <a:rPr lang="es-CO" altLang="es-CO" sz="2400">
                      <a:solidFill>
                        <a:srgbClr val="000000"/>
                      </a:solidFill>
                      <a:latin typeface="Verdana"/>
                      <a:cs typeface="Verdana"/>
                    </a:rPr>
                    <a:t> </a:t>
                  </a:r>
                  <a:endParaRPr lang="es-CO" altLang="es-CO" sz="3600">
                    <a:latin typeface="Verdana"/>
                    <a:cs typeface="Verdana"/>
                  </a:endParaRPr>
                </a:p>
              </p:txBody>
            </p:sp>
            <p:sp>
              <p:nvSpPr>
                <p:cNvPr id="19" name="Rectangle 15">
                  <a:extLst>
                    <a:ext uri="{FF2B5EF4-FFF2-40B4-BE49-F238E27FC236}">
                      <a16:creationId xmlns:a16="http://schemas.microsoft.com/office/drawing/2014/main" id="{40BAC8B7-EEAC-47E6-A2E6-86D570D0B5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10" y="2195"/>
                  <a:ext cx="76" cy="2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r>
                    <a:rPr lang="es-CO" altLang="es-CO" sz="2400">
                      <a:solidFill>
                        <a:srgbClr val="000000"/>
                      </a:solidFill>
                      <a:latin typeface="Verdana"/>
                      <a:cs typeface="Verdana"/>
                    </a:rPr>
                    <a:t> </a:t>
                  </a:r>
                  <a:endParaRPr lang="es-CO" altLang="es-CO" sz="3600">
                    <a:latin typeface="Verdana"/>
                    <a:cs typeface="Verdana"/>
                  </a:endParaRPr>
                </a:p>
              </p:txBody>
            </p:sp>
            <p:sp>
              <p:nvSpPr>
                <p:cNvPr id="20" name="Rectangle 16">
                  <a:extLst>
                    <a:ext uri="{FF2B5EF4-FFF2-40B4-BE49-F238E27FC236}">
                      <a16:creationId xmlns:a16="http://schemas.microsoft.com/office/drawing/2014/main" id="{D5B86F96-F907-45D2-9C96-AA113A04D8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10" y="2317"/>
                  <a:ext cx="76" cy="2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r>
                    <a:rPr lang="es-CO" altLang="es-CO" sz="2400">
                      <a:solidFill>
                        <a:srgbClr val="000000"/>
                      </a:solidFill>
                      <a:latin typeface="Verdana"/>
                      <a:cs typeface="Verdana"/>
                    </a:rPr>
                    <a:t> </a:t>
                  </a:r>
                  <a:endParaRPr lang="es-CO" altLang="es-CO" sz="3600">
                    <a:latin typeface="Verdana"/>
                    <a:cs typeface="Verdana"/>
                  </a:endParaRPr>
                </a:p>
              </p:txBody>
            </p:sp>
            <p:sp>
              <p:nvSpPr>
                <p:cNvPr id="21" name="Rectangle 17">
                  <a:extLst>
                    <a:ext uri="{FF2B5EF4-FFF2-40B4-BE49-F238E27FC236}">
                      <a16:creationId xmlns:a16="http://schemas.microsoft.com/office/drawing/2014/main" id="{A5A67C7F-B690-42F1-AD07-0488A1CA43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10" y="2439"/>
                  <a:ext cx="76" cy="2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r>
                    <a:rPr lang="es-CO" altLang="es-CO" sz="2400">
                      <a:solidFill>
                        <a:srgbClr val="000000"/>
                      </a:solidFill>
                      <a:latin typeface="Verdana"/>
                      <a:cs typeface="Verdana"/>
                    </a:rPr>
                    <a:t> </a:t>
                  </a:r>
                  <a:endParaRPr lang="es-CO" altLang="es-CO" sz="3600">
                    <a:latin typeface="Verdana"/>
                    <a:cs typeface="Verdana"/>
                  </a:endParaRPr>
                </a:p>
              </p:txBody>
            </p:sp>
            <p:sp>
              <p:nvSpPr>
                <p:cNvPr id="22" name="Rectangle 18">
                  <a:extLst>
                    <a:ext uri="{FF2B5EF4-FFF2-40B4-BE49-F238E27FC236}">
                      <a16:creationId xmlns:a16="http://schemas.microsoft.com/office/drawing/2014/main" id="{B30A8EA4-8FEE-4809-A8E3-53E5A7AA3C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10" y="2562"/>
                  <a:ext cx="76" cy="2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r>
                    <a:rPr lang="es-CO" altLang="es-CO" sz="2400">
                      <a:solidFill>
                        <a:srgbClr val="000000"/>
                      </a:solidFill>
                      <a:latin typeface="Verdana"/>
                      <a:cs typeface="Verdana"/>
                    </a:rPr>
                    <a:t> </a:t>
                  </a:r>
                  <a:endParaRPr lang="es-CO" altLang="es-CO" sz="3600">
                    <a:latin typeface="Verdana"/>
                    <a:cs typeface="Verdana"/>
                  </a:endParaRPr>
                </a:p>
              </p:txBody>
            </p:sp>
            <p:sp>
              <p:nvSpPr>
                <p:cNvPr id="23" name="Rectangle 19">
                  <a:extLst>
                    <a:ext uri="{FF2B5EF4-FFF2-40B4-BE49-F238E27FC236}">
                      <a16:creationId xmlns:a16="http://schemas.microsoft.com/office/drawing/2014/main" id="{E6B4C5B1-3956-4F3B-B2B9-D43D384DED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65" y="2816"/>
                  <a:ext cx="89" cy="3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r>
                    <a:rPr lang="es-CO" altLang="es-CO" sz="2800">
                      <a:solidFill>
                        <a:srgbClr val="000000"/>
                      </a:solidFill>
                      <a:latin typeface="Verdana"/>
                      <a:cs typeface="Verdana"/>
                    </a:rPr>
                    <a:t> </a:t>
                  </a:r>
                  <a:endParaRPr lang="es-CO" altLang="es-CO" sz="3600">
                    <a:latin typeface="Verdana"/>
                    <a:cs typeface="Verdana"/>
                  </a:endParaRPr>
                </a:p>
              </p:txBody>
            </p:sp>
            <p:sp>
              <p:nvSpPr>
                <p:cNvPr id="24" name="Rectangle 20">
                  <a:extLst>
                    <a:ext uri="{FF2B5EF4-FFF2-40B4-BE49-F238E27FC236}">
                      <a16:creationId xmlns:a16="http://schemas.microsoft.com/office/drawing/2014/main" id="{729571F4-9BC4-46E0-8373-1C140C5252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65" y="3133"/>
                  <a:ext cx="89" cy="3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r>
                    <a:rPr lang="es-CO" altLang="es-CO" sz="2800">
                      <a:solidFill>
                        <a:srgbClr val="000000"/>
                      </a:solidFill>
                      <a:latin typeface="Verdana"/>
                      <a:cs typeface="Verdana"/>
                    </a:rPr>
                    <a:t> </a:t>
                  </a:r>
                  <a:endParaRPr lang="es-CO" altLang="es-CO" sz="3600">
                    <a:latin typeface="Verdana"/>
                    <a:cs typeface="Verdana"/>
                  </a:endParaRPr>
                </a:p>
              </p:txBody>
            </p:sp>
            <p:sp>
              <p:nvSpPr>
                <p:cNvPr id="25" name="Rectangle 21">
                  <a:extLst>
                    <a:ext uri="{FF2B5EF4-FFF2-40B4-BE49-F238E27FC236}">
                      <a16:creationId xmlns:a16="http://schemas.microsoft.com/office/drawing/2014/main" id="{EAE213DF-3B31-4603-853E-3B55DD079A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65" y="3449"/>
                  <a:ext cx="89" cy="3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r>
                    <a:rPr lang="es-CO" altLang="es-CO" sz="2800">
                      <a:solidFill>
                        <a:srgbClr val="000000"/>
                      </a:solidFill>
                      <a:latin typeface="Verdana"/>
                      <a:cs typeface="Verdana"/>
                    </a:rPr>
                    <a:t> </a:t>
                  </a:r>
                  <a:endParaRPr lang="es-CO" altLang="es-CO" sz="3600">
                    <a:latin typeface="Verdana"/>
                    <a:cs typeface="Verdana"/>
                  </a:endParaRPr>
                </a:p>
              </p:txBody>
            </p:sp>
            <p:sp>
              <p:nvSpPr>
                <p:cNvPr id="26" name="Freeform 22">
                  <a:extLst>
                    <a:ext uri="{FF2B5EF4-FFF2-40B4-BE49-F238E27FC236}">
                      <a16:creationId xmlns:a16="http://schemas.microsoft.com/office/drawing/2014/main" id="{61983C96-210E-47FA-BFFA-896DD3D399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" y="2473"/>
                  <a:ext cx="720" cy="402"/>
                </a:xfrm>
                <a:custGeom>
                  <a:avLst/>
                  <a:gdLst>
                    <a:gd name="T0" fmla="*/ 0 w 7476"/>
                    <a:gd name="T1" fmla="*/ 590 h 5892"/>
                    <a:gd name="T2" fmla="*/ 589 w 7476"/>
                    <a:gd name="T3" fmla="*/ 0 h 5892"/>
                    <a:gd name="T4" fmla="*/ 6887 w 7476"/>
                    <a:gd name="T5" fmla="*/ 0 h 5892"/>
                    <a:gd name="T6" fmla="*/ 7476 w 7476"/>
                    <a:gd name="T7" fmla="*/ 590 h 5892"/>
                    <a:gd name="T8" fmla="*/ 7476 w 7476"/>
                    <a:gd name="T9" fmla="*/ 5303 h 5892"/>
                    <a:gd name="T10" fmla="*/ 6887 w 7476"/>
                    <a:gd name="T11" fmla="*/ 5892 h 5892"/>
                    <a:gd name="T12" fmla="*/ 589 w 7476"/>
                    <a:gd name="T13" fmla="*/ 5892 h 5892"/>
                    <a:gd name="T14" fmla="*/ 0 w 7476"/>
                    <a:gd name="T15" fmla="*/ 5303 h 5892"/>
                    <a:gd name="T16" fmla="*/ 0 w 7476"/>
                    <a:gd name="T17" fmla="*/ 590 h 58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476" h="5892">
                      <a:moveTo>
                        <a:pt x="0" y="590"/>
                      </a:moveTo>
                      <a:cubicBezTo>
                        <a:pt x="0" y="264"/>
                        <a:pt x="264" y="0"/>
                        <a:pt x="589" y="0"/>
                      </a:cubicBezTo>
                      <a:lnTo>
                        <a:pt x="6887" y="0"/>
                      </a:lnTo>
                      <a:cubicBezTo>
                        <a:pt x="7212" y="0"/>
                        <a:pt x="7476" y="264"/>
                        <a:pt x="7476" y="590"/>
                      </a:cubicBezTo>
                      <a:lnTo>
                        <a:pt x="7476" y="5303"/>
                      </a:lnTo>
                      <a:cubicBezTo>
                        <a:pt x="7476" y="5628"/>
                        <a:pt x="7212" y="5892"/>
                        <a:pt x="6887" y="5892"/>
                      </a:cubicBezTo>
                      <a:lnTo>
                        <a:pt x="589" y="5892"/>
                      </a:lnTo>
                      <a:cubicBezTo>
                        <a:pt x="264" y="5892"/>
                        <a:pt x="0" y="5628"/>
                        <a:pt x="0" y="5303"/>
                      </a:cubicBezTo>
                      <a:lnTo>
                        <a:pt x="0" y="590"/>
                      </a:lnTo>
                      <a:close/>
                    </a:path>
                  </a:pathLst>
                </a:custGeom>
                <a:solidFill>
                  <a:srgbClr val="4F81BD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 sz="3600">
                    <a:latin typeface="Verdana"/>
                    <a:cs typeface="Verdana"/>
                  </a:endParaRPr>
                </a:p>
              </p:txBody>
            </p:sp>
            <p:sp>
              <p:nvSpPr>
                <p:cNvPr id="27" name="Freeform 23">
                  <a:extLst>
                    <a:ext uri="{FF2B5EF4-FFF2-40B4-BE49-F238E27FC236}">
                      <a16:creationId xmlns:a16="http://schemas.microsoft.com/office/drawing/2014/main" id="{76983673-B2E6-4040-B2F5-F1BA61D47E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" y="2435"/>
                  <a:ext cx="723" cy="440"/>
                </a:xfrm>
                <a:custGeom>
                  <a:avLst/>
                  <a:gdLst>
                    <a:gd name="T0" fmla="*/ 0 w 7476"/>
                    <a:gd name="T1" fmla="*/ 590 h 5892"/>
                    <a:gd name="T2" fmla="*/ 589 w 7476"/>
                    <a:gd name="T3" fmla="*/ 0 h 5892"/>
                    <a:gd name="T4" fmla="*/ 6887 w 7476"/>
                    <a:gd name="T5" fmla="*/ 0 h 5892"/>
                    <a:gd name="T6" fmla="*/ 7476 w 7476"/>
                    <a:gd name="T7" fmla="*/ 590 h 5892"/>
                    <a:gd name="T8" fmla="*/ 7476 w 7476"/>
                    <a:gd name="T9" fmla="*/ 5303 h 5892"/>
                    <a:gd name="T10" fmla="*/ 6887 w 7476"/>
                    <a:gd name="T11" fmla="*/ 5892 h 5892"/>
                    <a:gd name="T12" fmla="*/ 589 w 7476"/>
                    <a:gd name="T13" fmla="*/ 5892 h 5892"/>
                    <a:gd name="T14" fmla="*/ 0 w 7476"/>
                    <a:gd name="T15" fmla="*/ 5303 h 5892"/>
                    <a:gd name="T16" fmla="*/ 0 w 7476"/>
                    <a:gd name="T17" fmla="*/ 590 h 58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476" h="5892">
                      <a:moveTo>
                        <a:pt x="0" y="590"/>
                      </a:moveTo>
                      <a:cubicBezTo>
                        <a:pt x="0" y="264"/>
                        <a:pt x="264" y="0"/>
                        <a:pt x="589" y="0"/>
                      </a:cubicBezTo>
                      <a:lnTo>
                        <a:pt x="6887" y="0"/>
                      </a:lnTo>
                      <a:cubicBezTo>
                        <a:pt x="7212" y="0"/>
                        <a:pt x="7476" y="264"/>
                        <a:pt x="7476" y="590"/>
                      </a:cubicBezTo>
                      <a:lnTo>
                        <a:pt x="7476" y="5303"/>
                      </a:lnTo>
                      <a:cubicBezTo>
                        <a:pt x="7476" y="5628"/>
                        <a:pt x="7212" y="5892"/>
                        <a:pt x="6887" y="5892"/>
                      </a:cubicBezTo>
                      <a:lnTo>
                        <a:pt x="589" y="5892"/>
                      </a:lnTo>
                      <a:cubicBezTo>
                        <a:pt x="264" y="5892"/>
                        <a:pt x="0" y="5628"/>
                        <a:pt x="0" y="5303"/>
                      </a:cubicBezTo>
                      <a:lnTo>
                        <a:pt x="0" y="590"/>
                      </a:lnTo>
                      <a:close/>
                    </a:path>
                  </a:pathLst>
                </a:custGeom>
                <a:noFill/>
                <a:ln w="41275" cap="flat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 sz="3600">
                    <a:latin typeface="Verdana"/>
                    <a:cs typeface="Verdana"/>
                  </a:endParaRPr>
                </a:p>
              </p:txBody>
            </p:sp>
            <p:sp>
              <p:nvSpPr>
                <p:cNvPr id="28" name="Rectangle 24">
                  <a:extLst>
                    <a:ext uri="{FF2B5EF4-FFF2-40B4-BE49-F238E27FC236}">
                      <a16:creationId xmlns:a16="http://schemas.microsoft.com/office/drawing/2014/main" id="{AF31D018-91B8-4C83-A2EE-F922A51171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5" y="2465"/>
                  <a:ext cx="548" cy="2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/>
                  <a:r>
                    <a:rPr lang="es-CO" altLang="es-CO" sz="1200" dirty="0">
                      <a:solidFill>
                        <a:srgbClr val="FFFFFF"/>
                      </a:solidFill>
                      <a:latin typeface="Verdana"/>
                      <a:cs typeface="Verdana"/>
                    </a:rPr>
                    <a:t>Educación Inclusiva </a:t>
                  </a:r>
                  <a:endParaRPr lang="es-CO" altLang="es-CO" sz="2000" dirty="0">
                    <a:latin typeface="Verdana"/>
                    <a:cs typeface="Verdana"/>
                  </a:endParaRPr>
                </a:p>
              </p:txBody>
            </p:sp>
            <p:sp>
              <p:nvSpPr>
                <p:cNvPr id="29" name="Line 26">
                  <a:extLst>
                    <a:ext uri="{FF2B5EF4-FFF2-40B4-BE49-F238E27FC236}">
                      <a16:creationId xmlns:a16="http://schemas.microsoft.com/office/drawing/2014/main" id="{2B220EBD-B945-4F2B-B992-6C7DE61D88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66" y="1860"/>
                  <a:ext cx="284" cy="814"/>
                </a:xfrm>
                <a:prstGeom prst="line">
                  <a:avLst/>
                </a:prstGeom>
                <a:noFill/>
                <a:ln w="15875" cap="flat">
                  <a:solidFill>
                    <a:srgbClr val="4F81BD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 sz="3600">
                    <a:latin typeface="Verdana"/>
                    <a:cs typeface="Verdana"/>
                  </a:endParaRPr>
                </a:p>
              </p:txBody>
            </p:sp>
            <p:sp>
              <p:nvSpPr>
                <p:cNvPr id="30" name="Freeform 27">
                  <a:extLst>
                    <a:ext uri="{FF2B5EF4-FFF2-40B4-BE49-F238E27FC236}">
                      <a16:creationId xmlns:a16="http://schemas.microsoft.com/office/drawing/2014/main" id="{A188610E-66E2-4A48-8EF1-0CD47F7875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50" y="1718"/>
                  <a:ext cx="798" cy="283"/>
                </a:xfrm>
                <a:custGeom>
                  <a:avLst/>
                  <a:gdLst>
                    <a:gd name="T0" fmla="*/ 0 w 8287"/>
                    <a:gd name="T1" fmla="*/ 414 h 4143"/>
                    <a:gd name="T2" fmla="*/ 414 w 8287"/>
                    <a:gd name="T3" fmla="*/ 0 h 4143"/>
                    <a:gd name="T4" fmla="*/ 7873 w 8287"/>
                    <a:gd name="T5" fmla="*/ 0 h 4143"/>
                    <a:gd name="T6" fmla="*/ 8287 w 8287"/>
                    <a:gd name="T7" fmla="*/ 414 h 4143"/>
                    <a:gd name="T8" fmla="*/ 8287 w 8287"/>
                    <a:gd name="T9" fmla="*/ 3729 h 4143"/>
                    <a:gd name="T10" fmla="*/ 7873 w 8287"/>
                    <a:gd name="T11" fmla="*/ 4143 h 4143"/>
                    <a:gd name="T12" fmla="*/ 414 w 8287"/>
                    <a:gd name="T13" fmla="*/ 4143 h 4143"/>
                    <a:gd name="T14" fmla="*/ 0 w 8287"/>
                    <a:gd name="T15" fmla="*/ 3729 h 4143"/>
                    <a:gd name="T16" fmla="*/ 0 w 8287"/>
                    <a:gd name="T17" fmla="*/ 414 h 4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287" h="4143">
                      <a:moveTo>
                        <a:pt x="0" y="414"/>
                      </a:moveTo>
                      <a:cubicBezTo>
                        <a:pt x="0" y="185"/>
                        <a:pt x="185" y="0"/>
                        <a:pt x="414" y="0"/>
                      </a:cubicBezTo>
                      <a:lnTo>
                        <a:pt x="7873" y="0"/>
                      </a:lnTo>
                      <a:cubicBezTo>
                        <a:pt x="8101" y="0"/>
                        <a:pt x="8287" y="185"/>
                        <a:pt x="8287" y="414"/>
                      </a:cubicBezTo>
                      <a:lnTo>
                        <a:pt x="8287" y="3729"/>
                      </a:lnTo>
                      <a:cubicBezTo>
                        <a:pt x="8287" y="3958"/>
                        <a:pt x="8101" y="4143"/>
                        <a:pt x="7873" y="4143"/>
                      </a:cubicBezTo>
                      <a:lnTo>
                        <a:pt x="414" y="4143"/>
                      </a:lnTo>
                      <a:cubicBezTo>
                        <a:pt x="185" y="4143"/>
                        <a:pt x="0" y="3958"/>
                        <a:pt x="0" y="3729"/>
                      </a:cubicBezTo>
                      <a:lnTo>
                        <a:pt x="0" y="414"/>
                      </a:lnTo>
                      <a:close/>
                    </a:path>
                  </a:pathLst>
                </a:custGeom>
                <a:solidFill>
                  <a:srgbClr val="4F81BD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 sz="3600">
                    <a:latin typeface="Verdana"/>
                    <a:cs typeface="Verdana"/>
                  </a:endParaRPr>
                </a:p>
              </p:txBody>
            </p:sp>
            <p:sp>
              <p:nvSpPr>
                <p:cNvPr id="31" name="Freeform 28">
                  <a:extLst>
                    <a:ext uri="{FF2B5EF4-FFF2-40B4-BE49-F238E27FC236}">
                      <a16:creationId xmlns:a16="http://schemas.microsoft.com/office/drawing/2014/main" id="{CFB4DAA4-73C5-4693-9BCF-1832E2085C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50" y="1718"/>
                  <a:ext cx="798" cy="283"/>
                </a:xfrm>
                <a:custGeom>
                  <a:avLst/>
                  <a:gdLst>
                    <a:gd name="T0" fmla="*/ 0 w 8287"/>
                    <a:gd name="T1" fmla="*/ 414 h 4143"/>
                    <a:gd name="T2" fmla="*/ 414 w 8287"/>
                    <a:gd name="T3" fmla="*/ 0 h 4143"/>
                    <a:gd name="T4" fmla="*/ 7873 w 8287"/>
                    <a:gd name="T5" fmla="*/ 0 h 4143"/>
                    <a:gd name="T6" fmla="*/ 8287 w 8287"/>
                    <a:gd name="T7" fmla="*/ 414 h 4143"/>
                    <a:gd name="T8" fmla="*/ 8287 w 8287"/>
                    <a:gd name="T9" fmla="*/ 3729 h 4143"/>
                    <a:gd name="T10" fmla="*/ 7873 w 8287"/>
                    <a:gd name="T11" fmla="*/ 4143 h 4143"/>
                    <a:gd name="T12" fmla="*/ 414 w 8287"/>
                    <a:gd name="T13" fmla="*/ 4143 h 4143"/>
                    <a:gd name="T14" fmla="*/ 0 w 8287"/>
                    <a:gd name="T15" fmla="*/ 3729 h 4143"/>
                    <a:gd name="T16" fmla="*/ 0 w 8287"/>
                    <a:gd name="T17" fmla="*/ 414 h 4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287" h="4143">
                      <a:moveTo>
                        <a:pt x="0" y="414"/>
                      </a:moveTo>
                      <a:cubicBezTo>
                        <a:pt x="0" y="185"/>
                        <a:pt x="185" y="0"/>
                        <a:pt x="414" y="0"/>
                      </a:cubicBezTo>
                      <a:lnTo>
                        <a:pt x="7873" y="0"/>
                      </a:lnTo>
                      <a:cubicBezTo>
                        <a:pt x="8101" y="0"/>
                        <a:pt x="8287" y="185"/>
                        <a:pt x="8287" y="414"/>
                      </a:cubicBezTo>
                      <a:lnTo>
                        <a:pt x="8287" y="3729"/>
                      </a:lnTo>
                      <a:cubicBezTo>
                        <a:pt x="8287" y="3958"/>
                        <a:pt x="8101" y="4143"/>
                        <a:pt x="7873" y="4143"/>
                      </a:cubicBezTo>
                      <a:lnTo>
                        <a:pt x="414" y="4143"/>
                      </a:lnTo>
                      <a:cubicBezTo>
                        <a:pt x="185" y="4143"/>
                        <a:pt x="0" y="3958"/>
                        <a:pt x="0" y="3729"/>
                      </a:cubicBezTo>
                      <a:lnTo>
                        <a:pt x="0" y="414"/>
                      </a:lnTo>
                      <a:close/>
                    </a:path>
                  </a:pathLst>
                </a:custGeom>
                <a:noFill/>
                <a:ln w="41275" cap="flat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s-CO" sz="1000">
                    <a:latin typeface="Verdana"/>
                    <a:cs typeface="Verdana"/>
                  </a:endParaRPr>
                </a:p>
              </p:txBody>
            </p:sp>
            <p:sp>
              <p:nvSpPr>
                <p:cNvPr id="32" name="Rectangle 29">
                  <a:extLst>
                    <a:ext uri="{FF2B5EF4-FFF2-40B4-BE49-F238E27FC236}">
                      <a16:creationId xmlns:a16="http://schemas.microsoft.com/office/drawing/2014/main" id="{7EBAE168-5933-4B50-BD4B-D731364AFA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58" y="1810"/>
                  <a:ext cx="529" cy="1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r>
                    <a:rPr lang="es-CO" altLang="es-CO" sz="1300" dirty="0">
                      <a:solidFill>
                        <a:srgbClr val="FFFFFF"/>
                      </a:solidFill>
                      <a:latin typeface="Verdana"/>
                      <a:cs typeface="Verdana"/>
                    </a:rPr>
                    <a:t>Inclusión</a:t>
                  </a:r>
                  <a:endParaRPr lang="es-CO" altLang="es-CO" sz="1300" dirty="0">
                    <a:latin typeface="Verdana"/>
                    <a:cs typeface="Verdana"/>
                  </a:endParaRPr>
                </a:p>
              </p:txBody>
            </p:sp>
            <p:sp>
              <p:nvSpPr>
                <p:cNvPr id="33" name="Line 30">
                  <a:extLst>
                    <a:ext uri="{FF2B5EF4-FFF2-40B4-BE49-F238E27FC236}">
                      <a16:creationId xmlns:a16="http://schemas.microsoft.com/office/drawing/2014/main" id="{30B45279-D36F-4836-8866-3400B7AA3F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66" y="2185"/>
                  <a:ext cx="284" cy="489"/>
                </a:xfrm>
                <a:prstGeom prst="line">
                  <a:avLst/>
                </a:prstGeom>
                <a:noFill/>
                <a:ln w="15875" cap="flat">
                  <a:solidFill>
                    <a:srgbClr val="4F81BD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 sz="3600">
                    <a:latin typeface="Verdana"/>
                    <a:cs typeface="Verdana"/>
                  </a:endParaRPr>
                </a:p>
              </p:txBody>
            </p:sp>
            <p:sp>
              <p:nvSpPr>
                <p:cNvPr id="34" name="Freeform 31">
                  <a:extLst>
                    <a:ext uri="{FF2B5EF4-FFF2-40B4-BE49-F238E27FC236}">
                      <a16:creationId xmlns:a16="http://schemas.microsoft.com/office/drawing/2014/main" id="{BFF63BE7-1F9C-4870-8A7D-9CC886E672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50" y="2044"/>
                  <a:ext cx="798" cy="283"/>
                </a:xfrm>
                <a:custGeom>
                  <a:avLst/>
                  <a:gdLst>
                    <a:gd name="T0" fmla="*/ 0 w 8287"/>
                    <a:gd name="T1" fmla="*/ 414 h 4143"/>
                    <a:gd name="T2" fmla="*/ 414 w 8287"/>
                    <a:gd name="T3" fmla="*/ 0 h 4143"/>
                    <a:gd name="T4" fmla="*/ 7873 w 8287"/>
                    <a:gd name="T5" fmla="*/ 0 h 4143"/>
                    <a:gd name="T6" fmla="*/ 8287 w 8287"/>
                    <a:gd name="T7" fmla="*/ 414 h 4143"/>
                    <a:gd name="T8" fmla="*/ 8287 w 8287"/>
                    <a:gd name="T9" fmla="*/ 3729 h 4143"/>
                    <a:gd name="T10" fmla="*/ 7873 w 8287"/>
                    <a:gd name="T11" fmla="*/ 4143 h 4143"/>
                    <a:gd name="T12" fmla="*/ 414 w 8287"/>
                    <a:gd name="T13" fmla="*/ 4143 h 4143"/>
                    <a:gd name="T14" fmla="*/ 0 w 8287"/>
                    <a:gd name="T15" fmla="*/ 3729 h 4143"/>
                    <a:gd name="T16" fmla="*/ 0 w 8287"/>
                    <a:gd name="T17" fmla="*/ 414 h 4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287" h="4143">
                      <a:moveTo>
                        <a:pt x="0" y="414"/>
                      </a:moveTo>
                      <a:cubicBezTo>
                        <a:pt x="0" y="185"/>
                        <a:pt x="185" y="0"/>
                        <a:pt x="414" y="0"/>
                      </a:cubicBezTo>
                      <a:lnTo>
                        <a:pt x="7873" y="0"/>
                      </a:lnTo>
                      <a:cubicBezTo>
                        <a:pt x="8101" y="0"/>
                        <a:pt x="8287" y="185"/>
                        <a:pt x="8287" y="414"/>
                      </a:cubicBezTo>
                      <a:lnTo>
                        <a:pt x="8287" y="3729"/>
                      </a:lnTo>
                      <a:cubicBezTo>
                        <a:pt x="8287" y="3958"/>
                        <a:pt x="8101" y="4143"/>
                        <a:pt x="7873" y="4143"/>
                      </a:cubicBezTo>
                      <a:lnTo>
                        <a:pt x="414" y="4143"/>
                      </a:lnTo>
                      <a:cubicBezTo>
                        <a:pt x="185" y="4143"/>
                        <a:pt x="0" y="3958"/>
                        <a:pt x="0" y="3729"/>
                      </a:cubicBezTo>
                      <a:lnTo>
                        <a:pt x="0" y="414"/>
                      </a:lnTo>
                      <a:close/>
                    </a:path>
                  </a:pathLst>
                </a:custGeom>
                <a:solidFill>
                  <a:srgbClr val="4F81BD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s-CO" sz="1000">
                    <a:latin typeface="Verdana"/>
                    <a:cs typeface="Verdana"/>
                  </a:endParaRPr>
                </a:p>
              </p:txBody>
            </p:sp>
            <p:sp>
              <p:nvSpPr>
                <p:cNvPr id="35" name="Freeform 32">
                  <a:extLst>
                    <a:ext uri="{FF2B5EF4-FFF2-40B4-BE49-F238E27FC236}">
                      <a16:creationId xmlns:a16="http://schemas.microsoft.com/office/drawing/2014/main" id="{70A2C44E-44ED-416C-B709-7D26FFBEB5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50" y="2044"/>
                  <a:ext cx="798" cy="283"/>
                </a:xfrm>
                <a:custGeom>
                  <a:avLst/>
                  <a:gdLst>
                    <a:gd name="T0" fmla="*/ 0 w 8287"/>
                    <a:gd name="T1" fmla="*/ 414 h 4143"/>
                    <a:gd name="T2" fmla="*/ 414 w 8287"/>
                    <a:gd name="T3" fmla="*/ 0 h 4143"/>
                    <a:gd name="T4" fmla="*/ 7873 w 8287"/>
                    <a:gd name="T5" fmla="*/ 0 h 4143"/>
                    <a:gd name="T6" fmla="*/ 8287 w 8287"/>
                    <a:gd name="T7" fmla="*/ 414 h 4143"/>
                    <a:gd name="T8" fmla="*/ 8287 w 8287"/>
                    <a:gd name="T9" fmla="*/ 3729 h 4143"/>
                    <a:gd name="T10" fmla="*/ 7873 w 8287"/>
                    <a:gd name="T11" fmla="*/ 4143 h 4143"/>
                    <a:gd name="T12" fmla="*/ 414 w 8287"/>
                    <a:gd name="T13" fmla="*/ 4143 h 4143"/>
                    <a:gd name="T14" fmla="*/ 0 w 8287"/>
                    <a:gd name="T15" fmla="*/ 3729 h 4143"/>
                    <a:gd name="T16" fmla="*/ 0 w 8287"/>
                    <a:gd name="T17" fmla="*/ 414 h 4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287" h="4143">
                      <a:moveTo>
                        <a:pt x="0" y="414"/>
                      </a:moveTo>
                      <a:cubicBezTo>
                        <a:pt x="0" y="185"/>
                        <a:pt x="185" y="0"/>
                        <a:pt x="414" y="0"/>
                      </a:cubicBezTo>
                      <a:lnTo>
                        <a:pt x="7873" y="0"/>
                      </a:lnTo>
                      <a:cubicBezTo>
                        <a:pt x="8101" y="0"/>
                        <a:pt x="8287" y="185"/>
                        <a:pt x="8287" y="414"/>
                      </a:cubicBezTo>
                      <a:lnTo>
                        <a:pt x="8287" y="3729"/>
                      </a:lnTo>
                      <a:cubicBezTo>
                        <a:pt x="8287" y="3958"/>
                        <a:pt x="8101" y="4143"/>
                        <a:pt x="7873" y="4143"/>
                      </a:cubicBezTo>
                      <a:lnTo>
                        <a:pt x="414" y="4143"/>
                      </a:lnTo>
                      <a:cubicBezTo>
                        <a:pt x="185" y="4143"/>
                        <a:pt x="0" y="3958"/>
                        <a:pt x="0" y="3729"/>
                      </a:cubicBezTo>
                      <a:lnTo>
                        <a:pt x="0" y="414"/>
                      </a:lnTo>
                      <a:close/>
                    </a:path>
                  </a:pathLst>
                </a:custGeom>
                <a:noFill/>
                <a:ln w="41275" cap="flat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 sz="3600">
                    <a:latin typeface="Verdana"/>
                    <a:cs typeface="Verdana"/>
                  </a:endParaRPr>
                </a:p>
              </p:txBody>
            </p:sp>
            <p:sp>
              <p:nvSpPr>
                <p:cNvPr id="36" name="Rectangle 33">
                  <a:extLst>
                    <a:ext uri="{FF2B5EF4-FFF2-40B4-BE49-F238E27FC236}">
                      <a16:creationId xmlns:a16="http://schemas.microsoft.com/office/drawing/2014/main" id="{D3ECD8D2-483A-4A63-9B8E-951C85B029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04" y="2136"/>
                  <a:ext cx="433" cy="1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r>
                    <a:rPr lang="es-CO" altLang="es-CO" sz="1300" dirty="0">
                      <a:solidFill>
                        <a:srgbClr val="FFFFFF"/>
                      </a:solidFill>
                      <a:latin typeface="Verdana"/>
                      <a:cs typeface="Verdana"/>
                    </a:rPr>
                    <a:t>Calidad</a:t>
                  </a:r>
                  <a:endParaRPr lang="es-CO" altLang="es-CO" sz="1300" dirty="0">
                    <a:latin typeface="Verdana"/>
                    <a:cs typeface="Verdana"/>
                  </a:endParaRPr>
                </a:p>
              </p:txBody>
            </p:sp>
            <p:sp>
              <p:nvSpPr>
                <p:cNvPr id="37" name="Line 34">
                  <a:extLst>
                    <a:ext uri="{FF2B5EF4-FFF2-40B4-BE49-F238E27FC236}">
                      <a16:creationId xmlns:a16="http://schemas.microsoft.com/office/drawing/2014/main" id="{B702B328-DBF9-420A-94AC-C00A8E1269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66" y="2511"/>
                  <a:ext cx="284" cy="163"/>
                </a:xfrm>
                <a:prstGeom prst="line">
                  <a:avLst/>
                </a:prstGeom>
                <a:noFill/>
                <a:ln w="15875" cap="flat">
                  <a:solidFill>
                    <a:srgbClr val="4F81BD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 sz="3600">
                    <a:latin typeface="Verdana"/>
                    <a:cs typeface="Verdana"/>
                  </a:endParaRPr>
                </a:p>
              </p:txBody>
            </p:sp>
            <p:sp>
              <p:nvSpPr>
                <p:cNvPr id="38" name="Freeform 35">
                  <a:extLst>
                    <a:ext uri="{FF2B5EF4-FFF2-40B4-BE49-F238E27FC236}">
                      <a16:creationId xmlns:a16="http://schemas.microsoft.com/office/drawing/2014/main" id="{8A20D349-8219-4AA4-9F64-C965C635DB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50" y="2369"/>
                  <a:ext cx="798" cy="284"/>
                </a:xfrm>
                <a:custGeom>
                  <a:avLst/>
                  <a:gdLst>
                    <a:gd name="T0" fmla="*/ 0 w 8287"/>
                    <a:gd name="T1" fmla="*/ 414 h 4143"/>
                    <a:gd name="T2" fmla="*/ 414 w 8287"/>
                    <a:gd name="T3" fmla="*/ 0 h 4143"/>
                    <a:gd name="T4" fmla="*/ 7873 w 8287"/>
                    <a:gd name="T5" fmla="*/ 0 h 4143"/>
                    <a:gd name="T6" fmla="*/ 8287 w 8287"/>
                    <a:gd name="T7" fmla="*/ 414 h 4143"/>
                    <a:gd name="T8" fmla="*/ 8287 w 8287"/>
                    <a:gd name="T9" fmla="*/ 3729 h 4143"/>
                    <a:gd name="T10" fmla="*/ 7873 w 8287"/>
                    <a:gd name="T11" fmla="*/ 4143 h 4143"/>
                    <a:gd name="T12" fmla="*/ 414 w 8287"/>
                    <a:gd name="T13" fmla="*/ 4143 h 4143"/>
                    <a:gd name="T14" fmla="*/ 0 w 8287"/>
                    <a:gd name="T15" fmla="*/ 3729 h 4143"/>
                    <a:gd name="T16" fmla="*/ 0 w 8287"/>
                    <a:gd name="T17" fmla="*/ 414 h 4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287" h="4143">
                      <a:moveTo>
                        <a:pt x="0" y="414"/>
                      </a:moveTo>
                      <a:cubicBezTo>
                        <a:pt x="0" y="185"/>
                        <a:pt x="185" y="0"/>
                        <a:pt x="414" y="0"/>
                      </a:cubicBezTo>
                      <a:lnTo>
                        <a:pt x="7873" y="0"/>
                      </a:lnTo>
                      <a:cubicBezTo>
                        <a:pt x="8101" y="0"/>
                        <a:pt x="8287" y="185"/>
                        <a:pt x="8287" y="414"/>
                      </a:cubicBezTo>
                      <a:lnTo>
                        <a:pt x="8287" y="3729"/>
                      </a:lnTo>
                      <a:cubicBezTo>
                        <a:pt x="8287" y="3958"/>
                        <a:pt x="8101" y="4143"/>
                        <a:pt x="7873" y="4143"/>
                      </a:cubicBezTo>
                      <a:lnTo>
                        <a:pt x="414" y="4143"/>
                      </a:lnTo>
                      <a:cubicBezTo>
                        <a:pt x="185" y="4143"/>
                        <a:pt x="0" y="3958"/>
                        <a:pt x="0" y="3729"/>
                      </a:cubicBezTo>
                      <a:lnTo>
                        <a:pt x="0" y="414"/>
                      </a:lnTo>
                      <a:close/>
                    </a:path>
                  </a:pathLst>
                </a:custGeom>
                <a:solidFill>
                  <a:srgbClr val="4F81BD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 sz="3600">
                    <a:latin typeface="Verdana"/>
                    <a:cs typeface="Verdana"/>
                  </a:endParaRPr>
                </a:p>
              </p:txBody>
            </p:sp>
            <p:sp>
              <p:nvSpPr>
                <p:cNvPr id="39" name="Freeform 36">
                  <a:extLst>
                    <a:ext uri="{FF2B5EF4-FFF2-40B4-BE49-F238E27FC236}">
                      <a16:creationId xmlns:a16="http://schemas.microsoft.com/office/drawing/2014/main" id="{D0951D60-2BE4-4336-9282-DBC8B56EBD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50" y="2369"/>
                  <a:ext cx="798" cy="284"/>
                </a:xfrm>
                <a:custGeom>
                  <a:avLst/>
                  <a:gdLst>
                    <a:gd name="T0" fmla="*/ 0 w 8287"/>
                    <a:gd name="T1" fmla="*/ 414 h 4143"/>
                    <a:gd name="T2" fmla="*/ 414 w 8287"/>
                    <a:gd name="T3" fmla="*/ 0 h 4143"/>
                    <a:gd name="T4" fmla="*/ 7873 w 8287"/>
                    <a:gd name="T5" fmla="*/ 0 h 4143"/>
                    <a:gd name="T6" fmla="*/ 8287 w 8287"/>
                    <a:gd name="T7" fmla="*/ 414 h 4143"/>
                    <a:gd name="T8" fmla="*/ 8287 w 8287"/>
                    <a:gd name="T9" fmla="*/ 3729 h 4143"/>
                    <a:gd name="T10" fmla="*/ 7873 w 8287"/>
                    <a:gd name="T11" fmla="*/ 4143 h 4143"/>
                    <a:gd name="T12" fmla="*/ 414 w 8287"/>
                    <a:gd name="T13" fmla="*/ 4143 h 4143"/>
                    <a:gd name="T14" fmla="*/ 0 w 8287"/>
                    <a:gd name="T15" fmla="*/ 3729 h 4143"/>
                    <a:gd name="T16" fmla="*/ 0 w 8287"/>
                    <a:gd name="T17" fmla="*/ 414 h 4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287" h="4143">
                      <a:moveTo>
                        <a:pt x="0" y="414"/>
                      </a:moveTo>
                      <a:cubicBezTo>
                        <a:pt x="0" y="185"/>
                        <a:pt x="185" y="0"/>
                        <a:pt x="414" y="0"/>
                      </a:cubicBezTo>
                      <a:lnTo>
                        <a:pt x="7873" y="0"/>
                      </a:lnTo>
                      <a:cubicBezTo>
                        <a:pt x="8101" y="0"/>
                        <a:pt x="8287" y="185"/>
                        <a:pt x="8287" y="414"/>
                      </a:cubicBezTo>
                      <a:lnTo>
                        <a:pt x="8287" y="3729"/>
                      </a:lnTo>
                      <a:cubicBezTo>
                        <a:pt x="8287" y="3958"/>
                        <a:pt x="8101" y="4143"/>
                        <a:pt x="7873" y="4143"/>
                      </a:cubicBezTo>
                      <a:lnTo>
                        <a:pt x="414" y="4143"/>
                      </a:lnTo>
                      <a:cubicBezTo>
                        <a:pt x="185" y="4143"/>
                        <a:pt x="0" y="3958"/>
                        <a:pt x="0" y="3729"/>
                      </a:cubicBezTo>
                      <a:lnTo>
                        <a:pt x="0" y="414"/>
                      </a:lnTo>
                      <a:close/>
                    </a:path>
                  </a:pathLst>
                </a:custGeom>
                <a:noFill/>
                <a:ln w="41275" cap="flat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s-CO" sz="1000">
                    <a:latin typeface="Verdana"/>
                    <a:cs typeface="Verdana"/>
                  </a:endParaRPr>
                </a:p>
              </p:txBody>
            </p:sp>
            <p:sp>
              <p:nvSpPr>
                <p:cNvPr id="40" name="Rectangle 37">
                  <a:extLst>
                    <a:ext uri="{FF2B5EF4-FFF2-40B4-BE49-F238E27FC236}">
                      <a16:creationId xmlns:a16="http://schemas.microsoft.com/office/drawing/2014/main" id="{A4E6431D-D28D-4B3A-95F8-D2CDF3FC20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32" y="2463"/>
                  <a:ext cx="619" cy="1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r>
                    <a:rPr lang="es-CO" altLang="es-CO" sz="1300" dirty="0">
                      <a:solidFill>
                        <a:srgbClr val="FFFFFF"/>
                      </a:solidFill>
                      <a:latin typeface="Verdana"/>
                      <a:cs typeface="Verdana"/>
                    </a:rPr>
                    <a:t>Diversidad</a:t>
                  </a:r>
                  <a:endParaRPr lang="es-CO" altLang="es-CO" sz="1300" dirty="0">
                    <a:latin typeface="Verdana"/>
                    <a:cs typeface="Verdana"/>
                  </a:endParaRPr>
                </a:p>
              </p:txBody>
            </p:sp>
            <p:sp>
              <p:nvSpPr>
                <p:cNvPr id="41" name="Line 38">
                  <a:extLst>
                    <a:ext uri="{FF2B5EF4-FFF2-40B4-BE49-F238E27FC236}">
                      <a16:creationId xmlns:a16="http://schemas.microsoft.com/office/drawing/2014/main" id="{05B1E788-5CAC-4B0C-AAFE-929FC00CC0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2674"/>
                  <a:ext cx="284" cy="163"/>
                </a:xfrm>
                <a:prstGeom prst="line">
                  <a:avLst/>
                </a:prstGeom>
                <a:noFill/>
                <a:ln w="15875" cap="flat">
                  <a:solidFill>
                    <a:srgbClr val="4F81BD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 sz="3600">
                    <a:latin typeface="Verdana"/>
                    <a:cs typeface="Verdana"/>
                  </a:endParaRPr>
                </a:p>
              </p:txBody>
            </p:sp>
            <p:sp>
              <p:nvSpPr>
                <p:cNvPr id="42" name="Freeform 39">
                  <a:extLst>
                    <a:ext uri="{FF2B5EF4-FFF2-40B4-BE49-F238E27FC236}">
                      <a16:creationId xmlns:a16="http://schemas.microsoft.com/office/drawing/2014/main" id="{05577DFC-223B-4442-A807-00A7F27BF7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50" y="2695"/>
                  <a:ext cx="798" cy="283"/>
                </a:xfrm>
                <a:custGeom>
                  <a:avLst/>
                  <a:gdLst>
                    <a:gd name="T0" fmla="*/ 0 w 8287"/>
                    <a:gd name="T1" fmla="*/ 414 h 4143"/>
                    <a:gd name="T2" fmla="*/ 414 w 8287"/>
                    <a:gd name="T3" fmla="*/ 0 h 4143"/>
                    <a:gd name="T4" fmla="*/ 7873 w 8287"/>
                    <a:gd name="T5" fmla="*/ 0 h 4143"/>
                    <a:gd name="T6" fmla="*/ 8287 w 8287"/>
                    <a:gd name="T7" fmla="*/ 414 h 4143"/>
                    <a:gd name="T8" fmla="*/ 8287 w 8287"/>
                    <a:gd name="T9" fmla="*/ 3729 h 4143"/>
                    <a:gd name="T10" fmla="*/ 7873 w 8287"/>
                    <a:gd name="T11" fmla="*/ 4143 h 4143"/>
                    <a:gd name="T12" fmla="*/ 414 w 8287"/>
                    <a:gd name="T13" fmla="*/ 4143 h 4143"/>
                    <a:gd name="T14" fmla="*/ 0 w 8287"/>
                    <a:gd name="T15" fmla="*/ 3729 h 4143"/>
                    <a:gd name="T16" fmla="*/ 0 w 8287"/>
                    <a:gd name="T17" fmla="*/ 414 h 4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287" h="4143">
                      <a:moveTo>
                        <a:pt x="0" y="414"/>
                      </a:moveTo>
                      <a:cubicBezTo>
                        <a:pt x="0" y="185"/>
                        <a:pt x="185" y="0"/>
                        <a:pt x="414" y="0"/>
                      </a:cubicBezTo>
                      <a:lnTo>
                        <a:pt x="7873" y="0"/>
                      </a:lnTo>
                      <a:cubicBezTo>
                        <a:pt x="8101" y="0"/>
                        <a:pt x="8287" y="185"/>
                        <a:pt x="8287" y="414"/>
                      </a:cubicBezTo>
                      <a:lnTo>
                        <a:pt x="8287" y="3729"/>
                      </a:lnTo>
                      <a:cubicBezTo>
                        <a:pt x="8287" y="3958"/>
                        <a:pt x="8101" y="4143"/>
                        <a:pt x="7873" y="4143"/>
                      </a:cubicBezTo>
                      <a:lnTo>
                        <a:pt x="414" y="4143"/>
                      </a:lnTo>
                      <a:cubicBezTo>
                        <a:pt x="185" y="4143"/>
                        <a:pt x="0" y="3958"/>
                        <a:pt x="0" y="3729"/>
                      </a:cubicBezTo>
                      <a:lnTo>
                        <a:pt x="0" y="414"/>
                      </a:lnTo>
                      <a:close/>
                    </a:path>
                  </a:pathLst>
                </a:custGeom>
                <a:solidFill>
                  <a:srgbClr val="4F81BD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 sz="3600">
                    <a:latin typeface="Verdana"/>
                    <a:cs typeface="Verdana"/>
                  </a:endParaRPr>
                </a:p>
              </p:txBody>
            </p:sp>
            <p:sp>
              <p:nvSpPr>
                <p:cNvPr id="43" name="Freeform 40">
                  <a:extLst>
                    <a:ext uri="{FF2B5EF4-FFF2-40B4-BE49-F238E27FC236}">
                      <a16:creationId xmlns:a16="http://schemas.microsoft.com/office/drawing/2014/main" id="{CEAC0F06-3772-425C-89A6-DB6D8D0E0F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50" y="2695"/>
                  <a:ext cx="798" cy="283"/>
                </a:xfrm>
                <a:custGeom>
                  <a:avLst/>
                  <a:gdLst>
                    <a:gd name="T0" fmla="*/ 0 w 8287"/>
                    <a:gd name="T1" fmla="*/ 414 h 4143"/>
                    <a:gd name="T2" fmla="*/ 414 w 8287"/>
                    <a:gd name="T3" fmla="*/ 0 h 4143"/>
                    <a:gd name="T4" fmla="*/ 7873 w 8287"/>
                    <a:gd name="T5" fmla="*/ 0 h 4143"/>
                    <a:gd name="T6" fmla="*/ 8287 w 8287"/>
                    <a:gd name="T7" fmla="*/ 414 h 4143"/>
                    <a:gd name="T8" fmla="*/ 8287 w 8287"/>
                    <a:gd name="T9" fmla="*/ 3729 h 4143"/>
                    <a:gd name="T10" fmla="*/ 7873 w 8287"/>
                    <a:gd name="T11" fmla="*/ 4143 h 4143"/>
                    <a:gd name="T12" fmla="*/ 414 w 8287"/>
                    <a:gd name="T13" fmla="*/ 4143 h 4143"/>
                    <a:gd name="T14" fmla="*/ 0 w 8287"/>
                    <a:gd name="T15" fmla="*/ 3729 h 4143"/>
                    <a:gd name="T16" fmla="*/ 0 w 8287"/>
                    <a:gd name="T17" fmla="*/ 414 h 4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287" h="4143">
                      <a:moveTo>
                        <a:pt x="0" y="414"/>
                      </a:moveTo>
                      <a:cubicBezTo>
                        <a:pt x="0" y="185"/>
                        <a:pt x="185" y="0"/>
                        <a:pt x="414" y="0"/>
                      </a:cubicBezTo>
                      <a:lnTo>
                        <a:pt x="7873" y="0"/>
                      </a:lnTo>
                      <a:cubicBezTo>
                        <a:pt x="8101" y="0"/>
                        <a:pt x="8287" y="185"/>
                        <a:pt x="8287" y="414"/>
                      </a:cubicBezTo>
                      <a:lnTo>
                        <a:pt x="8287" y="3729"/>
                      </a:lnTo>
                      <a:cubicBezTo>
                        <a:pt x="8287" y="3958"/>
                        <a:pt x="8101" y="4143"/>
                        <a:pt x="7873" y="4143"/>
                      </a:cubicBezTo>
                      <a:lnTo>
                        <a:pt x="414" y="4143"/>
                      </a:lnTo>
                      <a:cubicBezTo>
                        <a:pt x="185" y="4143"/>
                        <a:pt x="0" y="3958"/>
                        <a:pt x="0" y="3729"/>
                      </a:cubicBezTo>
                      <a:lnTo>
                        <a:pt x="0" y="414"/>
                      </a:lnTo>
                      <a:close/>
                    </a:path>
                  </a:pathLst>
                </a:custGeom>
                <a:noFill/>
                <a:ln w="41275" cap="flat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s-CO" sz="1000">
                    <a:latin typeface="Verdana"/>
                    <a:cs typeface="Verdana"/>
                  </a:endParaRPr>
                </a:p>
              </p:txBody>
            </p:sp>
            <p:sp>
              <p:nvSpPr>
                <p:cNvPr id="44" name="Rectangle 41">
                  <a:extLst>
                    <a:ext uri="{FF2B5EF4-FFF2-40B4-BE49-F238E27FC236}">
                      <a16:creationId xmlns:a16="http://schemas.microsoft.com/office/drawing/2014/main" id="{6D319923-B6F4-44D3-8AB5-D182452E91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33" y="2759"/>
                  <a:ext cx="470" cy="1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r>
                    <a:rPr lang="es-CO" altLang="es-CO" sz="1300" dirty="0">
                      <a:solidFill>
                        <a:srgbClr val="FFFFFF"/>
                      </a:solidFill>
                      <a:latin typeface="Verdana"/>
                      <a:cs typeface="Verdana"/>
                    </a:rPr>
                    <a:t>Equidad</a:t>
                  </a:r>
                  <a:endParaRPr lang="es-CO" altLang="es-CO" sz="1300" dirty="0">
                    <a:latin typeface="Verdana"/>
                    <a:cs typeface="Verdana"/>
                  </a:endParaRPr>
                </a:p>
              </p:txBody>
            </p:sp>
            <p:sp>
              <p:nvSpPr>
                <p:cNvPr id="45" name="Line 42">
                  <a:extLst>
                    <a:ext uri="{FF2B5EF4-FFF2-40B4-BE49-F238E27FC236}">
                      <a16:creationId xmlns:a16="http://schemas.microsoft.com/office/drawing/2014/main" id="{1386D674-B8AB-4C05-A0D6-83841266E4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2674"/>
                  <a:ext cx="284" cy="489"/>
                </a:xfrm>
                <a:prstGeom prst="line">
                  <a:avLst/>
                </a:prstGeom>
                <a:noFill/>
                <a:ln w="15875" cap="flat">
                  <a:solidFill>
                    <a:srgbClr val="4F81BD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 sz="3600">
                    <a:latin typeface="Verdana"/>
                    <a:cs typeface="Verdana"/>
                  </a:endParaRPr>
                </a:p>
              </p:txBody>
            </p:sp>
            <p:sp>
              <p:nvSpPr>
                <p:cNvPr id="46" name="Freeform 43">
                  <a:extLst>
                    <a:ext uri="{FF2B5EF4-FFF2-40B4-BE49-F238E27FC236}">
                      <a16:creationId xmlns:a16="http://schemas.microsoft.com/office/drawing/2014/main" id="{718AB51B-E02D-49C4-9370-A95C618B1C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50" y="3021"/>
                  <a:ext cx="798" cy="283"/>
                </a:xfrm>
                <a:custGeom>
                  <a:avLst/>
                  <a:gdLst>
                    <a:gd name="T0" fmla="*/ 0 w 4143"/>
                    <a:gd name="T1" fmla="*/ 207 h 2072"/>
                    <a:gd name="T2" fmla="*/ 207 w 4143"/>
                    <a:gd name="T3" fmla="*/ 0 h 2072"/>
                    <a:gd name="T4" fmla="*/ 3936 w 4143"/>
                    <a:gd name="T5" fmla="*/ 0 h 2072"/>
                    <a:gd name="T6" fmla="*/ 4143 w 4143"/>
                    <a:gd name="T7" fmla="*/ 207 h 2072"/>
                    <a:gd name="T8" fmla="*/ 4143 w 4143"/>
                    <a:gd name="T9" fmla="*/ 1864 h 2072"/>
                    <a:gd name="T10" fmla="*/ 3936 w 4143"/>
                    <a:gd name="T11" fmla="*/ 2072 h 2072"/>
                    <a:gd name="T12" fmla="*/ 207 w 4143"/>
                    <a:gd name="T13" fmla="*/ 2072 h 2072"/>
                    <a:gd name="T14" fmla="*/ 0 w 4143"/>
                    <a:gd name="T15" fmla="*/ 1864 h 2072"/>
                    <a:gd name="T16" fmla="*/ 0 w 4143"/>
                    <a:gd name="T17" fmla="*/ 207 h 20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143" h="2072">
                      <a:moveTo>
                        <a:pt x="0" y="207"/>
                      </a:moveTo>
                      <a:cubicBezTo>
                        <a:pt x="0" y="92"/>
                        <a:pt x="92" y="0"/>
                        <a:pt x="207" y="0"/>
                      </a:cubicBezTo>
                      <a:lnTo>
                        <a:pt x="3936" y="0"/>
                      </a:lnTo>
                      <a:cubicBezTo>
                        <a:pt x="4050" y="0"/>
                        <a:pt x="4143" y="92"/>
                        <a:pt x="4143" y="207"/>
                      </a:cubicBezTo>
                      <a:lnTo>
                        <a:pt x="4143" y="1864"/>
                      </a:lnTo>
                      <a:cubicBezTo>
                        <a:pt x="4143" y="1979"/>
                        <a:pt x="4050" y="2072"/>
                        <a:pt x="3936" y="2072"/>
                      </a:cubicBezTo>
                      <a:lnTo>
                        <a:pt x="207" y="2072"/>
                      </a:lnTo>
                      <a:cubicBezTo>
                        <a:pt x="92" y="2072"/>
                        <a:pt x="0" y="1979"/>
                        <a:pt x="0" y="1864"/>
                      </a:cubicBezTo>
                      <a:lnTo>
                        <a:pt x="0" y="207"/>
                      </a:lnTo>
                      <a:close/>
                    </a:path>
                  </a:pathLst>
                </a:custGeom>
                <a:solidFill>
                  <a:srgbClr val="4F81BD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 sz="3600">
                    <a:latin typeface="Verdana"/>
                    <a:cs typeface="Verdana"/>
                  </a:endParaRPr>
                </a:p>
              </p:txBody>
            </p:sp>
            <p:sp>
              <p:nvSpPr>
                <p:cNvPr id="47" name="Freeform 44">
                  <a:extLst>
                    <a:ext uri="{FF2B5EF4-FFF2-40B4-BE49-F238E27FC236}">
                      <a16:creationId xmlns:a16="http://schemas.microsoft.com/office/drawing/2014/main" id="{67CD13D2-C628-4AAA-9CB4-C97D733EB5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50" y="3021"/>
                  <a:ext cx="798" cy="283"/>
                </a:xfrm>
                <a:custGeom>
                  <a:avLst/>
                  <a:gdLst>
                    <a:gd name="T0" fmla="*/ 0 w 4143"/>
                    <a:gd name="T1" fmla="*/ 207 h 2072"/>
                    <a:gd name="T2" fmla="*/ 207 w 4143"/>
                    <a:gd name="T3" fmla="*/ 0 h 2072"/>
                    <a:gd name="T4" fmla="*/ 3936 w 4143"/>
                    <a:gd name="T5" fmla="*/ 0 h 2072"/>
                    <a:gd name="T6" fmla="*/ 4143 w 4143"/>
                    <a:gd name="T7" fmla="*/ 207 h 2072"/>
                    <a:gd name="T8" fmla="*/ 4143 w 4143"/>
                    <a:gd name="T9" fmla="*/ 1864 h 2072"/>
                    <a:gd name="T10" fmla="*/ 3936 w 4143"/>
                    <a:gd name="T11" fmla="*/ 2072 h 2072"/>
                    <a:gd name="T12" fmla="*/ 207 w 4143"/>
                    <a:gd name="T13" fmla="*/ 2072 h 2072"/>
                    <a:gd name="T14" fmla="*/ 0 w 4143"/>
                    <a:gd name="T15" fmla="*/ 1864 h 2072"/>
                    <a:gd name="T16" fmla="*/ 0 w 4143"/>
                    <a:gd name="T17" fmla="*/ 207 h 20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143" h="2072">
                      <a:moveTo>
                        <a:pt x="0" y="207"/>
                      </a:moveTo>
                      <a:cubicBezTo>
                        <a:pt x="0" y="92"/>
                        <a:pt x="92" y="0"/>
                        <a:pt x="207" y="0"/>
                      </a:cubicBezTo>
                      <a:lnTo>
                        <a:pt x="3936" y="0"/>
                      </a:lnTo>
                      <a:cubicBezTo>
                        <a:pt x="4050" y="0"/>
                        <a:pt x="4143" y="92"/>
                        <a:pt x="4143" y="207"/>
                      </a:cubicBezTo>
                      <a:lnTo>
                        <a:pt x="4143" y="1864"/>
                      </a:lnTo>
                      <a:cubicBezTo>
                        <a:pt x="4143" y="1979"/>
                        <a:pt x="4050" y="2072"/>
                        <a:pt x="3936" y="2072"/>
                      </a:cubicBezTo>
                      <a:lnTo>
                        <a:pt x="207" y="2072"/>
                      </a:lnTo>
                      <a:cubicBezTo>
                        <a:pt x="92" y="2072"/>
                        <a:pt x="0" y="1979"/>
                        <a:pt x="0" y="1864"/>
                      </a:cubicBezTo>
                      <a:lnTo>
                        <a:pt x="0" y="207"/>
                      </a:lnTo>
                      <a:close/>
                    </a:path>
                  </a:pathLst>
                </a:custGeom>
                <a:noFill/>
                <a:ln w="41275" cap="flat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 sz="3600">
                    <a:latin typeface="Verdana"/>
                    <a:cs typeface="Verdana"/>
                  </a:endParaRPr>
                </a:p>
              </p:txBody>
            </p:sp>
            <p:sp>
              <p:nvSpPr>
                <p:cNvPr id="48" name="Rectangle 45">
                  <a:extLst>
                    <a:ext uri="{FF2B5EF4-FFF2-40B4-BE49-F238E27FC236}">
                      <a16:creationId xmlns:a16="http://schemas.microsoft.com/office/drawing/2014/main" id="{C6FC0012-6632-4008-B914-9BD512E0F9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76" y="3113"/>
                  <a:ext cx="754" cy="1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/>
                  <a:r>
                    <a:rPr lang="es-CO" altLang="es-CO" sz="1000" dirty="0">
                      <a:solidFill>
                        <a:srgbClr val="FFFFFF"/>
                      </a:solidFill>
                      <a:latin typeface="Verdana"/>
                      <a:cs typeface="Verdana"/>
                    </a:rPr>
                    <a:t>Interculturalidad</a:t>
                  </a:r>
                  <a:endParaRPr lang="es-CO" altLang="es-CO" sz="1000" dirty="0">
                    <a:latin typeface="Verdana"/>
                    <a:cs typeface="Verdana"/>
                  </a:endParaRPr>
                </a:p>
              </p:txBody>
            </p:sp>
            <p:sp>
              <p:nvSpPr>
                <p:cNvPr id="49" name="Line 46">
                  <a:extLst>
                    <a:ext uri="{FF2B5EF4-FFF2-40B4-BE49-F238E27FC236}">
                      <a16:creationId xmlns:a16="http://schemas.microsoft.com/office/drawing/2014/main" id="{1D11A450-96DB-4F59-83BB-EB36744F90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2674"/>
                  <a:ext cx="284" cy="814"/>
                </a:xfrm>
                <a:prstGeom prst="line">
                  <a:avLst/>
                </a:prstGeom>
                <a:noFill/>
                <a:ln w="15875" cap="flat">
                  <a:solidFill>
                    <a:srgbClr val="4F81BD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 sz="3600">
                    <a:latin typeface="Verdana"/>
                    <a:cs typeface="Verdana"/>
                  </a:endParaRPr>
                </a:p>
              </p:txBody>
            </p:sp>
            <p:sp>
              <p:nvSpPr>
                <p:cNvPr id="50" name="Freeform 47">
                  <a:extLst>
                    <a:ext uri="{FF2B5EF4-FFF2-40B4-BE49-F238E27FC236}">
                      <a16:creationId xmlns:a16="http://schemas.microsoft.com/office/drawing/2014/main" id="{1517B012-1E21-4EB1-96BD-F6A437F6F1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50" y="3347"/>
                  <a:ext cx="798" cy="283"/>
                </a:xfrm>
                <a:custGeom>
                  <a:avLst/>
                  <a:gdLst>
                    <a:gd name="T0" fmla="*/ 0 w 4143"/>
                    <a:gd name="T1" fmla="*/ 207 h 2072"/>
                    <a:gd name="T2" fmla="*/ 207 w 4143"/>
                    <a:gd name="T3" fmla="*/ 0 h 2072"/>
                    <a:gd name="T4" fmla="*/ 3936 w 4143"/>
                    <a:gd name="T5" fmla="*/ 0 h 2072"/>
                    <a:gd name="T6" fmla="*/ 4143 w 4143"/>
                    <a:gd name="T7" fmla="*/ 207 h 2072"/>
                    <a:gd name="T8" fmla="*/ 4143 w 4143"/>
                    <a:gd name="T9" fmla="*/ 1865 h 2072"/>
                    <a:gd name="T10" fmla="*/ 3936 w 4143"/>
                    <a:gd name="T11" fmla="*/ 2072 h 2072"/>
                    <a:gd name="T12" fmla="*/ 207 w 4143"/>
                    <a:gd name="T13" fmla="*/ 2072 h 2072"/>
                    <a:gd name="T14" fmla="*/ 0 w 4143"/>
                    <a:gd name="T15" fmla="*/ 1865 h 2072"/>
                    <a:gd name="T16" fmla="*/ 0 w 4143"/>
                    <a:gd name="T17" fmla="*/ 207 h 20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143" h="2072">
                      <a:moveTo>
                        <a:pt x="0" y="207"/>
                      </a:moveTo>
                      <a:cubicBezTo>
                        <a:pt x="0" y="93"/>
                        <a:pt x="92" y="0"/>
                        <a:pt x="207" y="0"/>
                      </a:cubicBezTo>
                      <a:lnTo>
                        <a:pt x="3936" y="0"/>
                      </a:lnTo>
                      <a:cubicBezTo>
                        <a:pt x="4050" y="0"/>
                        <a:pt x="4143" y="93"/>
                        <a:pt x="4143" y="207"/>
                      </a:cubicBezTo>
                      <a:lnTo>
                        <a:pt x="4143" y="1865"/>
                      </a:lnTo>
                      <a:cubicBezTo>
                        <a:pt x="4143" y="1979"/>
                        <a:pt x="4050" y="2072"/>
                        <a:pt x="3936" y="2072"/>
                      </a:cubicBezTo>
                      <a:lnTo>
                        <a:pt x="207" y="2072"/>
                      </a:lnTo>
                      <a:cubicBezTo>
                        <a:pt x="92" y="2072"/>
                        <a:pt x="0" y="1979"/>
                        <a:pt x="0" y="1865"/>
                      </a:cubicBezTo>
                      <a:lnTo>
                        <a:pt x="0" y="207"/>
                      </a:lnTo>
                      <a:close/>
                    </a:path>
                  </a:pathLst>
                </a:custGeom>
                <a:solidFill>
                  <a:srgbClr val="4F81BD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 sz="3600">
                    <a:latin typeface="Verdana"/>
                    <a:cs typeface="Verdana"/>
                  </a:endParaRPr>
                </a:p>
              </p:txBody>
            </p:sp>
            <p:sp>
              <p:nvSpPr>
                <p:cNvPr id="51" name="Freeform 48">
                  <a:extLst>
                    <a:ext uri="{FF2B5EF4-FFF2-40B4-BE49-F238E27FC236}">
                      <a16:creationId xmlns:a16="http://schemas.microsoft.com/office/drawing/2014/main" id="{FD04E20E-5F3A-4915-B6B7-5EE1D5D583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50" y="3347"/>
                  <a:ext cx="798" cy="283"/>
                </a:xfrm>
                <a:custGeom>
                  <a:avLst/>
                  <a:gdLst>
                    <a:gd name="T0" fmla="*/ 0 w 4143"/>
                    <a:gd name="T1" fmla="*/ 207 h 2072"/>
                    <a:gd name="T2" fmla="*/ 207 w 4143"/>
                    <a:gd name="T3" fmla="*/ 0 h 2072"/>
                    <a:gd name="T4" fmla="*/ 3936 w 4143"/>
                    <a:gd name="T5" fmla="*/ 0 h 2072"/>
                    <a:gd name="T6" fmla="*/ 4143 w 4143"/>
                    <a:gd name="T7" fmla="*/ 207 h 2072"/>
                    <a:gd name="T8" fmla="*/ 4143 w 4143"/>
                    <a:gd name="T9" fmla="*/ 1865 h 2072"/>
                    <a:gd name="T10" fmla="*/ 3936 w 4143"/>
                    <a:gd name="T11" fmla="*/ 2072 h 2072"/>
                    <a:gd name="T12" fmla="*/ 207 w 4143"/>
                    <a:gd name="T13" fmla="*/ 2072 h 2072"/>
                    <a:gd name="T14" fmla="*/ 0 w 4143"/>
                    <a:gd name="T15" fmla="*/ 1865 h 2072"/>
                    <a:gd name="T16" fmla="*/ 0 w 4143"/>
                    <a:gd name="T17" fmla="*/ 207 h 20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143" h="2072">
                      <a:moveTo>
                        <a:pt x="0" y="207"/>
                      </a:moveTo>
                      <a:cubicBezTo>
                        <a:pt x="0" y="93"/>
                        <a:pt x="92" y="0"/>
                        <a:pt x="207" y="0"/>
                      </a:cubicBezTo>
                      <a:lnTo>
                        <a:pt x="3936" y="0"/>
                      </a:lnTo>
                      <a:cubicBezTo>
                        <a:pt x="4050" y="0"/>
                        <a:pt x="4143" y="93"/>
                        <a:pt x="4143" y="207"/>
                      </a:cubicBezTo>
                      <a:lnTo>
                        <a:pt x="4143" y="1865"/>
                      </a:lnTo>
                      <a:cubicBezTo>
                        <a:pt x="4143" y="1979"/>
                        <a:pt x="4050" y="2072"/>
                        <a:pt x="3936" y="2072"/>
                      </a:cubicBezTo>
                      <a:lnTo>
                        <a:pt x="207" y="2072"/>
                      </a:lnTo>
                      <a:cubicBezTo>
                        <a:pt x="92" y="2072"/>
                        <a:pt x="0" y="1979"/>
                        <a:pt x="0" y="1865"/>
                      </a:cubicBezTo>
                      <a:lnTo>
                        <a:pt x="0" y="207"/>
                      </a:lnTo>
                      <a:close/>
                    </a:path>
                  </a:pathLst>
                </a:custGeom>
                <a:noFill/>
                <a:ln w="41275" cap="flat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 sz="3600">
                    <a:latin typeface="Verdana"/>
                    <a:cs typeface="Verdana"/>
                  </a:endParaRPr>
                </a:p>
              </p:txBody>
            </p:sp>
            <p:sp>
              <p:nvSpPr>
                <p:cNvPr id="52" name="Rectangle 49">
                  <a:extLst>
                    <a:ext uri="{FF2B5EF4-FFF2-40B4-BE49-F238E27FC236}">
                      <a16:creationId xmlns:a16="http://schemas.microsoft.com/office/drawing/2014/main" id="{F538FFBE-8CC4-4C8B-BEEE-EF0A716789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86" y="3439"/>
                  <a:ext cx="788" cy="1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r>
                    <a:rPr lang="es-CO" altLang="es-CO" sz="1000" dirty="0">
                      <a:solidFill>
                        <a:srgbClr val="FFFFFF"/>
                      </a:solidFill>
                      <a:latin typeface="Verdana"/>
                      <a:cs typeface="Verdana"/>
                    </a:rPr>
                    <a:t>Carácter holístico</a:t>
                  </a:r>
                  <a:endParaRPr lang="es-CO" altLang="es-CO" sz="1000" dirty="0">
                    <a:latin typeface="Verdana"/>
                    <a:cs typeface="Verdana"/>
                  </a:endParaRPr>
                </a:p>
              </p:txBody>
            </p:sp>
            <p:sp>
              <p:nvSpPr>
                <p:cNvPr id="53" name="Freeform 50">
                  <a:extLst>
                    <a:ext uri="{FF2B5EF4-FFF2-40B4-BE49-F238E27FC236}">
                      <a16:creationId xmlns:a16="http://schemas.microsoft.com/office/drawing/2014/main" id="{3D20E021-DD47-496F-8C1B-A225FF8653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5" y="1750"/>
                  <a:ext cx="173" cy="1846"/>
                </a:xfrm>
                <a:custGeom>
                  <a:avLst/>
                  <a:gdLst>
                    <a:gd name="T0" fmla="*/ 0 w 894"/>
                    <a:gd name="T1" fmla="*/ 0 h 13503"/>
                    <a:gd name="T2" fmla="*/ 447 w 894"/>
                    <a:gd name="T3" fmla="*/ 74 h 13503"/>
                    <a:gd name="T4" fmla="*/ 447 w 894"/>
                    <a:gd name="T5" fmla="*/ 6677 h 13503"/>
                    <a:gd name="T6" fmla="*/ 894 w 894"/>
                    <a:gd name="T7" fmla="*/ 6752 h 13503"/>
                    <a:gd name="T8" fmla="*/ 447 w 894"/>
                    <a:gd name="T9" fmla="*/ 6826 h 13503"/>
                    <a:gd name="T10" fmla="*/ 447 w 894"/>
                    <a:gd name="T11" fmla="*/ 13429 h 13503"/>
                    <a:gd name="T12" fmla="*/ 0 w 894"/>
                    <a:gd name="T13" fmla="*/ 13503 h 135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4" h="13503">
                      <a:moveTo>
                        <a:pt x="0" y="0"/>
                      </a:moveTo>
                      <a:cubicBezTo>
                        <a:pt x="247" y="0"/>
                        <a:pt x="447" y="33"/>
                        <a:pt x="447" y="74"/>
                      </a:cubicBezTo>
                      <a:lnTo>
                        <a:pt x="447" y="6677"/>
                      </a:lnTo>
                      <a:cubicBezTo>
                        <a:pt x="447" y="6718"/>
                        <a:pt x="647" y="6752"/>
                        <a:pt x="894" y="6752"/>
                      </a:cubicBezTo>
                      <a:cubicBezTo>
                        <a:pt x="647" y="6752"/>
                        <a:pt x="447" y="6785"/>
                        <a:pt x="447" y="6826"/>
                      </a:cubicBezTo>
                      <a:lnTo>
                        <a:pt x="447" y="13429"/>
                      </a:lnTo>
                      <a:cubicBezTo>
                        <a:pt x="447" y="13470"/>
                        <a:pt x="247" y="13503"/>
                        <a:pt x="0" y="13503"/>
                      </a:cubicBezTo>
                    </a:path>
                  </a:pathLst>
                </a:custGeom>
                <a:noFill/>
                <a:ln w="15875" cap="flat">
                  <a:solidFill>
                    <a:srgbClr val="4A7EBB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 sz="3600">
                    <a:latin typeface="Verdana"/>
                    <a:cs typeface="Verdana"/>
                  </a:endParaRPr>
                </a:p>
              </p:txBody>
            </p:sp>
            <p:sp>
              <p:nvSpPr>
                <p:cNvPr id="54" name="Freeform 51">
                  <a:extLst>
                    <a:ext uri="{FF2B5EF4-FFF2-40B4-BE49-F238E27FC236}">
                      <a16:creationId xmlns:a16="http://schemas.microsoft.com/office/drawing/2014/main" id="{937CFC83-E5B9-4CB9-84F0-F590E81AA17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198" y="2576"/>
                  <a:ext cx="241" cy="74"/>
                </a:xfrm>
                <a:custGeom>
                  <a:avLst/>
                  <a:gdLst>
                    <a:gd name="T0" fmla="*/ 0 w 1250"/>
                    <a:gd name="T1" fmla="*/ 238 h 543"/>
                    <a:gd name="T2" fmla="*/ 1184 w 1250"/>
                    <a:gd name="T3" fmla="*/ 238 h 543"/>
                    <a:gd name="T4" fmla="*/ 1184 w 1250"/>
                    <a:gd name="T5" fmla="*/ 305 h 543"/>
                    <a:gd name="T6" fmla="*/ 0 w 1250"/>
                    <a:gd name="T7" fmla="*/ 305 h 543"/>
                    <a:gd name="T8" fmla="*/ 0 w 1250"/>
                    <a:gd name="T9" fmla="*/ 238 h 543"/>
                    <a:gd name="T10" fmla="*/ 801 w 1250"/>
                    <a:gd name="T11" fmla="*/ 9 h 543"/>
                    <a:gd name="T12" fmla="*/ 1250 w 1250"/>
                    <a:gd name="T13" fmla="*/ 271 h 543"/>
                    <a:gd name="T14" fmla="*/ 801 w 1250"/>
                    <a:gd name="T15" fmla="*/ 534 h 543"/>
                    <a:gd name="T16" fmla="*/ 755 w 1250"/>
                    <a:gd name="T17" fmla="*/ 522 h 543"/>
                    <a:gd name="T18" fmla="*/ 767 w 1250"/>
                    <a:gd name="T19" fmla="*/ 476 h 543"/>
                    <a:gd name="T20" fmla="*/ 1167 w 1250"/>
                    <a:gd name="T21" fmla="*/ 243 h 543"/>
                    <a:gd name="T22" fmla="*/ 1167 w 1250"/>
                    <a:gd name="T23" fmla="*/ 300 h 543"/>
                    <a:gd name="T24" fmla="*/ 767 w 1250"/>
                    <a:gd name="T25" fmla="*/ 67 h 543"/>
                    <a:gd name="T26" fmla="*/ 755 w 1250"/>
                    <a:gd name="T27" fmla="*/ 21 h 543"/>
                    <a:gd name="T28" fmla="*/ 801 w 1250"/>
                    <a:gd name="T29" fmla="*/ 9 h 5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250" h="543">
                      <a:moveTo>
                        <a:pt x="0" y="238"/>
                      </a:moveTo>
                      <a:lnTo>
                        <a:pt x="1184" y="238"/>
                      </a:lnTo>
                      <a:lnTo>
                        <a:pt x="1184" y="305"/>
                      </a:lnTo>
                      <a:lnTo>
                        <a:pt x="0" y="305"/>
                      </a:lnTo>
                      <a:lnTo>
                        <a:pt x="0" y="238"/>
                      </a:lnTo>
                      <a:close/>
                      <a:moveTo>
                        <a:pt x="801" y="9"/>
                      </a:moveTo>
                      <a:lnTo>
                        <a:pt x="1250" y="271"/>
                      </a:lnTo>
                      <a:lnTo>
                        <a:pt x="801" y="534"/>
                      </a:lnTo>
                      <a:cubicBezTo>
                        <a:pt x="785" y="543"/>
                        <a:pt x="764" y="537"/>
                        <a:pt x="755" y="522"/>
                      </a:cubicBezTo>
                      <a:cubicBezTo>
                        <a:pt x="746" y="506"/>
                        <a:pt x="751" y="485"/>
                        <a:pt x="767" y="476"/>
                      </a:cubicBezTo>
                      <a:lnTo>
                        <a:pt x="1167" y="243"/>
                      </a:lnTo>
                      <a:lnTo>
                        <a:pt x="1167" y="300"/>
                      </a:lnTo>
                      <a:lnTo>
                        <a:pt x="767" y="67"/>
                      </a:lnTo>
                      <a:cubicBezTo>
                        <a:pt x="751" y="58"/>
                        <a:pt x="746" y="37"/>
                        <a:pt x="755" y="21"/>
                      </a:cubicBezTo>
                      <a:cubicBezTo>
                        <a:pt x="764" y="5"/>
                        <a:pt x="785" y="0"/>
                        <a:pt x="801" y="9"/>
                      </a:cubicBezTo>
                      <a:close/>
                    </a:path>
                  </a:pathLst>
                </a:custGeom>
                <a:solidFill>
                  <a:srgbClr val="4A7EBB"/>
                </a:solidFill>
                <a:ln w="0" cap="flat">
                  <a:solidFill>
                    <a:srgbClr val="4A7EB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 sz="3600">
                    <a:latin typeface="Verdana"/>
                    <a:cs typeface="Verdana"/>
                  </a:endParaRPr>
                </a:p>
              </p:txBody>
            </p:sp>
            <p:sp>
              <p:nvSpPr>
                <p:cNvPr id="55" name="Rectangle 52">
                  <a:extLst>
                    <a:ext uri="{FF2B5EF4-FFF2-40B4-BE49-F238E27FC236}">
                      <a16:creationId xmlns:a16="http://schemas.microsoft.com/office/drawing/2014/main" id="{4C0469D9-BDCD-4F59-A98F-1E3F06D331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71" y="2248"/>
                  <a:ext cx="847" cy="77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 sz="3600">
                    <a:latin typeface="Verdana"/>
                    <a:cs typeface="Verdana"/>
                  </a:endParaRPr>
                </a:p>
              </p:txBody>
            </p:sp>
            <p:sp>
              <p:nvSpPr>
                <p:cNvPr id="56" name="Rectangle 53">
                  <a:extLst>
                    <a:ext uri="{FF2B5EF4-FFF2-40B4-BE49-F238E27FC236}">
                      <a16:creationId xmlns:a16="http://schemas.microsoft.com/office/drawing/2014/main" id="{BAA27497-5F3D-4C13-B0BC-5C7016B639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71" y="2183"/>
                  <a:ext cx="1018" cy="837"/>
                </a:xfrm>
                <a:prstGeom prst="rect">
                  <a:avLst/>
                </a:prstGeom>
                <a:noFill/>
                <a:ln w="15875" cap="flat">
                  <a:solidFill>
                    <a:srgbClr val="4F81BD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 sz="3600">
                    <a:latin typeface="Verdana"/>
                    <a:cs typeface="Verdana"/>
                  </a:endParaRPr>
                </a:p>
              </p:txBody>
            </p:sp>
            <p:sp>
              <p:nvSpPr>
                <p:cNvPr id="60" name="Rectangle 57">
                  <a:extLst>
                    <a:ext uri="{FF2B5EF4-FFF2-40B4-BE49-F238E27FC236}">
                      <a16:creationId xmlns:a16="http://schemas.microsoft.com/office/drawing/2014/main" id="{D97A104D-6CCD-4AD9-B97F-505B92AF69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84" y="2216"/>
                  <a:ext cx="760" cy="6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/>
                  <a:r>
                    <a:rPr lang="es-CO" altLang="es-CO" sz="1100" dirty="0">
                      <a:solidFill>
                        <a:srgbClr val="000000"/>
                      </a:solidFill>
                      <a:latin typeface="Verdana"/>
                      <a:cs typeface="Verdana"/>
                    </a:rPr>
                    <a:t>Ajuste de los 12 factores del CNA desde el enfoque de E.S inclusiva</a:t>
                  </a:r>
                  <a:endParaRPr lang="es-CO" altLang="es-CO" sz="1100" dirty="0">
                    <a:latin typeface="Verdana"/>
                    <a:cs typeface="Verdana"/>
                  </a:endParaRPr>
                </a:p>
              </p:txBody>
            </p:sp>
            <p:sp>
              <p:nvSpPr>
                <p:cNvPr id="64" name="Rectangle 61">
                  <a:extLst>
                    <a:ext uri="{FF2B5EF4-FFF2-40B4-BE49-F238E27FC236}">
                      <a16:creationId xmlns:a16="http://schemas.microsoft.com/office/drawing/2014/main" id="{30A5D717-16FF-4F9E-825D-78B6CD0C7F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08" y="2880"/>
                  <a:ext cx="51" cy="1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r>
                    <a:rPr lang="es-CO" altLang="es-CO" sz="1600">
                      <a:solidFill>
                        <a:srgbClr val="000000"/>
                      </a:solidFill>
                      <a:latin typeface="Verdana"/>
                      <a:cs typeface="Verdana"/>
                    </a:rPr>
                    <a:t> </a:t>
                  </a:r>
                  <a:endParaRPr lang="es-CO" altLang="es-CO" sz="3600">
                    <a:latin typeface="Verdana"/>
                    <a:cs typeface="Verdana"/>
                  </a:endParaRPr>
                </a:p>
              </p:txBody>
            </p:sp>
            <p:sp>
              <p:nvSpPr>
                <p:cNvPr id="65" name="Rectangle 75">
                  <a:extLst>
                    <a:ext uri="{FF2B5EF4-FFF2-40B4-BE49-F238E27FC236}">
                      <a16:creationId xmlns:a16="http://schemas.microsoft.com/office/drawing/2014/main" id="{EF226165-B465-4BC0-8DBD-03A1746627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93" y="3080"/>
                  <a:ext cx="51" cy="1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r>
                    <a:rPr lang="es-CO" altLang="es-CO" sz="1600">
                      <a:solidFill>
                        <a:srgbClr val="000000"/>
                      </a:solidFill>
                      <a:latin typeface="Verdana"/>
                      <a:cs typeface="Verdana"/>
                    </a:rPr>
                    <a:t> </a:t>
                  </a:r>
                  <a:endParaRPr lang="es-CO" altLang="es-CO" sz="3600">
                    <a:latin typeface="Verdana"/>
                    <a:cs typeface="Verdana"/>
                  </a:endParaRPr>
                </a:p>
              </p:txBody>
            </p:sp>
            <p:sp>
              <p:nvSpPr>
                <p:cNvPr id="66" name="Rectangle 76">
                  <a:extLst>
                    <a:ext uri="{FF2B5EF4-FFF2-40B4-BE49-F238E27FC236}">
                      <a16:creationId xmlns:a16="http://schemas.microsoft.com/office/drawing/2014/main" id="{DEB5F97E-2358-4EE1-BB7B-AB70913F6F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18" y="1905"/>
                  <a:ext cx="274" cy="153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 sz="3600">
                    <a:latin typeface="Verdana"/>
                    <a:cs typeface="Verdana"/>
                  </a:endParaRPr>
                </a:p>
              </p:txBody>
            </p:sp>
            <p:sp>
              <p:nvSpPr>
                <p:cNvPr id="67" name="Rectangle 77">
                  <a:extLst>
                    <a:ext uri="{FF2B5EF4-FFF2-40B4-BE49-F238E27FC236}">
                      <a16:creationId xmlns:a16="http://schemas.microsoft.com/office/drawing/2014/main" id="{DBDDAD39-2D99-4A54-A06D-F2A54E9338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18" y="1693"/>
                  <a:ext cx="346" cy="2072"/>
                </a:xfrm>
                <a:prstGeom prst="rect">
                  <a:avLst/>
                </a:prstGeom>
                <a:noFill/>
                <a:ln w="30163" cap="flat">
                  <a:solidFill>
                    <a:srgbClr val="4F81BD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 sz="3600">
                    <a:latin typeface="Verdana"/>
                    <a:cs typeface="Verdana"/>
                  </a:endParaRPr>
                </a:p>
              </p:txBody>
            </p:sp>
            <p:sp>
              <p:nvSpPr>
                <p:cNvPr id="68" name="Rectangle 79">
                  <a:extLst>
                    <a:ext uri="{FF2B5EF4-FFF2-40B4-BE49-F238E27FC236}">
                      <a16:creationId xmlns:a16="http://schemas.microsoft.com/office/drawing/2014/main" id="{B6F358D0-804F-4213-8741-ABC5C3D4D3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46" y="2488"/>
                  <a:ext cx="110" cy="4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r>
                    <a:rPr lang="es-CO" altLang="es-CO" sz="3600" b="1">
                      <a:solidFill>
                        <a:srgbClr val="000000"/>
                      </a:solidFill>
                      <a:latin typeface="Verdana"/>
                      <a:cs typeface="Verdana"/>
                    </a:rPr>
                    <a:t> </a:t>
                  </a:r>
                  <a:endParaRPr lang="es-CO" altLang="es-CO" sz="3600">
                    <a:latin typeface="Verdana"/>
                    <a:cs typeface="Verdana"/>
                  </a:endParaRPr>
                </a:p>
              </p:txBody>
            </p:sp>
            <p:sp>
              <p:nvSpPr>
                <p:cNvPr id="69" name="Rectangle 80">
                  <a:extLst>
                    <a:ext uri="{FF2B5EF4-FFF2-40B4-BE49-F238E27FC236}">
                      <a16:creationId xmlns:a16="http://schemas.microsoft.com/office/drawing/2014/main" id="{C5AF0B44-4D3F-4AB8-BAD2-3BFF754FBD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28" y="2333"/>
                  <a:ext cx="857" cy="58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 sz="3600">
                    <a:latin typeface="Verdana"/>
                    <a:cs typeface="Verdana"/>
                  </a:endParaRPr>
                </a:p>
              </p:txBody>
            </p:sp>
            <p:sp>
              <p:nvSpPr>
                <p:cNvPr id="70" name="Rectangle 81">
                  <a:extLst>
                    <a:ext uri="{FF2B5EF4-FFF2-40B4-BE49-F238E27FC236}">
                      <a16:creationId xmlns:a16="http://schemas.microsoft.com/office/drawing/2014/main" id="{4817968C-3DDB-4F51-B937-996D95685D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28" y="2333"/>
                  <a:ext cx="857" cy="581"/>
                </a:xfrm>
                <a:prstGeom prst="rect">
                  <a:avLst/>
                </a:prstGeom>
                <a:noFill/>
                <a:ln w="15875" cap="flat">
                  <a:solidFill>
                    <a:srgbClr val="4F81BD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 sz="3600">
                    <a:latin typeface="Verdana"/>
                    <a:cs typeface="Verdana"/>
                  </a:endParaRPr>
                </a:p>
              </p:txBody>
            </p:sp>
            <p:sp>
              <p:nvSpPr>
                <p:cNvPr id="72" name="Rectangle 83">
                  <a:extLst>
                    <a:ext uri="{FF2B5EF4-FFF2-40B4-BE49-F238E27FC236}">
                      <a16:creationId xmlns:a16="http://schemas.microsoft.com/office/drawing/2014/main" id="{769E7FDB-C1EB-40A1-846A-DA4FB77FBA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1" y="2435"/>
                  <a:ext cx="799" cy="3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r>
                    <a:rPr lang="es-CO" altLang="es-CO" sz="1400" dirty="0">
                      <a:solidFill>
                        <a:srgbClr val="000000"/>
                      </a:solidFill>
                      <a:latin typeface="Verdana"/>
                      <a:cs typeface="Verdana"/>
                    </a:rPr>
                    <a:t>Preguntas orientadoras </a:t>
                  </a:r>
                  <a:endParaRPr lang="es-CO" altLang="es-CO" sz="3200" dirty="0">
                    <a:latin typeface="Verdana"/>
                    <a:cs typeface="Verdana"/>
                  </a:endParaRPr>
                </a:p>
              </p:txBody>
            </p:sp>
            <p:sp>
              <p:nvSpPr>
                <p:cNvPr id="73" name="Rectangle 87">
                  <a:extLst>
                    <a:ext uri="{FF2B5EF4-FFF2-40B4-BE49-F238E27FC236}">
                      <a16:creationId xmlns:a16="http://schemas.microsoft.com/office/drawing/2014/main" id="{02834EDB-3FAC-4EBE-B037-1B90C0DD0D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76" y="2759"/>
                  <a:ext cx="63" cy="2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r>
                    <a:rPr lang="es-CO" altLang="es-CO" sz="2000">
                      <a:solidFill>
                        <a:srgbClr val="000000"/>
                      </a:solidFill>
                      <a:latin typeface="Verdana"/>
                      <a:cs typeface="Verdana"/>
                    </a:rPr>
                    <a:t> </a:t>
                  </a:r>
                  <a:endParaRPr lang="es-CO" altLang="es-CO" sz="3600">
                    <a:latin typeface="Verdana"/>
                    <a:cs typeface="Verdana"/>
                  </a:endParaRPr>
                </a:p>
              </p:txBody>
            </p:sp>
            <p:sp>
              <p:nvSpPr>
                <p:cNvPr id="74" name="Freeform 88">
                  <a:extLst>
                    <a:ext uri="{FF2B5EF4-FFF2-40B4-BE49-F238E27FC236}">
                      <a16:creationId xmlns:a16="http://schemas.microsoft.com/office/drawing/2014/main" id="{688D7D85-B007-4707-8598-2B1D9CFE17C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171" y="2573"/>
                  <a:ext cx="155" cy="74"/>
                </a:xfrm>
                <a:custGeom>
                  <a:avLst/>
                  <a:gdLst>
                    <a:gd name="T0" fmla="*/ 0 w 801"/>
                    <a:gd name="T1" fmla="*/ 238 h 543"/>
                    <a:gd name="T2" fmla="*/ 734 w 801"/>
                    <a:gd name="T3" fmla="*/ 238 h 543"/>
                    <a:gd name="T4" fmla="*/ 734 w 801"/>
                    <a:gd name="T5" fmla="*/ 305 h 543"/>
                    <a:gd name="T6" fmla="*/ 0 w 801"/>
                    <a:gd name="T7" fmla="*/ 305 h 543"/>
                    <a:gd name="T8" fmla="*/ 0 w 801"/>
                    <a:gd name="T9" fmla="*/ 238 h 543"/>
                    <a:gd name="T10" fmla="*/ 351 w 801"/>
                    <a:gd name="T11" fmla="*/ 9 h 543"/>
                    <a:gd name="T12" fmla="*/ 801 w 801"/>
                    <a:gd name="T13" fmla="*/ 271 h 543"/>
                    <a:gd name="T14" fmla="*/ 351 w 801"/>
                    <a:gd name="T15" fmla="*/ 534 h 543"/>
                    <a:gd name="T16" fmla="*/ 306 w 801"/>
                    <a:gd name="T17" fmla="*/ 522 h 543"/>
                    <a:gd name="T18" fmla="*/ 318 w 801"/>
                    <a:gd name="T19" fmla="*/ 476 h 543"/>
                    <a:gd name="T20" fmla="*/ 718 w 801"/>
                    <a:gd name="T21" fmla="*/ 243 h 543"/>
                    <a:gd name="T22" fmla="*/ 718 w 801"/>
                    <a:gd name="T23" fmla="*/ 300 h 543"/>
                    <a:gd name="T24" fmla="*/ 318 w 801"/>
                    <a:gd name="T25" fmla="*/ 67 h 543"/>
                    <a:gd name="T26" fmla="*/ 306 w 801"/>
                    <a:gd name="T27" fmla="*/ 21 h 543"/>
                    <a:gd name="T28" fmla="*/ 351 w 801"/>
                    <a:gd name="T29" fmla="*/ 9 h 5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801" h="543">
                      <a:moveTo>
                        <a:pt x="0" y="238"/>
                      </a:moveTo>
                      <a:lnTo>
                        <a:pt x="734" y="238"/>
                      </a:lnTo>
                      <a:lnTo>
                        <a:pt x="734" y="305"/>
                      </a:lnTo>
                      <a:lnTo>
                        <a:pt x="0" y="305"/>
                      </a:lnTo>
                      <a:lnTo>
                        <a:pt x="0" y="238"/>
                      </a:lnTo>
                      <a:close/>
                      <a:moveTo>
                        <a:pt x="351" y="9"/>
                      </a:moveTo>
                      <a:lnTo>
                        <a:pt x="801" y="271"/>
                      </a:lnTo>
                      <a:lnTo>
                        <a:pt x="351" y="534"/>
                      </a:lnTo>
                      <a:cubicBezTo>
                        <a:pt x="335" y="543"/>
                        <a:pt x="315" y="537"/>
                        <a:pt x="306" y="522"/>
                      </a:cubicBezTo>
                      <a:cubicBezTo>
                        <a:pt x="296" y="506"/>
                        <a:pt x="302" y="485"/>
                        <a:pt x="318" y="476"/>
                      </a:cubicBezTo>
                      <a:lnTo>
                        <a:pt x="718" y="243"/>
                      </a:lnTo>
                      <a:lnTo>
                        <a:pt x="718" y="300"/>
                      </a:lnTo>
                      <a:lnTo>
                        <a:pt x="318" y="67"/>
                      </a:lnTo>
                      <a:cubicBezTo>
                        <a:pt x="302" y="58"/>
                        <a:pt x="296" y="37"/>
                        <a:pt x="306" y="21"/>
                      </a:cubicBezTo>
                      <a:cubicBezTo>
                        <a:pt x="315" y="5"/>
                        <a:pt x="335" y="0"/>
                        <a:pt x="351" y="9"/>
                      </a:cubicBezTo>
                      <a:close/>
                    </a:path>
                  </a:pathLst>
                </a:custGeom>
                <a:solidFill>
                  <a:srgbClr val="4A7EBB"/>
                </a:solidFill>
                <a:ln w="0" cap="flat">
                  <a:solidFill>
                    <a:srgbClr val="4A7EB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 sz="3600">
                    <a:latin typeface="Verdana"/>
                    <a:cs typeface="Verdana"/>
                  </a:endParaRPr>
                </a:p>
              </p:txBody>
            </p:sp>
            <p:sp>
              <p:nvSpPr>
                <p:cNvPr id="75" name="Freeform 89">
                  <a:extLst>
                    <a:ext uri="{FF2B5EF4-FFF2-40B4-BE49-F238E27FC236}">
                      <a16:creationId xmlns:a16="http://schemas.microsoft.com/office/drawing/2014/main" id="{30C762CF-9DFA-442F-BC93-D214BF8014B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313" y="2573"/>
                  <a:ext cx="116" cy="74"/>
                </a:xfrm>
                <a:custGeom>
                  <a:avLst/>
                  <a:gdLst>
                    <a:gd name="T0" fmla="*/ 0 w 601"/>
                    <a:gd name="T1" fmla="*/ 238 h 543"/>
                    <a:gd name="T2" fmla="*/ 534 w 601"/>
                    <a:gd name="T3" fmla="*/ 238 h 543"/>
                    <a:gd name="T4" fmla="*/ 534 w 601"/>
                    <a:gd name="T5" fmla="*/ 305 h 543"/>
                    <a:gd name="T6" fmla="*/ 0 w 601"/>
                    <a:gd name="T7" fmla="*/ 305 h 543"/>
                    <a:gd name="T8" fmla="*/ 0 w 601"/>
                    <a:gd name="T9" fmla="*/ 238 h 543"/>
                    <a:gd name="T10" fmla="*/ 151 w 601"/>
                    <a:gd name="T11" fmla="*/ 9 h 543"/>
                    <a:gd name="T12" fmla="*/ 601 w 601"/>
                    <a:gd name="T13" fmla="*/ 271 h 543"/>
                    <a:gd name="T14" fmla="*/ 151 w 601"/>
                    <a:gd name="T15" fmla="*/ 534 h 543"/>
                    <a:gd name="T16" fmla="*/ 106 w 601"/>
                    <a:gd name="T17" fmla="*/ 522 h 543"/>
                    <a:gd name="T18" fmla="*/ 118 w 601"/>
                    <a:gd name="T19" fmla="*/ 476 h 543"/>
                    <a:gd name="T20" fmla="*/ 118 w 601"/>
                    <a:gd name="T21" fmla="*/ 476 h 543"/>
                    <a:gd name="T22" fmla="*/ 518 w 601"/>
                    <a:gd name="T23" fmla="*/ 243 h 543"/>
                    <a:gd name="T24" fmla="*/ 518 w 601"/>
                    <a:gd name="T25" fmla="*/ 300 h 543"/>
                    <a:gd name="T26" fmla="*/ 118 w 601"/>
                    <a:gd name="T27" fmla="*/ 67 h 543"/>
                    <a:gd name="T28" fmla="*/ 118 w 601"/>
                    <a:gd name="T29" fmla="*/ 67 h 543"/>
                    <a:gd name="T30" fmla="*/ 106 w 601"/>
                    <a:gd name="T31" fmla="*/ 21 h 543"/>
                    <a:gd name="T32" fmla="*/ 151 w 601"/>
                    <a:gd name="T33" fmla="*/ 9 h 5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01" h="543">
                      <a:moveTo>
                        <a:pt x="0" y="238"/>
                      </a:moveTo>
                      <a:lnTo>
                        <a:pt x="534" y="238"/>
                      </a:lnTo>
                      <a:lnTo>
                        <a:pt x="534" y="305"/>
                      </a:lnTo>
                      <a:lnTo>
                        <a:pt x="0" y="305"/>
                      </a:lnTo>
                      <a:lnTo>
                        <a:pt x="0" y="238"/>
                      </a:lnTo>
                      <a:close/>
                      <a:moveTo>
                        <a:pt x="151" y="9"/>
                      </a:moveTo>
                      <a:lnTo>
                        <a:pt x="601" y="271"/>
                      </a:lnTo>
                      <a:lnTo>
                        <a:pt x="151" y="534"/>
                      </a:lnTo>
                      <a:cubicBezTo>
                        <a:pt x="135" y="543"/>
                        <a:pt x="115" y="537"/>
                        <a:pt x="106" y="522"/>
                      </a:cubicBezTo>
                      <a:cubicBezTo>
                        <a:pt x="96" y="506"/>
                        <a:pt x="102" y="485"/>
                        <a:pt x="118" y="476"/>
                      </a:cubicBezTo>
                      <a:lnTo>
                        <a:pt x="118" y="476"/>
                      </a:lnTo>
                      <a:lnTo>
                        <a:pt x="518" y="243"/>
                      </a:lnTo>
                      <a:lnTo>
                        <a:pt x="518" y="300"/>
                      </a:lnTo>
                      <a:lnTo>
                        <a:pt x="118" y="67"/>
                      </a:lnTo>
                      <a:lnTo>
                        <a:pt x="118" y="67"/>
                      </a:lnTo>
                      <a:cubicBezTo>
                        <a:pt x="102" y="58"/>
                        <a:pt x="96" y="37"/>
                        <a:pt x="106" y="21"/>
                      </a:cubicBezTo>
                      <a:cubicBezTo>
                        <a:pt x="115" y="5"/>
                        <a:pt x="135" y="0"/>
                        <a:pt x="151" y="9"/>
                      </a:cubicBezTo>
                      <a:close/>
                    </a:path>
                  </a:pathLst>
                </a:custGeom>
                <a:solidFill>
                  <a:srgbClr val="4A7EBB"/>
                </a:solidFill>
                <a:ln w="0" cap="flat">
                  <a:solidFill>
                    <a:srgbClr val="4A7EB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 sz="3600">
                    <a:latin typeface="Verdana"/>
                    <a:cs typeface="Verdana"/>
                  </a:endParaRPr>
                </a:p>
              </p:txBody>
            </p:sp>
            <p:sp>
              <p:nvSpPr>
                <p:cNvPr id="76" name="Freeform 91">
                  <a:extLst>
                    <a:ext uri="{FF2B5EF4-FFF2-40B4-BE49-F238E27FC236}">
                      <a16:creationId xmlns:a16="http://schemas.microsoft.com/office/drawing/2014/main" id="{D248F8D7-AD51-44FC-A257-BA6A88DBC76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41" y="2821"/>
                  <a:ext cx="10" cy="925"/>
                </a:xfrm>
                <a:custGeom>
                  <a:avLst/>
                  <a:gdLst>
                    <a:gd name="T0" fmla="*/ 10 w 10"/>
                    <a:gd name="T1" fmla="*/ 27 h 925"/>
                    <a:gd name="T2" fmla="*/ 0 w 10"/>
                    <a:gd name="T3" fmla="*/ 0 h 925"/>
                    <a:gd name="T4" fmla="*/ 10 w 10"/>
                    <a:gd name="T5" fmla="*/ 48 h 925"/>
                    <a:gd name="T6" fmla="*/ 0 w 10"/>
                    <a:gd name="T7" fmla="*/ 75 h 925"/>
                    <a:gd name="T8" fmla="*/ 10 w 10"/>
                    <a:gd name="T9" fmla="*/ 48 h 925"/>
                    <a:gd name="T10" fmla="*/ 10 w 10"/>
                    <a:gd name="T11" fmla="*/ 123 h 925"/>
                    <a:gd name="T12" fmla="*/ 0 w 10"/>
                    <a:gd name="T13" fmla="*/ 96 h 925"/>
                    <a:gd name="T14" fmla="*/ 10 w 10"/>
                    <a:gd name="T15" fmla="*/ 144 h 925"/>
                    <a:gd name="T16" fmla="*/ 0 w 10"/>
                    <a:gd name="T17" fmla="*/ 171 h 925"/>
                    <a:gd name="T18" fmla="*/ 10 w 10"/>
                    <a:gd name="T19" fmla="*/ 144 h 925"/>
                    <a:gd name="T20" fmla="*/ 10 w 10"/>
                    <a:gd name="T21" fmla="*/ 219 h 925"/>
                    <a:gd name="T22" fmla="*/ 0 w 10"/>
                    <a:gd name="T23" fmla="*/ 192 h 925"/>
                    <a:gd name="T24" fmla="*/ 10 w 10"/>
                    <a:gd name="T25" fmla="*/ 239 h 925"/>
                    <a:gd name="T26" fmla="*/ 0 w 10"/>
                    <a:gd name="T27" fmla="*/ 267 h 925"/>
                    <a:gd name="T28" fmla="*/ 10 w 10"/>
                    <a:gd name="T29" fmla="*/ 239 h 925"/>
                    <a:gd name="T30" fmla="*/ 10 w 10"/>
                    <a:gd name="T31" fmla="*/ 315 h 925"/>
                    <a:gd name="T32" fmla="*/ 0 w 10"/>
                    <a:gd name="T33" fmla="*/ 287 h 925"/>
                    <a:gd name="T34" fmla="*/ 10 w 10"/>
                    <a:gd name="T35" fmla="*/ 335 h 925"/>
                    <a:gd name="T36" fmla="*/ 0 w 10"/>
                    <a:gd name="T37" fmla="*/ 362 h 925"/>
                    <a:gd name="T38" fmla="*/ 10 w 10"/>
                    <a:gd name="T39" fmla="*/ 335 h 925"/>
                    <a:gd name="T40" fmla="*/ 10 w 10"/>
                    <a:gd name="T41" fmla="*/ 410 h 925"/>
                    <a:gd name="T42" fmla="*/ 0 w 10"/>
                    <a:gd name="T43" fmla="*/ 383 h 925"/>
                    <a:gd name="T44" fmla="*/ 10 w 10"/>
                    <a:gd name="T45" fmla="*/ 431 h 925"/>
                    <a:gd name="T46" fmla="*/ 0 w 10"/>
                    <a:gd name="T47" fmla="*/ 458 h 925"/>
                    <a:gd name="T48" fmla="*/ 10 w 10"/>
                    <a:gd name="T49" fmla="*/ 431 h 925"/>
                    <a:gd name="T50" fmla="*/ 10 w 10"/>
                    <a:gd name="T51" fmla="*/ 506 h 925"/>
                    <a:gd name="T52" fmla="*/ 0 w 10"/>
                    <a:gd name="T53" fmla="*/ 479 h 925"/>
                    <a:gd name="T54" fmla="*/ 10 w 10"/>
                    <a:gd name="T55" fmla="*/ 526 h 925"/>
                    <a:gd name="T56" fmla="*/ 0 w 10"/>
                    <a:gd name="T57" fmla="*/ 554 h 925"/>
                    <a:gd name="T58" fmla="*/ 10 w 10"/>
                    <a:gd name="T59" fmla="*/ 526 h 925"/>
                    <a:gd name="T60" fmla="*/ 10 w 10"/>
                    <a:gd name="T61" fmla="*/ 602 h 925"/>
                    <a:gd name="T62" fmla="*/ 0 w 10"/>
                    <a:gd name="T63" fmla="*/ 574 h 925"/>
                    <a:gd name="T64" fmla="*/ 10 w 10"/>
                    <a:gd name="T65" fmla="*/ 622 h 925"/>
                    <a:gd name="T66" fmla="*/ 0 w 10"/>
                    <a:gd name="T67" fmla="*/ 650 h 925"/>
                    <a:gd name="T68" fmla="*/ 10 w 10"/>
                    <a:gd name="T69" fmla="*/ 622 h 925"/>
                    <a:gd name="T70" fmla="*/ 10 w 10"/>
                    <a:gd name="T71" fmla="*/ 697 h 925"/>
                    <a:gd name="T72" fmla="*/ 0 w 10"/>
                    <a:gd name="T73" fmla="*/ 670 h 925"/>
                    <a:gd name="T74" fmla="*/ 10 w 10"/>
                    <a:gd name="T75" fmla="*/ 718 h 925"/>
                    <a:gd name="T76" fmla="*/ 0 w 10"/>
                    <a:gd name="T77" fmla="*/ 745 h 925"/>
                    <a:gd name="T78" fmla="*/ 10 w 10"/>
                    <a:gd name="T79" fmla="*/ 718 h 925"/>
                    <a:gd name="T80" fmla="*/ 10 w 10"/>
                    <a:gd name="T81" fmla="*/ 793 h 925"/>
                    <a:gd name="T82" fmla="*/ 0 w 10"/>
                    <a:gd name="T83" fmla="*/ 766 h 925"/>
                    <a:gd name="T84" fmla="*/ 10 w 10"/>
                    <a:gd name="T85" fmla="*/ 814 h 925"/>
                    <a:gd name="T86" fmla="*/ 0 w 10"/>
                    <a:gd name="T87" fmla="*/ 841 h 925"/>
                    <a:gd name="T88" fmla="*/ 10 w 10"/>
                    <a:gd name="T89" fmla="*/ 814 h 925"/>
                    <a:gd name="T90" fmla="*/ 10 w 10"/>
                    <a:gd name="T91" fmla="*/ 889 h 925"/>
                    <a:gd name="T92" fmla="*/ 0 w 10"/>
                    <a:gd name="T93" fmla="*/ 861 h 925"/>
                    <a:gd name="T94" fmla="*/ 10 w 10"/>
                    <a:gd name="T95" fmla="*/ 909 h 925"/>
                    <a:gd name="T96" fmla="*/ 0 w 10"/>
                    <a:gd name="T97" fmla="*/ 925 h 925"/>
                    <a:gd name="T98" fmla="*/ 10 w 10"/>
                    <a:gd name="T99" fmla="*/ 909 h 9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0" h="925">
                      <a:moveTo>
                        <a:pt x="10" y="0"/>
                      </a:moveTo>
                      <a:lnTo>
                        <a:pt x="10" y="27"/>
                      </a:lnTo>
                      <a:lnTo>
                        <a:pt x="0" y="27"/>
                      </a:lnTo>
                      <a:lnTo>
                        <a:pt x="0" y="0"/>
                      </a:lnTo>
                      <a:lnTo>
                        <a:pt x="10" y="0"/>
                      </a:lnTo>
                      <a:close/>
                      <a:moveTo>
                        <a:pt x="10" y="48"/>
                      </a:moveTo>
                      <a:lnTo>
                        <a:pt x="10" y="75"/>
                      </a:lnTo>
                      <a:lnTo>
                        <a:pt x="0" y="75"/>
                      </a:lnTo>
                      <a:lnTo>
                        <a:pt x="0" y="48"/>
                      </a:lnTo>
                      <a:lnTo>
                        <a:pt x="10" y="48"/>
                      </a:lnTo>
                      <a:close/>
                      <a:moveTo>
                        <a:pt x="10" y="96"/>
                      </a:moveTo>
                      <a:lnTo>
                        <a:pt x="10" y="123"/>
                      </a:lnTo>
                      <a:lnTo>
                        <a:pt x="0" y="123"/>
                      </a:lnTo>
                      <a:lnTo>
                        <a:pt x="0" y="96"/>
                      </a:lnTo>
                      <a:lnTo>
                        <a:pt x="10" y="96"/>
                      </a:lnTo>
                      <a:close/>
                      <a:moveTo>
                        <a:pt x="10" y="144"/>
                      </a:moveTo>
                      <a:lnTo>
                        <a:pt x="10" y="171"/>
                      </a:lnTo>
                      <a:lnTo>
                        <a:pt x="0" y="171"/>
                      </a:lnTo>
                      <a:lnTo>
                        <a:pt x="0" y="144"/>
                      </a:lnTo>
                      <a:lnTo>
                        <a:pt x="10" y="144"/>
                      </a:lnTo>
                      <a:close/>
                      <a:moveTo>
                        <a:pt x="10" y="192"/>
                      </a:moveTo>
                      <a:lnTo>
                        <a:pt x="10" y="219"/>
                      </a:lnTo>
                      <a:lnTo>
                        <a:pt x="0" y="219"/>
                      </a:lnTo>
                      <a:lnTo>
                        <a:pt x="0" y="192"/>
                      </a:lnTo>
                      <a:lnTo>
                        <a:pt x="10" y="192"/>
                      </a:lnTo>
                      <a:close/>
                      <a:moveTo>
                        <a:pt x="10" y="239"/>
                      </a:moveTo>
                      <a:lnTo>
                        <a:pt x="10" y="267"/>
                      </a:lnTo>
                      <a:lnTo>
                        <a:pt x="0" y="267"/>
                      </a:lnTo>
                      <a:lnTo>
                        <a:pt x="0" y="239"/>
                      </a:lnTo>
                      <a:lnTo>
                        <a:pt x="10" y="239"/>
                      </a:lnTo>
                      <a:close/>
                      <a:moveTo>
                        <a:pt x="10" y="287"/>
                      </a:moveTo>
                      <a:lnTo>
                        <a:pt x="10" y="315"/>
                      </a:lnTo>
                      <a:lnTo>
                        <a:pt x="0" y="315"/>
                      </a:lnTo>
                      <a:lnTo>
                        <a:pt x="0" y="287"/>
                      </a:lnTo>
                      <a:lnTo>
                        <a:pt x="10" y="287"/>
                      </a:lnTo>
                      <a:close/>
                      <a:moveTo>
                        <a:pt x="10" y="335"/>
                      </a:moveTo>
                      <a:lnTo>
                        <a:pt x="10" y="362"/>
                      </a:lnTo>
                      <a:lnTo>
                        <a:pt x="0" y="362"/>
                      </a:lnTo>
                      <a:lnTo>
                        <a:pt x="0" y="335"/>
                      </a:lnTo>
                      <a:lnTo>
                        <a:pt x="10" y="335"/>
                      </a:lnTo>
                      <a:close/>
                      <a:moveTo>
                        <a:pt x="10" y="383"/>
                      </a:moveTo>
                      <a:lnTo>
                        <a:pt x="10" y="410"/>
                      </a:lnTo>
                      <a:lnTo>
                        <a:pt x="0" y="410"/>
                      </a:lnTo>
                      <a:lnTo>
                        <a:pt x="0" y="383"/>
                      </a:lnTo>
                      <a:lnTo>
                        <a:pt x="10" y="383"/>
                      </a:lnTo>
                      <a:close/>
                      <a:moveTo>
                        <a:pt x="10" y="431"/>
                      </a:moveTo>
                      <a:lnTo>
                        <a:pt x="10" y="458"/>
                      </a:lnTo>
                      <a:lnTo>
                        <a:pt x="0" y="458"/>
                      </a:lnTo>
                      <a:lnTo>
                        <a:pt x="0" y="431"/>
                      </a:lnTo>
                      <a:lnTo>
                        <a:pt x="10" y="431"/>
                      </a:lnTo>
                      <a:close/>
                      <a:moveTo>
                        <a:pt x="10" y="479"/>
                      </a:moveTo>
                      <a:lnTo>
                        <a:pt x="10" y="506"/>
                      </a:lnTo>
                      <a:lnTo>
                        <a:pt x="0" y="506"/>
                      </a:lnTo>
                      <a:lnTo>
                        <a:pt x="0" y="479"/>
                      </a:lnTo>
                      <a:lnTo>
                        <a:pt x="10" y="479"/>
                      </a:lnTo>
                      <a:close/>
                      <a:moveTo>
                        <a:pt x="10" y="526"/>
                      </a:moveTo>
                      <a:lnTo>
                        <a:pt x="10" y="554"/>
                      </a:lnTo>
                      <a:lnTo>
                        <a:pt x="0" y="554"/>
                      </a:lnTo>
                      <a:lnTo>
                        <a:pt x="0" y="526"/>
                      </a:lnTo>
                      <a:lnTo>
                        <a:pt x="10" y="526"/>
                      </a:lnTo>
                      <a:close/>
                      <a:moveTo>
                        <a:pt x="10" y="574"/>
                      </a:moveTo>
                      <a:lnTo>
                        <a:pt x="10" y="602"/>
                      </a:lnTo>
                      <a:lnTo>
                        <a:pt x="0" y="602"/>
                      </a:lnTo>
                      <a:lnTo>
                        <a:pt x="0" y="574"/>
                      </a:lnTo>
                      <a:lnTo>
                        <a:pt x="10" y="574"/>
                      </a:lnTo>
                      <a:close/>
                      <a:moveTo>
                        <a:pt x="10" y="622"/>
                      </a:moveTo>
                      <a:lnTo>
                        <a:pt x="10" y="650"/>
                      </a:lnTo>
                      <a:lnTo>
                        <a:pt x="0" y="650"/>
                      </a:lnTo>
                      <a:lnTo>
                        <a:pt x="0" y="622"/>
                      </a:lnTo>
                      <a:lnTo>
                        <a:pt x="10" y="622"/>
                      </a:lnTo>
                      <a:close/>
                      <a:moveTo>
                        <a:pt x="10" y="670"/>
                      </a:moveTo>
                      <a:lnTo>
                        <a:pt x="10" y="697"/>
                      </a:lnTo>
                      <a:lnTo>
                        <a:pt x="0" y="697"/>
                      </a:lnTo>
                      <a:lnTo>
                        <a:pt x="0" y="670"/>
                      </a:lnTo>
                      <a:lnTo>
                        <a:pt x="10" y="670"/>
                      </a:lnTo>
                      <a:close/>
                      <a:moveTo>
                        <a:pt x="10" y="718"/>
                      </a:moveTo>
                      <a:lnTo>
                        <a:pt x="10" y="745"/>
                      </a:lnTo>
                      <a:lnTo>
                        <a:pt x="0" y="745"/>
                      </a:lnTo>
                      <a:lnTo>
                        <a:pt x="0" y="718"/>
                      </a:lnTo>
                      <a:lnTo>
                        <a:pt x="10" y="718"/>
                      </a:lnTo>
                      <a:close/>
                      <a:moveTo>
                        <a:pt x="10" y="766"/>
                      </a:moveTo>
                      <a:lnTo>
                        <a:pt x="10" y="793"/>
                      </a:lnTo>
                      <a:lnTo>
                        <a:pt x="0" y="793"/>
                      </a:lnTo>
                      <a:lnTo>
                        <a:pt x="0" y="766"/>
                      </a:lnTo>
                      <a:lnTo>
                        <a:pt x="10" y="766"/>
                      </a:lnTo>
                      <a:close/>
                      <a:moveTo>
                        <a:pt x="10" y="814"/>
                      </a:moveTo>
                      <a:lnTo>
                        <a:pt x="10" y="841"/>
                      </a:lnTo>
                      <a:lnTo>
                        <a:pt x="0" y="841"/>
                      </a:lnTo>
                      <a:lnTo>
                        <a:pt x="0" y="814"/>
                      </a:lnTo>
                      <a:lnTo>
                        <a:pt x="10" y="814"/>
                      </a:lnTo>
                      <a:close/>
                      <a:moveTo>
                        <a:pt x="10" y="861"/>
                      </a:moveTo>
                      <a:lnTo>
                        <a:pt x="10" y="889"/>
                      </a:lnTo>
                      <a:lnTo>
                        <a:pt x="0" y="889"/>
                      </a:lnTo>
                      <a:lnTo>
                        <a:pt x="0" y="861"/>
                      </a:lnTo>
                      <a:lnTo>
                        <a:pt x="10" y="861"/>
                      </a:lnTo>
                      <a:close/>
                      <a:moveTo>
                        <a:pt x="10" y="909"/>
                      </a:moveTo>
                      <a:lnTo>
                        <a:pt x="10" y="925"/>
                      </a:lnTo>
                      <a:lnTo>
                        <a:pt x="0" y="925"/>
                      </a:lnTo>
                      <a:lnTo>
                        <a:pt x="0" y="909"/>
                      </a:lnTo>
                      <a:lnTo>
                        <a:pt x="10" y="909"/>
                      </a:lnTo>
                      <a:close/>
                    </a:path>
                  </a:pathLst>
                </a:custGeom>
                <a:solidFill>
                  <a:srgbClr val="4A7EBB"/>
                </a:solidFill>
                <a:ln w="0" cap="flat">
                  <a:solidFill>
                    <a:srgbClr val="4A7EB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 sz="3600">
                    <a:latin typeface="Verdana"/>
                    <a:cs typeface="Verdana"/>
                  </a:endParaRPr>
                </a:p>
              </p:txBody>
            </p:sp>
            <p:sp>
              <p:nvSpPr>
                <p:cNvPr id="77" name="Freeform 92">
                  <a:extLst>
                    <a:ext uri="{FF2B5EF4-FFF2-40B4-BE49-F238E27FC236}">
                      <a16:creationId xmlns:a16="http://schemas.microsoft.com/office/drawing/2014/main" id="{E55EC412-5500-4BD7-8940-1BF024E8F50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34" y="3579"/>
                  <a:ext cx="10" cy="209"/>
                </a:xfrm>
                <a:custGeom>
                  <a:avLst/>
                  <a:gdLst>
                    <a:gd name="T0" fmla="*/ 10 w 10"/>
                    <a:gd name="T1" fmla="*/ 0 h 209"/>
                    <a:gd name="T2" fmla="*/ 10 w 10"/>
                    <a:gd name="T3" fmla="*/ 28 h 209"/>
                    <a:gd name="T4" fmla="*/ 0 w 10"/>
                    <a:gd name="T5" fmla="*/ 28 h 209"/>
                    <a:gd name="T6" fmla="*/ 0 w 10"/>
                    <a:gd name="T7" fmla="*/ 0 h 209"/>
                    <a:gd name="T8" fmla="*/ 10 w 10"/>
                    <a:gd name="T9" fmla="*/ 0 h 209"/>
                    <a:gd name="T10" fmla="*/ 10 w 10"/>
                    <a:gd name="T11" fmla="*/ 48 h 209"/>
                    <a:gd name="T12" fmla="*/ 10 w 10"/>
                    <a:gd name="T13" fmla="*/ 76 h 209"/>
                    <a:gd name="T14" fmla="*/ 0 w 10"/>
                    <a:gd name="T15" fmla="*/ 76 h 209"/>
                    <a:gd name="T16" fmla="*/ 0 w 10"/>
                    <a:gd name="T17" fmla="*/ 48 h 209"/>
                    <a:gd name="T18" fmla="*/ 10 w 10"/>
                    <a:gd name="T19" fmla="*/ 48 h 209"/>
                    <a:gd name="T20" fmla="*/ 10 w 10"/>
                    <a:gd name="T21" fmla="*/ 96 h 209"/>
                    <a:gd name="T22" fmla="*/ 10 w 10"/>
                    <a:gd name="T23" fmla="*/ 124 h 209"/>
                    <a:gd name="T24" fmla="*/ 0 w 10"/>
                    <a:gd name="T25" fmla="*/ 124 h 209"/>
                    <a:gd name="T26" fmla="*/ 0 w 10"/>
                    <a:gd name="T27" fmla="*/ 96 h 209"/>
                    <a:gd name="T28" fmla="*/ 10 w 10"/>
                    <a:gd name="T29" fmla="*/ 96 h 209"/>
                    <a:gd name="T30" fmla="*/ 10 w 10"/>
                    <a:gd name="T31" fmla="*/ 144 h 209"/>
                    <a:gd name="T32" fmla="*/ 10 w 10"/>
                    <a:gd name="T33" fmla="*/ 171 h 209"/>
                    <a:gd name="T34" fmla="*/ 0 w 10"/>
                    <a:gd name="T35" fmla="*/ 171 h 209"/>
                    <a:gd name="T36" fmla="*/ 0 w 10"/>
                    <a:gd name="T37" fmla="*/ 144 h 209"/>
                    <a:gd name="T38" fmla="*/ 10 w 10"/>
                    <a:gd name="T39" fmla="*/ 144 h 209"/>
                    <a:gd name="T40" fmla="*/ 10 w 10"/>
                    <a:gd name="T41" fmla="*/ 192 h 209"/>
                    <a:gd name="T42" fmla="*/ 10 w 10"/>
                    <a:gd name="T43" fmla="*/ 209 h 209"/>
                    <a:gd name="T44" fmla="*/ 0 w 10"/>
                    <a:gd name="T45" fmla="*/ 209 h 209"/>
                    <a:gd name="T46" fmla="*/ 0 w 10"/>
                    <a:gd name="T47" fmla="*/ 192 h 209"/>
                    <a:gd name="T48" fmla="*/ 10 w 10"/>
                    <a:gd name="T49" fmla="*/ 192 h 2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0" h="209">
                      <a:moveTo>
                        <a:pt x="10" y="0"/>
                      </a:moveTo>
                      <a:lnTo>
                        <a:pt x="10" y="28"/>
                      </a:lnTo>
                      <a:lnTo>
                        <a:pt x="0" y="28"/>
                      </a:lnTo>
                      <a:lnTo>
                        <a:pt x="0" y="0"/>
                      </a:lnTo>
                      <a:lnTo>
                        <a:pt x="10" y="0"/>
                      </a:lnTo>
                      <a:close/>
                      <a:moveTo>
                        <a:pt x="10" y="48"/>
                      </a:moveTo>
                      <a:lnTo>
                        <a:pt x="10" y="76"/>
                      </a:lnTo>
                      <a:lnTo>
                        <a:pt x="0" y="76"/>
                      </a:lnTo>
                      <a:lnTo>
                        <a:pt x="0" y="48"/>
                      </a:lnTo>
                      <a:lnTo>
                        <a:pt x="10" y="48"/>
                      </a:lnTo>
                      <a:close/>
                      <a:moveTo>
                        <a:pt x="10" y="96"/>
                      </a:moveTo>
                      <a:lnTo>
                        <a:pt x="10" y="124"/>
                      </a:lnTo>
                      <a:lnTo>
                        <a:pt x="0" y="124"/>
                      </a:lnTo>
                      <a:lnTo>
                        <a:pt x="0" y="96"/>
                      </a:lnTo>
                      <a:lnTo>
                        <a:pt x="10" y="96"/>
                      </a:lnTo>
                      <a:close/>
                      <a:moveTo>
                        <a:pt x="10" y="144"/>
                      </a:moveTo>
                      <a:lnTo>
                        <a:pt x="10" y="171"/>
                      </a:lnTo>
                      <a:lnTo>
                        <a:pt x="0" y="171"/>
                      </a:lnTo>
                      <a:lnTo>
                        <a:pt x="0" y="144"/>
                      </a:lnTo>
                      <a:lnTo>
                        <a:pt x="10" y="144"/>
                      </a:lnTo>
                      <a:close/>
                      <a:moveTo>
                        <a:pt x="10" y="192"/>
                      </a:moveTo>
                      <a:lnTo>
                        <a:pt x="10" y="209"/>
                      </a:lnTo>
                      <a:lnTo>
                        <a:pt x="0" y="209"/>
                      </a:lnTo>
                      <a:lnTo>
                        <a:pt x="0" y="192"/>
                      </a:lnTo>
                      <a:lnTo>
                        <a:pt x="10" y="192"/>
                      </a:lnTo>
                      <a:close/>
                    </a:path>
                  </a:pathLst>
                </a:custGeom>
                <a:solidFill>
                  <a:srgbClr val="4A7EBB"/>
                </a:solidFill>
                <a:ln w="0" cap="flat">
                  <a:solidFill>
                    <a:srgbClr val="4A7EBB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 sz="3600">
                    <a:latin typeface="Verdana"/>
                    <a:cs typeface="Verdana"/>
                  </a:endParaRPr>
                </a:p>
              </p:txBody>
            </p:sp>
            <p:sp>
              <p:nvSpPr>
                <p:cNvPr id="78" name="Rectangle 93">
                  <a:extLst>
                    <a:ext uri="{FF2B5EF4-FFF2-40B4-BE49-F238E27FC236}">
                      <a16:creationId xmlns:a16="http://schemas.microsoft.com/office/drawing/2014/main" id="{80EC0B33-C3CD-498D-996F-18C3C9123D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8" y="3746"/>
                  <a:ext cx="3499" cy="16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 sz="3600" dirty="0">
                    <a:latin typeface="Verdana"/>
                    <a:cs typeface="Verdana"/>
                  </a:endParaRPr>
                </a:p>
              </p:txBody>
            </p:sp>
            <p:sp>
              <p:nvSpPr>
                <p:cNvPr id="79" name="Rectangle 94">
                  <a:extLst>
                    <a:ext uri="{FF2B5EF4-FFF2-40B4-BE49-F238E27FC236}">
                      <a16:creationId xmlns:a16="http://schemas.microsoft.com/office/drawing/2014/main" id="{B19E32BC-6FC0-4AAE-B3E1-3F6ADAC7BF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8" y="3746"/>
                  <a:ext cx="3554" cy="342"/>
                </a:xfrm>
                <a:prstGeom prst="rect">
                  <a:avLst/>
                </a:prstGeom>
                <a:noFill/>
                <a:ln w="15875" cap="flat">
                  <a:solidFill>
                    <a:srgbClr val="4F81BD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 sz="3600">
                    <a:latin typeface="Verdana"/>
                    <a:cs typeface="Verdana"/>
                  </a:endParaRPr>
                </a:p>
              </p:txBody>
            </p:sp>
            <p:sp>
              <p:nvSpPr>
                <p:cNvPr id="80" name="Rectangle 95">
                  <a:extLst>
                    <a:ext uri="{FF2B5EF4-FFF2-40B4-BE49-F238E27FC236}">
                      <a16:creationId xmlns:a16="http://schemas.microsoft.com/office/drawing/2014/main" id="{19086320-A12C-4B46-A478-AA2FFD6290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33" y="3815"/>
                  <a:ext cx="1430" cy="2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r>
                    <a:rPr lang="es-CO" altLang="es-CO" dirty="0">
                      <a:solidFill>
                        <a:srgbClr val="000000"/>
                      </a:solidFill>
                      <a:latin typeface="Verdana"/>
                      <a:cs typeface="Verdana"/>
                    </a:rPr>
                    <a:t>Variables teóricas</a:t>
                  </a:r>
                  <a:endParaRPr lang="es-CO" altLang="es-CO" sz="4000" dirty="0">
                    <a:latin typeface="Verdana"/>
                    <a:cs typeface="Verdana"/>
                  </a:endParaRPr>
                </a:p>
              </p:txBody>
            </p:sp>
            <p:sp>
              <p:nvSpPr>
                <p:cNvPr id="81" name="Rectangle 96">
                  <a:extLst>
                    <a:ext uri="{FF2B5EF4-FFF2-40B4-BE49-F238E27FC236}">
                      <a16:creationId xmlns:a16="http://schemas.microsoft.com/office/drawing/2014/main" id="{2F1A336B-F348-42C8-BA83-13DDF8A888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65" y="3779"/>
                  <a:ext cx="63" cy="2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r>
                    <a:rPr lang="es-CO" altLang="es-CO" sz="2000" dirty="0">
                      <a:solidFill>
                        <a:srgbClr val="000000"/>
                      </a:solidFill>
                      <a:latin typeface="Verdana"/>
                      <a:cs typeface="Verdana"/>
                    </a:rPr>
                    <a:t> </a:t>
                  </a:r>
                  <a:endParaRPr lang="es-CO" altLang="es-CO" sz="3600" dirty="0">
                    <a:latin typeface="Verdana"/>
                    <a:cs typeface="Verdana"/>
                  </a:endParaRPr>
                </a:p>
              </p:txBody>
            </p:sp>
            <p:sp>
              <p:nvSpPr>
                <p:cNvPr id="82" name="Line 97">
                  <a:extLst>
                    <a:ext uri="{FF2B5EF4-FFF2-40B4-BE49-F238E27FC236}">
                      <a16:creationId xmlns:a16="http://schemas.microsoft.com/office/drawing/2014/main" id="{63B7075C-2614-43FB-B251-85F08CD340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3" y="1574"/>
                  <a:ext cx="3987" cy="6"/>
                </a:xfrm>
                <a:prstGeom prst="line">
                  <a:avLst/>
                </a:prstGeom>
                <a:noFill/>
                <a:ln w="15875" cap="flat">
                  <a:solidFill>
                    <a:srgbClr val="4A7EBB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 sz="3600">
                    <a:latin typeface="Verdana"/>
                    <a:cs typeface="Verdana"/>
                  </a:endParaRPr>
                </a:p>
              </p:txBody>
            </p:sp>
            <p:sp>
              <p:nvSpPr>
                <p:cNvPr id="83" name="Line 98">
                  <a:extLst>
                    <a:ext uri="{FF2B5EF4-FFF2-40B4-BE49-F238E27FC236}">
                      <a16:creationId xmlns:a16="http://schemas.microsoft.com/office/drawing/2014/main" id="{AE226B48-60E7-47B9-9C0D-4E8B21AC93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3" y="1574"/>
                  <a:ext cx="0" cy="142"/>
                </a:xfrm>
                <a:prstGeom prst="line">
                  <a:avLst/>
                </a:prstGeom>
                <a:noFill/>
                <a:ln w="15875" cap="flat">
                  <a:solidFill>
                    <a:srgbClr val="4A7EBB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 sz="3600">
                    <a:latin typeface="Verdana"/>
                    <a:cs typeface="Verdana"/>
                  </a:endParaRPr>
                </a:p>
              </p:txBody>
            </p:sp>
            <p:sp>
              <p:nvSpPr>
                <p:cNvPr id="84" name="Line 99">
                  <a:extLst>
                    <a:ext uri="{FF2B5EF4-FFF2-40B4-BE49-F238E27FC236}">
                      <a16:creationId xmlns:a16="http://schemas.microsoft.com/office/drawing/2014/main" id="{5F45716D-E432-405A-A9A9-7957C908E9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62" y="1580"/>
                  <a:ext cx="0" cy="142"/>
                </a:xfrm>
                <a:prstGeom prst="line">
                  <a:avLst/>
                </a:prstGeom>
                <a:noFill/>
                <a:ln w="15875" cap="flat">
                  <a:solidFill>
                    <a:srgbClr val="4A7EBB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 sz="3600">
                    <a:latin typeface="Verdana"/>
                    <a:cs typeface="Verdana"/>
                  </a:endParaRPr>
                </a:p>
              </p:txBody>
            </p:sp>
            <p:sp>
              <p:nvSpPr>
                <p:cNvPr id="85" name="Line 100">
                  <a:extLst>
                    <a:ext uri="{FF2B5EF4-FFF2-40B4-BE49-F238E27FC236}">
                      <a16:creationId xmlns:a16="http://schemas.microsoft.com/office/drawing/2014/main" id="{05368AA6-81A2-4693-B48E-7150474B03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20" y="1581"/>
                  <a:ext cx="0" cy="142"/>
                </a:xfrm>
                <a:prstGeom prst="line">
                  <a:avLst/>
                </a:prstGeom>
                <a:noFill/>
                <a:ln w="15875" cap="flat">
                  <a:solidFill>
                    <a:srgbClr val="4A7EBB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 sz="3600">
                    <a:latin typeface="Verdana"/>
                    <a:cs typeface="Verdana"/>
                  </a:endParaRPr>
                </a:p>
              </p:txBody>
            </p:sp>
            <p:sp>
              <p:nvSpPr>
                <p:cNvPr id="86" name="Line 101">
                  <a:extLst>
                    <a:ext uri="{FF2B5EF4-FFF2-40B4-BE49-F238E27FC236}">
                      <a16:creationId xmlns:a16="http://schemas.microsoft.com/office/drawing/2014/main" id="{AC0E583B-024E-4011-B32F-FEE0E81EEC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21" y="1579"/>
                  <a:ext cx="857" cy="0"/>
                </a:xfrm>
                <a:prstGeom prst="line">
                  <a:avLst/>
                </a:prstGeom>
                <a:noFill/>
                <a:ln w="15875" cap="flat">
                  <a:solidFill>
                    <a:srgbClr val="4A7EBB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 sz="3600">
                    <a:latin typeface="Verdana"/>
                    <a:cs typeface="Verdana"/>
                  </a:endParaRPr>
                </a:p>
              </p:txBody>
            </p:sp>
            <p:sp>
              <p:nvSpPr>
                <p:cNvPr id="87" name="Line 102">
                  <a:extLst>
                    <a:ext uri="{FF2B5EF4-FFF2-40B4-BE49-F238E27FC236}">
                      <a16:creationId xmlns:a16="http://schemas.microsoft.com/office/drawing/2014/main" id="{39C83EEF-2CFB-49CB-9E7B-C5F9DEED40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77" y="1581"/>
                  <a:ext cx="0" cy="142"/>
                </a:xfrm>
                <a:prstGeom prst="line">
                  <a:avLst/>
                </a:prstGeom>
                <a:noFill/>
                <a:ln w="15875" cap="flat">
                  <a:solidFill>
                    <a:srgbClr val="4A7EBB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 sz="3600">
                    <a:latin typeface="Verdana"/>
                    <a:cs typeface="Verdana"/>
                  </a:endParaRPr>
                </a:p>
              </p:txBody>
            </p:sp>
            <p:sp>
              <p:nvSpPr>
                <p:cNvPr id="88" name="Rectangle 103">
                  <a:extLst>
                    <a:ext uri="{FF2B5EF4-FFF2-40B4-BE49-F238E27FC236}">
                      <a16:creationId xmlns:a16="http://schemas.microsoft.com/office/drawing/2014/main" id="{BDEEB5A8-AAF5-4F97-8FE4-FA8F05257F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07" y="1378"/>
                  <a:ext cx="1112" cy="19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 sz="3600">
                    <a:latin typeface="Verdana"/>
                    <a:cs typeface="Verdana"/>
                  </a:endParaRPr>
                </a:p>
              </p:txBody>
            </p:sp>
            <p:sp>
              <p:nvSpPr>
                <p:cNvPr id="89" name="Rectangle 104">
                  <a:extLst>
                    <a:ext uri="{FF2B5EF4-FFF2-40B4-BE49-F238E27FC236}">
                      <a16:creationId xmlns:a16="http://schemas.microsoft.com/office/drawing/2014/main" id="{F409F7A5-AF8D-4BC9-BAB0-B7E9CFE985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88" y="1008"/>
                  <a:ext cx="1131" cy="2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r>
                    <a:rPr lang="es-CO" altLang="es-CO" sz="2000" dirty="0">
                      <a:solidFill>
                        <a:srgbClr val="000000"/>
                      </a:solidFill>
                      <a:latin typeface="Verdana"/>
                      <a:cs typeface="Verdana"/>
                    </a:rPr>
                    <a:t>Primera fase</a:t>
                  </a:r>
                  <a:endParaRPr lang="es-CO" altLang="es-CO" sz="3200" dirty="0">
                    <a:latin typeface="Verdana"/>
                    <a:cs typeface="Verdana"/>
                  </a:endParaRPr>
                </a:p>
              </p:txBody>
            </p:sp>
            <p:sp>
              <p:nvSpPr>
                <p:cNvPr id="90" name="Rectangle 105">
                  <a:extLst>
                    <a:ext uri="{FF2B5EF4-FFF2-40B4-BE49-F238E27FC236}">
                      <a16:creationId xmlns:a16="http://schemas.microsoft.com/office/drawing/2014/main" id="{9DD9BA07-A53A-4FA0-90B9-D4F5D80D69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52" y="1418"/>
                  <a:ext cx="76" cy="2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r>
                    <a:rPr lang="es-CO" altLang="es-CO" sz="2400">
                      <a:solidFill>
                        <a:srgbClr val="000000"/>
                      </a:solidFill>
                      <a:latin typeface="Verdana"/>
                      <a:cs typeface="Verdana"/>
                    </a:rPr>
                    <a:t> </a:t>
                  </a:r>
                  <a:endParaRPr lang="es-CO" altLang="es-CO" sz="3600">
                    <a:latin typeface="Verdana"/>
                    <a:cs typeface="Verdana"/>
                  </a:endParaRPr>
                </a:p>
              </p:txBody>
            </p:sp>
            <p:sp>
              <p:nvSpPr>
                <p:cNvPr id="91" name="Rectangle 106">
                  <a:extLst>
                    <a:ext uri="{FF2B5EF4-FFF2-40B4-BE49-F238E27FC236}">
                      <a16:creationId xmlns:a16="http://schemas.microsoft.com/office/drawing/2014/main" id="{FDBF60B6-ECDD-4AB5-8B91-0E28194B5C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1" y="1386"/>
                  <a:ext cx="1112" cy="19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CO" sz="3600">
                    <a:latin typeface="Verdana"/>
                    <a:cs typeface="Verdana"/>
                  </a:endParaRPr>
                </a:p>
              </p:txBody>
            </p:sp>
            <p:sp>
              <p:nvSpPr>
                <p:cNvPr id="92" name="Rectangle 107">
                  <a:extLst>
                    <a:ext uri="{FF2B5EF4-FFF2-40B4-BE49-F238E27FC236}">
                      <a16:creationId xmlns:a16="http://schemas.microsoft.com/office/drawing/2014/main" id="{060BC2FC-0071-44D7-85BE-DAF1961645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28" y="998"/>
                  <a:ext cx="1223" cy="2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r>
                    <a:rPr lang="es-CO" altLang="es-CO" sz="2000" dirty="0">
                      <a:solidFill>
                        <a:srgbClr val="000000"/>
                      </a:solidFill>
                      <a:latin typeface="Verdana"/>
                      <a:cs typeface="Verdana"/>
                    </a:rPr>
                    <a:t>Segunda fase</a:t>
                  </a:r>
                  <a:endParaRPr lang="es-CO" altLang="es-CO" sz="3200" dirty="0">
                    <a:latin typeface="Verdana"/>
                    <a:cs typeface="Verdana"/>
                  </a:endParaRPr>
                </a:p>
              </p:txBody>
            </p:sp>
            <p:sp>
              <p:nvSpPr>
                <p:cNvPr id="93" name="Rectangle 108">
                  <a:extLst>
                    <a:ext uri="{FF2B5EF4-FFF2-40B4-BE49-F238E27FC236}">
                      <a16:creationId xmlns:a16="http://schemas.microsoft.com/office/drawing/2014/main" id="{BC19657C-A5B8-4A7B-8069-AF1FF7C28B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42" y="1427"/>
                  <a:ext cx="76" cy="2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r>
                    <a:rPr lang="es-CO" altLang="es-CO" sz="2400">
                      <a:solidFill>
                        <a:srgbClr val="000000"/>
                      </a:solidFill>
                      <a:latin typeface="Verdana"/>
                      <a:cs typeface="Verdana"/>
                    </a:rPr>
                    <a:t> </a:t>
                  </a:r>
                  <a:endParaRPr lang="es-CO" altLang="es-CO" sz="3600">
                    <a:latin typeface="Verdana"/>
                    <a:cs typeface="Verdana"/>
                  </a:endParaRPr>
                </a:p>
              </p:txBody>
            </p:sp>
          </p:grpSp>
          <p:grpSp>
            <p:nvGrpSpPr>
              <p:cNvPr id="7" name="117 Grupo">
                <a:extLst>
                  <a:ext uri="{FF2B5EF4-FFF2-40B4-BE49-F238E27FC236}">
                    <a16:creationId xmlns:a16="http://schemas.microsoft.com/office/drawing/2014/main" id="{FB5CB10E-D7F2-4C53-A115-D8C511F42896}"/>
                  </a:ext>
                </a:extLst>
              </p:cNvPr>
              <p:cNvGrpSpPr/>
              <p:nvPr/>
            </p:nvGrpSpPr>
            <p:grpSpPr>
              <a:xfrm>
                <a:off x="44880" y="692697"/>
                <a:ext cx="11713634" cy="4247643"/>
                <a:chOff x="250825" y="1268413"/>
                <a:chExt cx="8785225" cy="4247643"/>
              </a:xfrm>
            </p:grpSpPr>
            <p:sp>
              <p:nvSpPr>
                <p:cNvPr id="8" name="4 Rectángulo">
                  <a:extLst>
                    <a:ext uri="{FF2B5EF4-FFF2-40B4-BE49-F238E27FC236}">
                      <a16:creationId xmlns:a16="http://schemas.microsoft.com/office/drawing/2014/main" id="{574278F3-557A-4166-93B0-4E8E0E3BC2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0825" y="1268413"/>
                  <a:ext cx="8785225" cy="16264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just">
                    <a:spcBef>
                      <a:spcPct val="0"/>
                    </a:spcBef>
                    <a:buFontTx/>
                    <a:buNone/>
                  </a:pPr>
                  <a:endParaRPr lang="es-CO" altLang="es-ES" sz="4000" dirty="0">
                    <a:latin typeface="Verdana"/>
                    <a:cs typeface="Verdana"/>
                  </a:endParaRPr>
                </a:p>
                <a:p>
                  <a:pPr algn="just">
                    <a:spcBef>
                      <a:spcPct val="0"/>
                    </a:spcBef>
                    <a:buFontTx/>
                    <a:buNone/>
                  </a:pPr>
                  <a:endParaRPr lang="es-CO" altLang="es-ES" sz="4000" dirty="0">
                    <a:latin typeface="Verdana"/>
                    <a:cs typeface="Verdana"/>
                  </a:endParaRPr>
                </a:p>
              </p:txBody>
            </p:sp>
            <p:sp>
              <p:nvSpPr>
                <p:cNvPr id="9" name="112 CuadroTexto">
                  <a:extLst>
                    <a:ext uri="{FF2B5EF4-FFF2-40B4-BE49-F238E27FC236}">
                      <a16:creationId xmlns:a16="http://schemas.microsoft.com/office/drawing/2014/main" id="{49D0CE11-2497-46DF-9407-5AE3DD3CBD8A}"/>
                    </a:ext>
                  </a:extLst>
                </p:cNvPr>
                <p:cNvSpPr txBox="1"/>
                <p:nvPr/>
              </p:nvSpPr>
              <p:spPr>
                <a:xfrm>
                  <a:off x="8722845" y="2679172"/>
                  <a:ext cx="307975" cy="28368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CO" sz="2400" b="1" dirty="0">
                      <a:latin typeface="Verdana"/>
                      <a:cs typeface="Verdana"/>
                    </a:rPr>
                    <a:t>ÍNDICE</a:t>
                  </a:r>
                </a:p>
              </p:txBody>
            </p:sp>
          </p:grpSp>
        </p:grpSp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E7475515-6906-4EA3-9008-0FB8E36E9C78}"/>
                </a:ext>
              </a:extLst>
            </p:cNvPr>
            <p:cNvSpPr txBox="1"/>
            <p:nvPr/>
          </p:nvSpPr>
          <p:spPr>
            <a:xfrm>
              <a:off x="7018180" y="3342305"/>
              <a:ext cx="1721126" cy="340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u="sng" dirty="0"/>
                <a:t>HERRAMIENTA</a:t>
              </a:r>
            </a:p>
          </p:txBody>
        </p:sp>
      </p:grpSp>
      <p:pic>
        <p:nvPicPr>
          <p:cNvPr id="96" name="Imagen 95">
            <a:extLst>
              <a:ext uri="{FF2B5EF4-FFF2-40B4-BE49-F238E27FC236}">
                <a16:creationId xmlns:a16="http://schemas.microsoft.com/office/drawing/2014/main" id="{9A253B70-1207-4EF2-9007-D612629DE3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322" y="5973988"/>
            <a:ext cx="4779141" cy="684000"/>
          </a:xfrm>
          <a:prstGeom prst="rect">
            <a:avLst/>
          </a:prstGeom>
        </p:spPr>
      </p:pic>
      <p:pic>
        <p:nvPicPr>
          <p:cNvPr id="94" name="Picture 119">
            <a:extLst>
              <a:ext uri="{FF2B5EF4-FFF2-40B4-BE49-F238E27FC236}">
                <a16:creationId xmlns:a16="http://schemas.microsoft.com/office/drawing/2014/main" id="{5A60A31A-6A51-4369-9356-BF0ABC5C40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5" t="37686" r="12201" b="46773"/>
          <a:stretch/>
        </p:blipFill>
        <p:spPr bwMode="auto">
          <a:xfrm>
            <a:off x="4056868" y="4221088"/>
            <a:ext cx="4187543" cy="759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5" name="Rectángulo 49">
            <a:extLst>
              <a:ext uri="{FF2B5EF4-FFF2-40B4-BE49-F238E27FC236}">
                <a16:creationId xmlns:a16="http://schemas.microsoft.com/office/drawing/2014/main" id="{875FCF07-E2F1-4463-A29F-44F63E398DB5}"/>
              </a:ext>
            </a:extLst>
          </p:cNvPr>
          <p:cNvSpPr/>
          <p:nvPr/>
        </p:nvSpPr>
        <p:spPr>
          <a:xfrm rot="5400000">
            <a:off x="2952421" y="-1941266"/>
            <a:ext cx="718456" cy="4836121"/>
          </a:xfrm>
          <a:custGeom>
            <a:avLst/>
            <a:gdLst>
              <a:gd name="connsiteX0" fmla="*/ 0 w 483478"/>
              <a:gd name="connsiteY0" fmla="*/ 0 h 5282664"/>
              <a:gd name="connsiteX1" fmla="*/ 483478 w 483478"/>
              <a:gd name="connsiteY1" fmla="*/ 0 h 5282664"/>
              <a:gd name="connsiteX2" fmla="*/ 483478 w 483478"/>
              <a:gd name="connsiteY2" fmla="*/ 5282664 h 5282664"/>
              <a:gd name="connsiteX3" fmla="*/ 0 w 483478"/>
              <a:gd name="connsiteY3" fmla="*/ 5282664 h 5282664"/>
              <a:gd name="connsiteX4" fmla="*/ 0 w 483478"/>
              <a:gd name="connsiteY4" fmla="*/ 0 h 5282664"/>
              <a:gd name="connsiteX0" fmla="*/ 0 w 483478"/>
              <a:gd name="connsiteY0" fmla="*/ 0 h 5454114"/>
              <a:gd name="connsiteX1" fmla="*/ 483478 w 483478"/>
              <a:gd name="connsiteY1" fmla="*/ 0 h 5454114"/>
              <a:gd name="connsiteX2" fmla="*/ 475314 w 483478"/>
              <a:gd name="connsiteY2" fmla="*/ 5454114 h 5454114"/>
              <a:gd name="connsiteX3" fmla="*/ 0 w 483478"/>
              <a:gd name="connsiteY3" fmla="*/ 5282664 h 5454114"/>
              <a:gd name="connsiteX4" fmla="*/ 0 w 483478"/>
              <a:gd name="connsiteY4" fmla="*/ 0 h 5454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478" h="5454114">
                <a:moveTo>
                  <a:pt x="0" y="0"/>
                </a:moveTo>
                <a:lnTo>
                  <a:pt x="483478" y="0"/>
                </a:lnTo>
                <a:cubicBezTo>
                  <a:pt x="480757" y="1818038"/>
                  <a:pt x="478035" y="3636076"/>
                  <a:pt x="475314" y="5454114"/>
                </a:cubicBezTo>
                <a:lnTo>
                  <a:pt x="0" y="5282664"/>
                </a:lnTo>
                <a:lnTo>
                  <a:pt x="0" y="0"/>
                </a:lnTo>
                <a:close/>
              </a:path>
            </a:pathLst>
          </a:custGeom>
          <a:solidFill>
            <a:srgbClr val="075676">
              <a:alpha val="8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9" tIns="45707" rIns="91379" bIns="45707" rtlCol="0" anchor="ctr"/>
          <a:lstStyle/>
          <a:p>
            <a:pPr algn="ctr"/>
            <a:endParaRPr lang="es-ES" sz="1733" dirty="0">
              <a:latin typeface="Segoe UI"/>
              <a:cs typeface="Segoe UI"/>
            </a:endParaRPr>
          </a:p>
        </p:txBody>
      </p:sp>
      <p:sp>
        <p:nvSpPr>
          <p:cNvPr id="97" name="CuadroTexto 96">
            <a:extLst>
              <a:ext uri="{FF2B5EF4-FFF2-40B4-BE49-F238E27FC236}">
                <a16:creationId xmlns:a16="http://schemas.microsoft.com/office/drawing/2014/main" id="{6E6BF69F-24D8-49E8-8C79-96C4564A2202}"/>
              </a:ext>
            </a:extLst>
          </p:cNvPr>
          <p:cNvSpPr txBox="1"/>
          <p:nvPr/>
        </p:nvSpPr>
        <p:spPr>
          <a:xfrm>
            <a:off x="730883" y="243941"/>
            <a:ext cx="4836121" cy="461639"/>
          </a:xfrm>
          <a:prstGeom prst="rect">
            <a:avLst/>
          </a:prstGeom>
          <a:noFill/>
        </p:spPr>
        <p:txBody>
          <a:bodyPr wrap="square" lIns="91379" tIns="45707" rIns="91379" bIns="45707" rtlCol="0">
            <a:spAutoFit/>
          </a:bodyPr>
          <a:lstStyle/>
          <a:p>
            <a:pPr algn="r"/>
            <a:r>
              <a:rPr lang="es-ES" sz="2400" b="1" dirty="0">
                <a:solidFill>
                  <a:schemeClr val="bg1"/>
                </a:solidFill>
                <a:latin typeface="Segoe UI"/>
                <a:cs typeface="Segoe UI"/>
              </a:rPr>
              <a:t>Construcción INES</a:t>
            </a:r>
          </a:p>
        </p:txBody>
      </p:sp>
      <p:grpSp>
        <p:nvGrpSpPr>
          <p:cNvPr id="98" name="Grupo 97">
            <a:extLst>
              <a:ext uri="{FF2B5EF4-FFF2-40B4-BE49-F238E27FC236}">
                <a16:creationId xmlns:a16="http://schemas.microsoft.com/office/drawing/2014/main" id="{C9A094B4-4C61-4FFB-B6EF-4CE58B4B2935}"/>
              </a:ext>
            </a:extLst>
          </p:cNvPr>
          <p:cNvGrpSpPr/>
          <p:nvPr/>
        </p:nvGrpSpPr>
        <p:grpSpPr>
          <a:xfrm>
            <a:off x="5892415" y="193486"/>
            <a:ext cx="777111" cy="583570"/>
            <a:chOff x="4867653" y="223539"/>
            <a:chExt cx="777111" cy="689148"/>
          </a:xfrm>
        </p:grpSpPr>
        <p:sp>
          <p:nvSpPr>
            <p:cNvPr id="100" name="Cheurón 23">
              <a:extLst>
                <a:ext uri="{FF2B5EF4-FFF2-40B4-BE49-F238E27FC236}">
                  <a16:creationId xmlns:a16="http://schemas.microsoft.com/office/drawing/2014/main" id="{7C191760-2181-4B25-ABBB-781815F5C6A8}"/>
                </a:ext>
              </a:extLst>
            </p:cNvPr>
            <p:cNvSpPr/>
            <p:nvPr/>
          </p:nvSpPr>
          <p:spPr>
            <a:xfrm>
              <a:off x="5229526" y="223539"/>
              <a:ext cx="415238" cy="689148"/>
            </a:xfrm>
            <a:prstGeom prst="chevron">
              <a:avLst>
                <a:gd name="adj" fmla="val 4709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1600" dirty="0">
                <a:solidFill>
                  <a:schemeClr val="tx1"/>
                </a:solidFill>
              </a:endParaRPr>
            </a:p>
          </p:txBody>
        </p:sp>
        <p:sp>
          <p:nvSpPr>
            <p:cNvPr id="101" name="Cheurón 24">
              <a:extLst>
                <a:ext uri="{FF2B5EF4-FFF2-40B4-BE49-F238E27FC236}">
                  <a16:creationId xmlns:a16="http://schemas.microsoft.com/office/drawing/2014/main" id="{4DB384E7-71A6-4A11-81E6-53C2B4AA70A7}"/>
                </a:ext>
              </a:extLst>
            </p:cNvPr>
            <p:cNvSpPr/>
            <p:nvPr/>
          </p:nvSpPr>
          <p:spPr>
            <a:xfrm>
              <a:off x="4867653" y="223539"/>
              <a:ext cx="415238" cy="689148"/>
            </a:xfrm>
            <a:prstGeom prst="chevron">
              <a:avLst>
                <a:gd name="adj" fmla="val 4709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1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92254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9401</TotalTime>
  <Words>1566</Words>
  <Application>Microsoft Office PowerPoint</Application>
  <PresentationFormat>Presentación en pantalla (4:3)</PresentationFormat>
  <Paragraphs>174</Paragraphs>
  <Slides>18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7" baseType="lpstr">
      <vt:lpstr>ＭＳ Ｐゴシック</vt:lpstr>
      <vt:lpstr>Arabic Typesetting</vt:lpstr>
      <vt:lpstr>Arial</vt:lpstr>
      <vt:lpstr>Arial Black</vt:lpstr>
      <vt:lpstr>Calibri</vt:lpstr>
      <vt:lpstr>Calibri Light</vt:lpstr>
      <vt:lpstr>Segoe UI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 “la realidad de la vida cotidiana se me presenta como un mundo intersubjetivo, un mundo que comparto con otros”,   es decir como un espacio para “todos” teniendo en cuenta sus particularidades.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Camila Rodriguez Roa</dc:creator>
  <cp:lastModifiedBy>JENNY</cp:lastModifiedBy>
  <cp:revision>245</cp:revision>
  <dcterms:created xsi:type="dcterms:W3CDTF">2017-09-05T16:51:38Z</dcterms:created>
  <dcterms:modified xsi:type="dcterms:W3CDTF">2018-04-13T13:22:27Z</dcterms:modified>
</cp:coreProperties>
</file>