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3" r:id="rId9"/>
    <p:sldId id="272" r:id="rId10"/>
    <p:sldId id="265" r:id="rId11"/>
    <p:sldId id="266" r:id="rId12"/>
    <p:sldId id="267" r:id="rId13"/>
    <p:sldId id="268" r:id="rId14"/>
    <p:sldId id="270" r:id="rId15"/>
    <p:sldId id="262" r:id="rId1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96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28E1081-4319-44CD-80B3-230693626CE9}" type="doc">
      <dgm:prSet loTypeId="urn:microsoft.com/office/officeart/2005/8/layout/cycle4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1DE1FADA-3E08-4D2C-A0DC-A85C15AE91E1}">
      <dgm:prSet phldrT="[Texto]" custT="1"/>
      <dgm:spPr>
        <a:solidFill>
          <a:schemeClr val="bg2">
            <a:lumMod val="50000"/>
            <a:alpha val="50000"/>
          </a:schemeClr>
        </a:solidFill>
      </dgm:spPr>
      <dgm:t>
        <a:bodyPr/>
        <a:lstStyle/>
        <a:p>
          <a:pPr algn="l"/>
          <a:r>
            <a:rPr lang="es-ES" sz="1200" b="1" dirty="0" smtClean="0">
              <a:solidFill>
                <a:schemeClr val="tx1"/>
              </a:solidFill>
            </a:rPr>
            <a:t>ECONÓMICO</a:t>
          </a:r>
          <a:endParaRPr lang="es-ES" sz="1200" b="1" dirty="0">
            <a:solidFill>
              <a:schemeClr val="tx1"/>
            </a:solidFill>
          </a:endParaRPr>
        </a:p>
      </dgm:t>
    </dgm:pt>
    <dgm:pt modelId="{94BE01C8-10DD-4C4F-8A80-0B1C2C0C911B}" type="parTrans" cxnId="{F3B28A99-B2E9-40CA-A29D-369D2BFA95B6}">
      <dgm:prSet/>
      <dgm:spPr/>
      <dgm:t>
        <a:bodyPr/>
        <a:lstStyle/>
        <a:p>
          <a:endParaRPr lang="es-ES"/>
        </a:p>
      </dgm:t>
    </dgm:pt>
    <dgm:pt modelId="{10F5F608-7858-4FEC-B148-0381A4C540E2}" type="sibTrans" cxnId="{F3B28A99-B2E9-40CA-A29D-369D2BFA95B6}">
      <dgm:prSet/>
      <dgm:spPr/>
      <dgm:t>
        <a:bodyPr/>
        <a:lstStyle/>
        <a:p>
          <a:endParaRPr lang="es-ES"/>
        </a:p>
      </dgm:t>
    </dgm:pt>
    <dgm:pt modelId="{66F3708C-C86B-4BB8-9C7B-ACAA801E3BAA}">
      <dgm:prSet phldrT="[Texto]" custT="1"/>
      <dgm:spPr>
        <a:solidFill>
          <a:schemeClr val="bg2">
            <a:lumMod val="50000"/>
            <a:alpha val="50000"/>
          </a:schemeClr>
        </a:solidFill>
      </dgm:spPr>
      <dgm:t>
        <a:bodyPr/>
        <a:lstStyle/>
        <a:p>
          <a:r>
            <a:rPr lang="es-ES" sz="2000" b="1" dirty="0" smtClean="0">
              <a:solidFill>
                <a:schemeClr val="tx1"/>
              </a:solidFill>
            </a:rPr>
            <a:t>Político</a:t>
          </a:r>
          <a:endParaRPr lang="es-ES" sz="2000" b="1" dirty="0">
            <a:solidFill>
              <a:schemeClr val="tx1"/>
            </a:solidFill>
          </a:endParaRPr>
        </a:p>
      </dgm:t>
    </dgm:pt>
    <dgm:pt modelId="{30FD08F9-D944-48CE-9287-C4C446A741B7}" type="parTrans" cxnId="{A227AB2C-F594-41CA-80FA-15B12F95356E}">
      <dgm:prSet/>
      <dgm:spPr/>
      <dgm:t>
        <a:bodyPr/>
        <a:lstStyle/>
        <a:p>
          <a:endParaRPr lang="es-ES"/>
        </a:p>
      </dgm:t>
    </dgm:pt>
    <dgm:pt modelId="{50E8CC25-290C-4877-81D8-4DF158A8C9A2}" type="sibTrans" cxnId="{A227AB2C-F594-41CA-80FA-15B12F95356E}">
      <dgm:prSet/>
      <dgm:spPr/>
      <dgm:t>
        <a:bodyPr/>
        <a:lstStyle/>
        <a:p>
          <a:endParaRPr lang="es-ES"/>
        </a:p>
      </dgm:t>
    </dgm:pt>
    <dgm:pt modelId="{AC94D6DB-333B-42B0-B2F1-4DADBE8CE397}">
      <dgm:prSet phldrT="[Texto]" custT="1"/>
      <dgm:spPr/>
      <dgm:t>
        <a:bodyPr/>
        <a:lstStyle/>
        <a:p>
          <a:r>
            <a:rPr lang="es-ES" sz="1400" dirty="0" smtClean="0"/>
            <a:t>Hegemonía de USA</a:t>
          </a:r>
          <a:endParaRPr lang="es-ES" sz="1400" dirty="0"/>
        </a:p>
      </dgm:t>
    </dgm:pt>
    <dgm:pt modelId="{7C2183C3-8C57-4F95-BB6D-A05D98110CD5}" type="parTrans" cxnId="{B84861AC-C902-451C-8412-29C4A9808655}">
      <dgm:prSet/>
      <dgm:spPr/>
      <dgm:t>
        <a:bodyPr/>
        <a:lstStyle/>
        <a:p>
          <a:endParaRPr lang="es-ES"/>
        </a:p>
      </dgm:t>
    </dgm:pt>
    <dgm:pt modelId="{AF4B102D-B10B-4EFB-BD00-C9393D301C04}" type="sibTrans" cxnId="{B84861AC-C902-451C-8412-29C4A9808655}">
      <dgm:prSet/>
      <dgm:spPr/>
      <dgm:t>
        <a:bodyPr/>
        <a:lstStyle/>
        <a:p>
          <a:endParaRPr lang="es-ES"/>
        </a:p>
      </dgm:t>
    </dgm:pt>
    <dgm:pt modelId="{820F4B00-04C6-4A27-8D28-8F3CFCAA1E8B}">
      <dgm:prSet phldrT="[Texto]" custT="1"/>
      <dgm:spPr>
        <a:solidFill>
          <a:schemeClr val="bg2">
            <a:lumMod val="50000"/>
            <a:alpha val="50000"/>
          </a:schemeClr>
        </a:solidFill>
      </dgm:spPr>
      <dgm:t>
        <a:bodyPr/>
        <a:lstStyle/>
        <a:p>
          <a:r>
            <a:rPr lang="es-ES" sz="2400" b="1" dirty="0" smtClean="0">
              <a:solidFill>
                <a:schemeClr val="tx1"/>
              </a:solidFill>
            </a:rPr>
            <a:t>Social</a:t>
          </a:r>
          <a:endParaRPr lang="es-ES" sz="3200" b="1" dirty="0">
            <a:solidFill>
              <a:schemeClr val="tx1"/>
            </a:solidFill>
          </a:endParaRPr>
        </a:p>
      </dgm:t>
    </dgm:pt>
    <dgm:pt modelId="{7D2E5A25-23A1-4D68-8CDD-6BC26AD12E80}" type="parTrans" cxnId="{1D447904-5ED8-44C7-99F4-6D912703D2C4}">
      <dgm:prSet/>
      <dgm:spPr/>
      <dgm:t>
        <a:bodyPr/>
        <a:lstStyle/>
        <a:p>
          <a:endParaRPr lang="es-ES"/>
        </a:p>
      </dgm:t>
    </dgm:pt>
    <dgm:pt modelId="{5A3C11B7-E918-42FF-83C1-D5D3670396F5}" type="sibTrans" cxnId="{1D447904-5ED8-44C7-99F4-6D912703D2C4}">
      <dgm:prSet/>
      <dgm:spPr/>
      <dgm:t>
        <a:bodyPr/>
        <a:lstStyle/>
        <a:p>
          <a:endParaRPr lang="es-ES"/>
        </a:p>
      </dgm:t>
    </dgm:pt>
    <dgm:pt modelId="{EE9FCCD9-6680-41AB-A279-95FF4B681167}">
      <dgm:prSet phldrT="[Texto]" custT="1"/>
      <dgm:spPr>
        <a:solidFill>
          <a:schemeClr val="bg2">
            <a:lumMod val="50000"/>
            <a:alpha val="50000"/>
          </a:schemeClr>
        </a:solidFill>
      </dgm:spPr>
      <dgm:t>
        <a:bodyPr/>
        <a:lstStyle/>
        <a:p>
          <a:r>
            <a:rPr lang="es-ES" sz="1400" b="1" dirty="0" smtClean="0">
              <a:solidFill>
                <a:schemeClr val="tx1"/>
              </a:solidFill>
            </a:rPr>
            <a:t>Demográfico y urbano</a:t>
          </a:r>
          <a:endParaRPr lang="es-ES" sz="1400" b="1" dirty="0">
            <a:solidFill>
              <a:schemeClr val="tx1"/>
            </a:solidFill>
          </a:endParaRPr>
        </a:p>
      </dgm:t>
    </dgm:pt>
    <dgm:pt modelId="{15A4AD9A-0163-4577-8C3F-38A613D0CDD2}" type="parTrans" cxnId="{5123D9F7-14FC-4614-8DF4-2E8126E997A0}">
      <dgm:prSet/>
      <dgm:spPr/>
      <dgm:t>
        <a:bodyPr/>
        <a:lstStyle/>
        <a:p>
          <a:endParaRPr lang="es-ES"/>
        </a:p>
      </dgm:t>
    </dgm:pt>
    <dgm:pt modelId="{08022B17-9D24-4E23-8108-61EB922F848C}" type="sibTrans" cxnId="{5123D9F7-14FC-4614-8DF4-2E8126E997A0}">
      <dgm:prSet/>
      <dgm:spPr/>
      <dgm:t>
        <a:bodyPr/>
        <a:lstStyle/>
        <a:p>
          <a:endParaRPr lang="es-ES"/>
        </a:p>
      </dgm:t>
    </dgm:pt>
    <dgm:pt modelId="{4A91CA8E-87B5-4B73-A2FD-67E7315F5737}">
      <dgm:prSet phldrT="[Texto]" custT="1"/>
      <dgm:spPr/>
      <dgm:t>
        <a:bodyPr/>
        <a:lstStyle/>
        <a:p>
          <a:r>
            <a:rPr lang="es-ES" sz="1200" dirty="0" smtClean="0"/>
            <a:t>Crecimiento Poblacional (PEE y PEA)</a:t>
          </a:r>
          <a:endParaRPr lang="es-ES" sz="1200" dirty="0"/>
        </a:p>
      </dgm:t>
    </dgm:pt>
    <dgm:pt modelId="{9C1A08E3-4C9E-4A47-9AED-11BC41A3E3EE}" type="parTrans" cxnId="{A00873B5-7307-4282-AFEB-74741D910668}">
      <dgm:prSet/>
      <dgm:spPr/>
      <dgm:t>
        <a:bodyPr/>
        <a:lstStyle/>
        <a:p>
          <a:endParaRPr lang="es-ES"/>
        </a:p>
      </dgm:t>
    </dgm:pt>
    <dgm:pt modelId="{27C82EDD-9873-463C-8086-CBEA53782908}" type="sibTrans" cxnId="{A00873B5-7307-4282-AFEB-74741D910668}">
      <dgm:prSet/>
      <dgm:spPr/>
      <dgm:t>
        <a:bodyPr/>
        <a:lstStyle/>
        <a:p>
          <a:endParaRPr lang="es-ES"/>
        </a:p>
      </dgm:t>
    </dgm:pt>
    <dgm:pt modelId="{B116CD4B-57B7-4672-9D2A-26A71EFD0A14}">
      <dgm:prSet phldrT="[Texto]" custT="1"/>
      <dgm:spPr/>
      <dgm:t>
        <a:bodyPr/>
        <a:lstStyle/>
        <a:p>
          <a:r>
            <a:rPr lang="es-ES" sz="1200" dirty="0" smtClean="0"/>
            <a:t>Cambio estructural </a:t>
          </a:r>
          <a:endParaRPr lang="es-ES" sz="1200" dirty="0"/>
        </a:p>
      </dgm:t>
    </dgm:pt>
    <dgm:pt modelId="{67B1C901-6F1F-4CC6-A646-36E5DC837B36}" type="parTrans" cxnId="{F49EA8DA-6C72-4C38-A84D-0FDA34AD2F02}">
      <dgm:prSet/>
      <dgm:spPr/>
      <dgm:t>
        <a:bodyPr/>
        <a:lstStyle/>
        <a:p>
          <a:endParaRPr lang="es-ES"/>
        </a:p>
      </dgm:t>
    </dgm:pt>
    <dgm:pt modelId="{13E72FF7-ECB9-447C-ADD5-B8F8FFBC6BEE}" type="sibTrans" cxnId="{F49EA8DA-6C72-4C38-A84D-0FDA34AD2F02}">
      <dgm:prSet/>
      <dgm:spPr/>
      <dgm:t>
        <a:bodyPr/>
        <a:lstStyle/>
        <a:p>
          <a:endParaRPr lang="es-ES"/>
        </a:p>
      </dgm:t>
    </dgm:pt>
    <dgm:pt modelId="{E3CC0FFC-CA3D-496C-B0F5-A051DC0569B9}">
      <dgm:prSet phldrT="[Texto]" custT="1"/>
      <dgm:spPr/>
      <dgm:t>
        <a:bodyPr/>
        <a:lstStyle/>
        <a:p>
          <a:r>
            <a:rPr lang="es-ES" sz="1400" dirty="0" smtClean="0"/>
            <a:t>Nueva concepción del desarrollo</a:t>
          </a:r>
          <a:endParaRPr lang="es-ES" sz="1400" dirty="0"/>
        </a:p>
      </dgm:t>
    </dgm:pt>
    <dgm:pt modelId="{3EDBFFCB-C793-453E-9D19-C54F7A86E0D1}" type="parTrans" cxnId="{6A057AE7-BB7A-4272-97A9-4F6F459C6D24}">
      <dgm:prSet/>
      <dgm:spPr/>
      <dgm:t>
        <a:bodyPr/>
        <a:lstStyle/>
        <a:p>
          <a:endParaRPr lang="es-ES"/>
        </a:p>
      </dgm:t>
    </dgm:pt>
    <dgm:pt modelId="{3CEE157F-B2DC-470B-A74D-F101C286BC7E}" type="sibTrans" cxnId="{6A057AE7-BB7A-4272-97A9-4F6F459C6D24}">
      <dgm:prSet/>
      <dgm:spPr/>
      <dgm:t>
        <a:bodyPr/>
        <a:lstStyle/>
        <a:p>
          <a:endParaRPr lang="es-ES"/>
        </a:p>
      </dgm:t>
    </dgm:pt>
    <dgm:pt modelId="{7DA0AE64-DC42-49F9-9381-7FFFF89C8B1D}">
      <dgm:prSet phldrT="[Texto]" custT="1"/>
      <dgm:spPr/>
      <dgm:t>
        <a:bodyPr/>
        <a:lstStyle/>
        <a:p>
          <a:r>
            <a:rPr lang="es-ES" sz="1400" dirty="0" smtClean="0"/>
            <a:t>Política educativa (sectorial)</a:t>
          </a:r>
          <a:endParaRPr lang="es-ES" sz="1400" dirty="0"/>
        </a:p>
      </dgm:t>
    </dgm:pt>
    <dgm:pt modelId="{AC70C7C8-82CB-4C86-BC2B-1D76E891BA80}" type="parTrans" cxnId="{A8375184-F2BB-4E13-91BB-36C092274DEC}">
      <dgm:prSet/>
      <dgm:spPr/>
      <dgm:t>
        <a:bodyPr/>
        <a:lstStyle/>
        <a:p>
          <a:endParaRPr lang="es-ES"/>
        </a:p>
      </dgm:t>
    </dgm:pt>
    <dgm:pt modelId="{9A07B436-9135-4CF5-8466-C11D8AE0E2EF}" type="sibTrans" cxnId="{A8375184-F2BB-4E13-91BB-36C092274DEC}">
      <dgm:prSet/>
      <dgm:spPr/>
      <dgm:t>
        <a:bodyPr/>
        <a:lstStyle/>
        <a:p>
          <a:endParaRPr lang="es-ES"/>
        </a:p>
      </dgm:t>
    </dgm:pt>
    <dgm:pt modelId="{2DE639C7-6972-47EC-8A27-1F59AD1C4076}">
      <dgm:prSet phldrT="[Texto]" custT="1"/>
      <dgm:spPr/>
      <dgm:t>
        <a:bodyPr/>
        <a:lstStyle/>
        <a:p>
          <a:r>
            <a:rPr lang="es-ES" sz="1400" dirty="0" smtClean="0"/>
            <a:t>Frente Nacional</a:t>
          </a:r>
          <a:endParaRPr lang="es-ES" sz="1400" dirty="0"/>
        </a:p>
      </dgm:t>
    </dgm:pt>
    <dgm:pt modelId="{2A54FE07-1B42-4F5F-92DA-72A2E05803A7}" type="parTrans" cxnId="{9B1D1B89-1DB1-49D1-B1F4-282D16D1D303}">
      <dgm:prSet/>
      <dgm:spPr/>
      <dgm:t>
        <a:bodyPr/>
        <a:lstStyle/>
        <a:p>
          <a:endParaRPr lang="es-ES"/>
        </a:p>
      </dgm:t>
    </dgm:pt>
    <dgm:pt modelId="{23E46437-D22E-4708-BF3F-8DA91B00D8B1}" type="sibTrans" cxnId="{9B1D1B89-1DB1-49D1-B1F4-282D16D1D303}">
      <dgm:prSet/>
      <dgm:spPr/>
      <dgm:t>
        <a:bodyPr/>
        <a:lstStyle/>
        <a:p>
          <a:endParaRPr lang="es-ES"/>
        </a:p>
      </dgm:t>
    </dgm:pt>
    <dgm:pt modelId="{B6C0C215-3FA8-40E6-B393-76078D912EEE}">
      <dgm:prSet phldrT="[Texto]" custT="1"/>
      <dgm:spPr/>
      <dgm:t>
        <a:bodyPr/>
        <a:lstStyle/>
        <a:p>
          <a:r>
            <a:rPr lang="es-ES" sz="1200" dirty="0" smtClean="0"/>
            <a:t>Nuevos epicentros</a:t>
          </a:r>
          <a:endParaRPr lang="es-ES" sz="1200" dirty="0"/>
        </a:p>
      </dgm:t>
    </dgm:pt>
    <dgm:pt modelId="{E79EF50C-45B7-46D4-A2E4-990B9C2AD672}" type="parTrans" cxnId="{233F5676-F57B-4BEE-8083-14A5F24457D6}">
      <dgm:prSet/>
      <dgm:spPr/>
      <dgm:t>
        <a:bodyPr/>
        <a:lstStyle/>
        <a:p>
          <a:endParaRPr lang="es-ES"/>
        </a:p>
      </dgm:t>
    </dgm:pt>
    <dgm:pt modelId="{B2018AE4-7018-44C4-BC19-0E261A1D64EA}" type="sibTrans" cxnId="{233F5676-F57B-4BEE-8083-14A5F24457D6}">
      <dgm:prSet/>
      <dgm:spPr/>
      <dgm:t>
        <a:bodyPr/>
        <a:lstStyle/>
        <a:p>
          <a:endParaRPr lang="es-ES"/>
        </a:p>
      </dgm:t>
    </dgm:pt>
    <dgm:pt modelId="{414DFAFA-CA18-4EB8-812C-B1996FC42410}">
      <dgm:prSet phldrT="[Texto]" custT="1"/>
      <dgm:spPr/>
      <dgm:t>
        <a:bodyPr/>
        <a:lstStyle/>
        <a:p>
          <a:r>
            <a:rPr lang="es-ES" sz="1200" dirty="0" smtClean="0"/>
            <a:t>Acuerdo de Bretton Woods</a:t>
          </a:r>
          <a:endParaRPr lang="es-ES" sz="1200" dirty="0"/>
        </a:p>
      </dgm:t>
    </dgm:pt>
    <dgm:pt modelId="{D8A47CE2-12BA-4A3B-98E6-4646BD497A4D}" type="parTrans" cxnId="{F9F00D69-86B5-40DC-9066-4E93AD3BFB86}">
      <dgm:prSet/>
      <dgm:spPr/>
      <dgm:t>
        <a:bodyPr/>
        <a:lstStyle/>
        <a:p>
          <a:endParaRPr lang="es-ES"/>
        </a:p>
      </dgm:t>
    </dgm:pt>
    <dgm:pt modelId="{08B310F3-5C8D-48DC-A622-3EF1F62B1EBE}" type="sibTrans" cxnId="{F9F00D69-86B5-40DC-9066-4E93AD3BFB86}">
      <dgm:prSet/>
      <dgm:spPr/>
      <dgm:t>
        <a:bodyPr/>
        <a:lstStyle/>
        <a:p>
          <a:endParaRPr lang="es-ES"/>
        </a:p>
      </dgm:t>
    </dgm:pt>
    <dgm:pt modelId="{CDF20B94-25C5-4A3E-8C04-E412F6350E76}">
      <dgm:prSet phldrT="[Texto]" custT="1"/>
      <dgm:spPr/>
      <dgm:t>
        <a:bodyPr/>
        <a:lstStyle/>
        <a:p>
          <a:endParaRPr lang="es-ES" sz="1200" dirty="0"/>
        </a:p>
      </dgm:t>
    </dgm:pt>
    <dgm:pt modelId="{C70A72EB-F083-4B38-AB05-ECD9E9580FE6}" type="parTrans" cxnId="{CC1C9D0A-B8D0-477B-A632-19F8285CD6A5}">
      <dgm:prSet/>
      <dgm:spPr/>
      <dgm:t>
        <a:bodyPr/>
        <a:lstStyle/>
        <a:p>
          <a:endParaRPr lang="es-ES"/>
        </a:p>
      </dgm:t>
    </dgm:pt>
    <dgm:pt modelId="{54AD6276-FC1E-40B0-A0E8-1793F135E1F1}" type="sibTrans" cxnId="{CC1C9D0A-B8D0-477B-A632-19F8285CD6A5}">
      <dgm:prSet/>
      <dgm:spPr/>
      <dgm:t>
        <a:bodyPr/>
        <a:lstStyle/>
        <a:p>
          <a:endParaRPr lang="es-ES"/>
        </a:p>
      </dgm:t>
    </dgm:pt>
    <dgm:pt modelId="{DA7446CB-7DF0-4852-8140-1C8947FE8C2D}">
      <dgm:prSet phldrT="[Texto]" custT="1"/>
      <dgm:spPr/>
      <dgm:t>
        <a:bodyPr/>
        <a:lstStyle/>
        <a:p>
          <a:r>
            <a:rPr lang="es-ES" sz="1200" dirty="0" smtClean="0"/>
            <a:t>Crecimiento económico (décadas del 50 y 60s): Puertos, Turismo, Industria, construcción, comercio</a:t>
          </a:r>
          <a:endParaRPr lang="es-ES" sz="1200" dirty="0"/>
        </a:p>
      </dgm:t>
    </dgm:pt>
    <dgm:pt modelId="{75C7CDB8-35F9-4E2C-8B1A-29103A86B609}" type="parTrans" cxnId="{1F11F638-1100-4DB4-AEC4-28B9881BFEC8}">
      <dgm:prSet/>
      <dgm:spPr/>
      <dgm:t>
        <a:bodyPr/>
        <a:lstStyle/>
        <a:p>
          <a:endParaRPr lang="es-ES"/>
        </a:p>
      </dgm:t>
    </dgm:pt>
    <dgm:pt modelId="{734390FC-5A05-4BB1-9EEF-BC9B50BE116F}" type="sibTrans" cxnId="{1F11F638-1100-4DB4-AEC4-28B9881BFEC8}">
      <dgm:prSet/>
      <dgm:spPr/>
      <dgm:t>
        <a:bodyPr/>
        <a:lstStyle/>
        <a:p>
          <a:endParaRPr lang="es-ES"/>
        </a:p>
      </dgm:t>
    </dgm:pt>
    <dgm:pt modelId="{D64923D4-0EA5-49B0-8036-2AF11AC7B76F}">
      <dgm:prSet phldrT="[Texto]" custT="1"/>
      <dgm:spPr/>
      <dgm:t>
        <a:bodyPr/>
        <a:lstStyle/>
        <a:p>
          <a:endParaRPr lang="es-ES" sz="1200" dirty="0"/>
        </a:p>
      </dgm:t>
    </dgm:pt>
    <dgm:pt modelId="{5A6E537A-A926-4636-8F37-30DD2EDF568E}" type="parTrans" cxnId="{20FACAB5-FA5A-47FB-9932-47FAF414FE45}">
      <dgm:prSet/>
      <dgm:spPr/>
      <dgm:t>
        <a:bodyPr/>
        <a:lstStyle/>
        <a:p>
          <a:endParaRPr lang="es-ES"/>
        </a:p>
      </dgm:t>
    </dgm:pt>
    <dgm:pt modelId="{0F735D4B-76D1-4394-92A8-3F045FF83E85}" type="sibTrans" cxnId="{20FACAB5-FA5A-47FB-9932-47FAF414FE45}">
      <dgm:prSet/>
      <dgm:spPr/>
      <dgm:t>
        <a:bodyPr/>
        <a:lstStyle/>
        <a:p>
          <a:endParaRPr lang="es-ES"/>
        </a:p>
      </dgm:t>
    </dgm:pt>
    <dgm:pt modelId="{4B92DAC5-706A-4C30-9964-11CB8841112B}">
      <dgm:prSet phldrT="[Texto]" custT="1"/>
      <dgm:spPr/>
      <dgm:t>
        <a:bodyPr/>
        <a:lstStyle/>
        <a:p>
          <a:r>
            <a:rPr lang="es-ES" sz="1200" dirty="0" smtClean="0"/>
            <a:t>El SENA</a:t>
          </a:r>
          <a:endParaRPr lang="es-ES" sz="1200" dirty="0"/>
        </a:p>
      </dgm:t>
    </dgm:pt>
    <dgm:pt modelId="{5A149DAF-2CF7-44A0-91F5-9E87CCC12D10}" type="parTrans" cxnId="{C19F136F-1B34-4201-B128-9A4FF932DA31}">
      <dgm:prSet/>
      <dgm:spPr/>
      <dgm:t>
        <a:bodyPr/>
        <a:lstStyle/>
        <a:p>
          <a:endParaRPr lang="es-ES"/>
        </a:p>
      </dgm:t>
    </dgm:pt>
    <dgm:pt modelId="{2B8D736C-7152-444D-AF84-6D67F1E22063}" type="sibTrans" cxnId="{C19F136F-1B34-4201-B128-9A4FF932DA31}">
      <dgm:prSet/>
      <dgm:spPr/>
      <dgm:t>
        <a:bodyPr/>
        <a:lstStyle/>
        <a:p>
          <a:endParaRPr lang="es-ES"/>
        </a:p>
      </dgm:t>
    </dgm:pt>
    <dgm:pt modelId="{C665B9AC-E621-4950-9D8F-12E01050B380}">
      <dgm:prSet phldrT="[Texto]" custT="1"/>
      <dgm:spPr/>
      <dgm:t>
        <a:bodyPr/>
        <a:lstStyle/>
        <a:p>
          <a:r>
            <a:rPr lang="es-ES" sz="1400" dirty="0" smtClean="0"/>
            <a:t>Cooperación Internacional</a:t>
          </a:r>
          <a:endParaRPr lang="es-ES" sz="1400" dirty="0"/>
        </a:p>
      </dgm:t>
    </dgm:pt>
    <dgm:pt modelId="{8F8EE3E3-A792-4689-835E-337EA644E7E6}" type="parTrans" cxnId="{6EDBA24C-03D6-4A9E-B927-E8F91A127DE9}">
      <dgm:prSet/>
      <dgm:spPr/>
      <dgm:t>
        <a:bodyPr/>
        <a:lstStyle/>
        <a:p>
          <a:endParaRPr lang="es-ES"/>
        </a:p>
      </dgm:t>
    </dgm:pt>
    <dgm:pt modelId="{1FF5D17F-9096-4574-94FC-64CE1C1560AE}" type="sibTrans" cxnId="{6EDBA24C-03D6-4A9E-B927-E8F91A127DE9}">
      <dgm:prSet/>
      <dgm:spPr/>
      <dgm:t>
        <a:bodyPr/>
        <a:lstStyle/>
        <a:p>
          <a:endParaRPr lang="es-ES"/>
        </a:p>
      </dgm:t>
    </dgm:pt>
    <dgm:pt modelId="{529C81BF-98BE-43F3-BE46-A40C01800D3C}">
      <dgm:prSet phldrT="[Texto]" custT="1"/>
      <dgm:spPr/>
      <dgm:t>
        <a:bodyPr/>
        <a:lstStyle/>
        <a:p>
          <a:r>
            <a:rPr lang="es-ES" sz="1200" dirty="0" smtClean="0"/>
            <a:t>Migración campo – ciudad</a:t>
          </a:r>
          <a:endParaRPr lang="es-ES" sz="1200" dirty="0"/>
        </a:p>
      </dgm:t>
    </dgm:pt>
    <dgm:pt modelId="{63449378-535A-4BDA-9324-45DF46EFA4F9}" type="parTrans" cxnId="{79D7C8E9-AB00-4617-BF52-D8D6AC1B0F4F}">
      <dgm:prSet/>
      <dgm:spPr/>
      <dgm:t>
        <a:bodyPr/>
        <a:lstStyle/>
        <a:p>
          <a:endParaRPr lang="es-ES"/>
        </a:p>
      </dgm:t>
    </dgm:pt>
    <dgm:pt modelId="{C92A6623-0E34-4212-A0AC-7CB00BD23485}" type="sibTrans" cxnId="{79D7C8E9-AB00-4617-BF52-D8D6AC1B0F4F}">
      <dgm:prSet/>
      <dgm:spPr/>
      <dgm:t>
        <a:bodyPr/>
        <a:lstStyle/>
        <a:p>
          <a:endParaRPr lang="es-ES"/>
        </a:p>
      </dgm:t>
    </dgm:pt>
    <dgm:pt modelId="{F8B3A25C-233C-44DC-9D29-4ACB1FFE31E0}">
      <dgm:prSet phldrT="[Texto]" custT="1"/>
      <dgm:spPr/>
      <dgm:t>
        <a:bodyPr/>
        <a:lstStyle/>
        <a:p>
          <a:r>
            <a:rPr lang="es-ES" sz="1200" dirty="0" smtClean="0"/>
            <a:t>Expansión de la urbe: nuevos barrios</a:t>
          </a:r>
          <a:endParaRPr lang="es-ES" sz="1200" dirty="0"/>
        </a:p>
      </dgm:t>
    </dgm:pt>
    <dgm:pt modelId="{75344A09-6916-4DC8-96C0-AA7F259EC945}" type="parTrans" cxnId="{833AAD83-756C-467B-B164-6E3AD59B8880}">
      <dgm:prSet/>
      <dgm:spPr/>
      <dgm:t>
        <a:bodyPr/>
        <a:lstStyle/>
        <a:p>
          <a:endParaRPr lang="es-ES"/>
        </a:p>
      </dgm:t>
    </dgm:pt>
    <dgm:pt modelId="{01CA7FB0-618C-4726-86ED-2BF934072950}" type="sibTrans" cxnId="{833AAD83-756C-467B-B164-6E3AD59B8880}">
      <dgm:prSet/>
      <dgm:spPr/>
      <dgm:t>
        <a:bodyPr/>
        <a:lstStyle/>
        <a:p>
          <a:endParaRPr lang="es-ES"/>
        </a:p>
      </dgm:t>
    </dgm:pt>
    <dgm:pt modelId="{4CBB79C2-76C1-4B94-92B0-93370C6D172B}">
      <dgm:prSet phldrT="[Texto]" custT="1"/>
      <dgm:spPr/>
      <dgm:t>
        <a:bodyPr/>
        <a:lstStyle/>
        <a:p>
          <a:r>
            <a:rPr lang="es-ES" sz="1200" dirty="0" smtClean="0"/>
            <a:t>Empleo y estabilidad laboral</a:t>
          </a:r>
          <a:endParaRPr lang="es-ES" sz="1200" dirty="0"/>
        </a:p>
      </dgm:t>
    </dgm:pt>
    <dgm:pt modelId="{ABE798E0-1D58-4466-B807-40D90DFAD381}" type="parTrans" cxnId="{3D384806-470F-4DFF-BEB0-A1737924A37A}">
      <dgm:prSet/>
      <dgm:spPr/>
      <dgm:t>
        <a:bodyPr/>
        <a:lstStyle/>
        <a:p>
          <a:endParaRPr lang="es-ES"/>
        </a:p>
      </dgm:t>
    </dgm:pt>
    <dgm:pt modelId="{D50CCCD7-865E-4A0E-BA3B-5EFCF905969F}" type="sibTrans" cxnId="{3D384806-470F-4DFF-BEB0-A1737924A37A}">
      <dgm:prSet/>
      <dgm:spPr/>
      <dgm:t>
        <a:bodyPr/>
        <a:lstStyle/>
        <a:p>
          <a:endParaRPr lang="es-ES"/>
        </a:p>
      </dgm:t>
    </dgm:pt>
    <dgm:pt modelId="{4465D418-9C76-4EE9-B4D0-A69915B5C4EE}">
      <dgm:prSet phldrT="[Texto]" custT="1"/>
      <dgm:spPr/>
      <dgm:t>
        <a:bodyPr/>
        <a:lstStyle/>
        <a:p>
          <a:r>
            <a:rPr lang="es-ES" sz="1200" dirty="0" smtClean="0"/>
            <a:t>Nuevas carreras  universitarias (UDC), UTB</a:t>
          </a:r>
          <a:endParaRPr lang="es-ES" sz="1200" dirty="0"/>
        </a:p>
      </dgm:t>
    </dgm:pt>
    <dgm:pt modelId="{D47A2E51-80FA-41A6-ABE6-9176AECC4760}" type="parTrans" cxnId="{4E300253-B7F0-4B2E-94F4-A2A27284C8D9}">
      <dgm:prSet/>
      <dgm:spPr/>
      <dgm:t>
        <a:bodyPr/>
        <a:lstStyle/>
        <a:p>
          <a:endParaRPr lang="es-ES"/>
        </a:p>
      </dgm:t>
    </dgm:pt>
    <dgm:pt modelId="{9659AEB4-083A-4E8F-AE0D-10E2F325CA92}" type="sibTrans" cxnId="{4E300253-B7F0-4B2E-94F4-A2A27284C8D9}">
      <dgm:prSet/>
      <dgm:spPr/>
      <dgm:t>
        <a:bodyPr/>
        <a:lstStyle/>
        <a:p>
          <a:endParaRPr lang="es-ES"/>
        </a:p>
      </dgm:t>
    </dgm:pt>
    <dgm:pt modelId="{33BCCF12-EB12-4688-BE01-58D4F1E680FF}">
      <dgm:prSet phldrT="[Texto]" custT="1"/>
      <dgm:spPr/>
      <dgm:t>
        <a:bodyPr/>
        <a:lstStyle/>
        <a:p>
          <a:r>
            <a:rPr lang="es-ES" sz="1200" dirty="0" smtClean="0"/>
            <a:t>Red de servicios públicos</a:t>
          </a:r>
          <a:endParaRPr lang="es-ES" sz="1200" dirty="0"/>
        </a:p>
      </dgm:t>
    </dgm:pt>
    <dgm:pt modelId="{B8233E8F-9A2D-4867-A4C1-5020680449CD}" type="parTrans" cxnId="{82520AB1-CF3A-42CC-9506-D0CA7B14317C}">
      <dgm:prSet/>
      <dgm:spPr/>
      <dgm:t>
        <a:bodyPr/>
        <a:lstStyle/>
        <a:p>
          <a:endParaRPr lang="es-ES"/>
        </a:p>
      </dgm:t>
    </dgm:pt>
    <dgm:pt modelId="{1F7889FB-4EAC-42DB-8BA2-E8F3CB2DE95E}" type="sibTrans" cxnId="{82520AB1-CF3A-42CC-9506-D0CA7B14317C}">
      <dgm:prSet/>
      <dgm:spPr/>
      <dgm:t>
        <a:bodyPr/>
        <a:lstStyle/>
        <a:p>
          <a:endParaRPr lang="es-ES"/>
        </a:p>
      </dgm:t>
    </dgm:pt>
    <dgm:pt modelId="{6F1229AD-462B-4852-8EF2-E567F839B8E7}">
      <dgm:prSet phldrT="[Texto]" custT="1"/>
      <dgm:spPr/>
      <dgm:t>
        <a:bodyPr/>
        <a:lstStyle/>
        <a:p>
          <a:r>
            <a:rPr lang="es-ES" sz="1200" dirty="0" smtClean="0"/>
            <a:t>Nuevos proyectos de vivienda (ICT)</a:t>
          </a:r>
          <a:endParaRPr lang="es-ES" sz="1200" dirty="0"/>
        </a:p>
      </dgm:t>
    </dgm:pt>
    <dgm:pt modelId="{7B3A1A04-0243-42B2-9B9B-2AC6BFD5949A}" type="parTrans" cxnId="{A104C9A8-132C-49F4-ABFB-4B2CBD07623C}">
      <dgm:prSet/>
      <dgm:spPr/>
      <dgm:t>
        <a:bodyPr/>
        <a:lstStyle/>
        <a:p>
          <a:endParaRPr lang="es-ES"/>
        </a:p>
      </dgm:t>
    </dgm:pt>
    <dgm:pt modelId="{D3985587-C16F-49EF-99BD-B824BC64F5F3}" type="sibTrans" cxnId="{A104C9A8-132C-49F4-ABFB-4B2CBD07623C}">
      <dgm:prSet/>
      <dgm:spPr/>
      <dgm:t>
        <a:bodyPr/>
        <a:lstStyle/>
        <a:p>
          <a:endParaRPr lang="es-ES"/>
        </a:p>
      </dgm:t>
    </dgm:pt>
    <dgm:pt modelId="{E54D4B6D-FD19-45C1-9555-31567CC3AD57}">
      <dgm:prSet phldrT="[Texto]" custT="1"/>
      <dgm:spPr/>
      <dgm:t>
        <a:bodyPr/>
        <a:lstStyle/>
        <a:p>
          <a:r>
            <a:rPr lang="es-ES" sz="1200" dirty="0" smtClean="0"/>
            <a:t>Más escuelas publicas</a:t>
          </a:r>
          <a:endParaRPr lang="es-ES" sz="1200" dirty="0"/>
        </a:p>
      </dgm:t>
    </dgm:pt>
    <dgm:pt modelId="{76B58569-0674-45FD-AE93-59DB4C12B104}" type="parTrans" cxnId="{0FA311E8-19D8-4E0D-AAC2-BF202C14DD22}">
      <dgm:prSet/>
      <dgm:spPr/>
      <dgm:t>
        <a:bodyPr/>
        <a:lstStyle/>
        <a:p>
          <a:endParaRPr lang="es-ES"/>
        </a:p>
      </dgm:t>
    </dgm:pt>
    <dgm:pt modelId="{B416D512-6A48-4B40-880D-E43BEE41BBFC}" type="sibTrans" cxnId="{0FA311E8-19D8-4E0D-AAC2-BF202C14DD22}">
      <dgm:prSet/>
      <dgm:spPr/>
      <dgm:t>
        <a:bodyPr/>
        <a:lstStyle/>
        <a:p>
          <a:endParaRPr lang="es-ES"/>
        </a:p>
      </dgm:t>
    </dgm:pt>
    <dgm:pt modelId="{BE8F7068-F8D2-4990-98F2-B4E6F10E57DF}">
      <dgm:prSet phldrT="[Texto]" custT="1"/>
      <dgm:spPr/>
      <dgm:t>
        <a:bodyPr/>
        <a:lstStyle/>
        <a:p>
          <a:endParaRPr lang="es-ES" sz="1200" dirty="0"/>
        </a:p>
      </dgm:t>
    </dgm:pt>
    <dgm:pt modelId="{D7E5BD0D-59F7-4DF3-BCA1-E66E9F6E3E98}" type="parTrans" cxnId="{C1B3E6EB-72FD-4CF1-AB3D-E62D51060966}">
      <dgm:prSet/>
      <dgm:spPr/>
      <dgm:t>
        <a:bodyPr/>
        <a:lstStyle/>
        <a:p>
          <a:endParaRPr lang="es-ES"/>
        </a:p>
      </dgm:t>
    </dgm:pt>
    <dgm:pt modelId="{CA448F72-9ED7-436D-AC84-B0383B922BBB}" type="sibTrans" cxnId="{C1B3E6EB-72FD-4CF1-AB3D-E62D51060966}">
      <dgm:prSet/>
      <dgm:spPr/>
      <dgm:t>
        <a:bodyPr/>
        <a:lstStyle/>
        <a:p>
          <a:endParaRPr lang="es-ES"/>
        </a:p>
      </dgm:t>
    </dgm:pt>
    <dgm:pt modelId="{461DABA8-2BED-42B3-897A-42082DA93BCB}" type="pres">
      <dgm:prSet presAssocID="{A28E1081-4319-44CD-80B3-230693626CE9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FE3E1785-360D-4F73-9F1B-0DBCB2DBE2DE}" type="pres">
      <dgm:prSet presAssocID="{A28E1081-4319-44CD-80B3-230693626CE9}" presName="children" presStyleCnt="0"/>
      <dgm:spPr/>
    </dgm:pt>
    <dgm:pt modelId="{79813934-7FE0-443A-A7AC-9D26B9D98582}" type="pres">
      <dgm:prSet presAssocID="{A28E1081-4319-44CD-80B3-230693626CE9}" presName="child1group" presStyleCnt="0"/>
      <dgm:spPr/>
    </dgm:pt>
    <dgm:pt modelId="{0F203113-65FB-468B-A372-6510283FA79D}" type="pres">
      <dgm:prSet presAssocID="{A28E1081-4319-44CD-80B3-230693626CE9}" presName="child1" presStyleLbl="bgAcc1" presStyleIdx="0" presStyleCnt="4" custScaleX="154766" custScaleY="129124" custLinFactNeighborY="14412"/>
      <dgm:spPr/>
      <dgm:t>
        <a:bodyPr/>
        <a:lstStyle/>
        <a:p>
          <a:endParaRPr lang="es-ES"/>
        </a:p>
      </dgm:t>
    </dgm:pt>
    <dgm:pt modelId="{17599562-0CEC-436F-9E57-DBF51066ABF8}" type="pres">
      <dgm:prSet presAssocID="{A28E1081-4319-44CD-80B3-230693626CE9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7EA6E0F-D982-4FA3-8EC4-9CCD7E55DF03}" type="pres">
      <dgm:prSet presAssocID="{A28E1081-4319-44CD-80B3-230693626CE9}" presName="child2group" presStyleCnt="0"/>
      <dgm:spPr/>
    </dgm:pt>
    <dgm:pt modelId="{7FD4D88E-46CC-4170-8DCC-B7EC4AFF3F34}" type="pres">
      <dgm:prSet presAssocID="{A28E1081-4319-44CD-80B3-230693626CE9}" presName="child2" presStyleLbl="bgAcc1" presStyleIdx="1" presStyleCnt="4" custScaleX="154766" custScaleY="129124" custLinFactNeighborX="1367" custLinFactNeighborY="12682"/>
      <dgm:spPr/>
      <dgm:t>
        <a:bodyPr/>
        <a:lstStyle/>
        <a:p>
          <a:endParaRPr lang="es-ES"/>
        </a:p>
      </dgm:t>
    </dgm:pt>
    <dgm:pt modelId="{B1AD162B-B559-4A24-99C7-1823921B6F66}" type="pres">
      <dgm:prSet presAssocID="{A28E1081-4319-44CD-80B3-230693626CE9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53868A8-1B86-4DC1-8959-E90F957D121B}" type="pres">
      <dgm:prSet presAssocID="{A28E1081-4319-44CD-80B3-230693626CE9}" presName="child3group" presStyleCnt="0"/>
      <dgm:spPr/>
    </dgm:pt>
    <dgm:pt modelId="{AD9CC4F2-78D2-454C-9EE3-77962E1517EC}" type="pres">
      <dgm:prSet presAssocID="{A28E1081-4319-44CD-80B3-230693626CE9}" presName="child3" presStyleLbl="bgAcc1" presStyleIdx="2" presStyleCnt="4" custScaleX="147396" custScaleY="165418" custLinFactNeighborX="4073" custLinFactNeighborY="-20279"/>
      <dgm:spPr/>
      <dgm:t>
        <a:bodyPr/>
        <a:lstStyle/>
        <a:p>
          <a:endParaRPr lang="es-ES"/>
        </a:p>
      </dgm:t>
    </dgm:pt>
    <dgm:pt modelId="{0F0776DD-1F88-481A-A87B-45E110DF953E}" type="pres">
      <dgm:prSet presAssocID="{A28E1081-4319-44CD-80B3-230693626CE9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402AE97-0691-4750-A283-31FB083C0175}" type="pres">
      <dgm:prSet presAssocID="{A28E1081-4319-44CD-80B3-230693626CE9}" presName="child4group" presStyleCnt="0"/>
      <dgm:spPr/>
    </dgm:pt>
    <dgm:pt modelId="{6C9B38DB-506C-4A4E-ABF0-42171A5BB86C}" type="pres">
      <dgm:prSet presAssocID="{A28E1081-4319-44CD-80B3-230693626CE9}" presName="child4" presStyleLbl="bgAcc1" presStyleIdx="3" presStyleCnt="4" custScaleX="138021" custScaleY="167484" custLinFactNeighborY="-18739"/>
      <dgm:spPr/>
      <dgm:t>
        <a:bodyPr/>
        <a:lstStyle/>
        <a:p>
          <a:endParaRPr lang="es-ES"/>
        </a:p>
      </dgm:t>
    </dgm:pt>
    <dgm:pt modelId="{89CCFA79-6D39-4B65-A0E8-5043D58C9ED9}" type="pres">
      <dgm:prSet presAssocID="{A28E1081-4319-44CD-80B3-230693626CE9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5176006-4D1B-4D29-AB3B-E9B51EAF431E}" type="pres">
      <dgm:prSet presAssocID="{A28E1081-4319-44CD-80B3-230693626CE9}" presName="childPlaceholder" presStyleCnt="0"/>
      <dgm:spPr/>
    </dgm:pt>
    <dgm:pt modelId="{BD6E241F-187D-4CBE-BA74-5D8B8060045C}" type="pres">
      <dgm:prSet presAssocID="{A28E1081-4319-44CD-80B3-230693626CE9}" presName="circle" presStyleCnt="0"/>
      <dgm:spPr/>
    </dgm:pt>
    <dgm:pt modelId="{CA205FB6-77AB-4EE2-AEE9-81147290AC73}" type="pres">
      <dgm:prSet presAssocID="{A28E1081-4319-44CD-80B3-230693626CE9}" presName="quadrant1" presStyleLbl="node1" presStyleIdx="0" presStyleCnt="4" custScaleX="97924" custScaleY="96444" custLinFactNeighborX="1559" custLinFactNeighborY="-1278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68C81F2-ACED-4B1A-B269-97C38CC9159C}" type="pres">
      <dgm:prSet presAssocID="{A28E1081-4319-44CD-80B3-230693626CE9}" presName="quadrant2" presStyleLbl="node1" presStyleIdx="1" presStyleCnt="4" custScaleX="97924" custScaleY="98674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F60C2D0-7842-4D54-A8D6-1464D9735771}" type="pres">
      <dgm:prSet presAssocID="{A28E1081-4319-44CD-80B3-230693626CE9}" presName="quadrant3" presStyleLbl="node1" presStyleIdx="2" presStyleCnt="4" custScaleX="97924" custScaleY="96444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7176426-C9DE-4E0D-8E12-B954596B2B97}" type="pres">
      <dgm:prSet presAssocID="{A28E1081-4319-44CD-80B3-230693626CE9}" presName="quadrant4" presStyleLbl="node1" presStyleIdx="3" presStyleCnt="4" custScaleX="97924" custScaleY="96444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51B2EE6-B506-404F-8F26-CAE5C502A7CD}" type="pres">
      <dgm:prSet presAssocID="{A28E1081-4319-44CD-80B3-230693626CE9}" presName="quadrantPlaceholder" presStyleCnt="0"/>
      <dgm:spPr/>
    </dgm:pt>
    <dgm:pt modelId="{72D5345E-C724-42BF-B84D-7239E78F618D}" type="pres">
      <dgm:prSet presAssocID="{A28E1081-4319-44CD-80B3-230693626CE9}" presName="center1" presStyleLbl="fgShp" presStyleIdx="0" presStyleCnt="2"/>
      <dgm:spPr/>
    </dgm:pt>
    <dgm:pt modelId="{E2EAB5A2-C3E5-4AA7-860C-841796712FAA}" type="pres">
      <dgm:prSet presAssocID="{A28E1081-4319-44CD-80B3-230693626CE9}" presName="center2" presStyleLbl="fgShp" presStyleIdx="1" presStyleCnt="2"/>
      <dgm:spPr/>
    </dgm:pt>
  </dgm:ptLst>
  <dgm:cxnLst>
    <dgm:cxn modelId="{DE4A3C15-BA50-4DB6-897E-999BEC9C1E10}" type="presOf" srcId="{4B92DAC5-706A-4C30-9964-11CB8841112B}" destId="{AD9CC4F2-78D2-454C-9EE3-77962E1517EC}" srcOrd="0" destOrd="4" presId="urn:microsoft.com/office/officeart/2005/8/layout/cycle4"/>
    <dgm:cxn modelId="{2EC2958E-8232-4CC4-BC57-904CFDC645B4}" type="presOf" srcId="{529C81BF-98BE-43F3-BE46-A40C01800D3C}" destId="{6C9B38DB-506C-4A4E-ABF0-42171A5BB86C}" srcOrd="0" destOrd="1" presId="urn:microsoft.com/office/officeart/2005/8/layout/cycle4"/>
    <dgm:cxn modelId="{0EA3AAF8-52CE-4562-B1EA-6153D23C629D}" type="presOf" srcId="{BE8F7068-F8D2-4990-98F2-B4E6F10E57DF}" destId="{0F0776DD-1F88-481A-A87B-45E110DF953E}" srcOrd="1" destOrd="0" presId="urn:microsoft.com/office/officeart/2005/8/layout/cycle4"/>
    <dgm:cxn modelId="{C1D6F2B2-89BA-4436-88D3-E0E3CC851994}" type="presOf" srcId="{4465D418-9C76-4EE9-B4D0-A69915B5C4EE}" destId="{AD9CC4F2-78D2-454C-9EE3-77962E1517EC}" srcOrd="0" destOrd="2" presId="urn:microsoft.com/office/officeart/2005/8/layout/cycle4"/>
    <dgm:cxn modelId="{F3B28A99-B2E9-40CA-A29D-369D2BFA95B6}" srcId="{A28E1081-4319-44CD-80B3-230693626CE9}" destId="{1DE1FADA-3E08-4D2C-A0DC-A85C15AE91E1}" srcOrd="0" destOrd="0" parTransId="{94BE01C8-10DD-4C4F-8A80-0B1C2C0C911B}" sibTransId="{10F5F608-7858-4FEC-B148-0381A4C540E2}"/>
    <dgm:cxn modelId="{16D59F71-3086-4B4F-B40E-70EAC2FC192D}" type="presOf" srcId="{1DE1FADA-3E08-4D2C-A0DC-A85C15AE91E1}" destId="{CA205FB6-77AB-4EE2-AEE9-81147290AC73}" srcOrd="0" destOrd="0" presId="urn:microsoft.com/office/officeart/2005/8/layout/cycle4"/>
    <dgm:cxn modelId="{6A057AE7-BB7A-4272-97A9-4F6F459C6D24}" srcId="{66F3708C-C86B-4BB8-9C7B-ACAA801E3BAA}" destId="{E3CC0FFC-CA3D-496C-B0F5-A051DC0569B9}" srcOrd="2" destOrd="0" parTransId="{3EDBFFCB-C793-453E-9D19-C54F7A86E0D1}" sibTransId="{3CEE157F-B2DC-470B-A74D-F101C286BC7E}"/>
    <dgm:cxn modelId="{DFDF3E48-1799-43FB-B862-5F50645D7E5C}" type="presOf" srcId="{414DFAFA-CA18-4EB8-812C-B1996FC42410}" destId="{17599562-0CEC-436F-9E57-DBF51066ABF8}" srcOrd="1" destOrd="1" presId="urn:microsoft.com/office/officeart/2005/8/layout/cycle4"/>
    <dgm:cxn modelId="{1F11F638-1100-4DB4-AEC4-28B9881BFEC8}" srcId="{1DE1FADA-3E08-4D2C-A0DC-A85C15AE91E1}" destId="{DA7446CB-7DF0-4852-8140-1C8947FE8C2D}" srcOrd="3" destOrd="0" parTransId="{75C7CDB8-35F9-4E2C-8B1A-29103A86B609}" sibTransId="{734390FC-5A05-4BB1-9EEF-BC9B50BE116F}"/>
    <dgm:cxn modelId="{991CCA1E-F064-4BF1-A645-359944696C18}" type="presOf" srcId="{4B92DAC5-706A-4C30-9964-11CB8841112B}" destId="{0F0776DD-1F88-481A-A87B-45E110DF953E}" srcOrd="1" destOrd="4" presId="urn:microsoft.com/office/officeart/2005/8/layout/cycle4"/>
    <dgm:cxn modelId="{A227AB2C-F594-41CA-80FA-15B12F95356E}" srcId="{A28E1081-4319-44CD-80B3-230693626CE9}" destId="{66F3708C-C86B-4BB8-9C7B-ACAA801E3BAA}" srcOrd="1" destOrd="0" parTransId="{30FD08F9-D944-48CE-9287-C4C446A741B7}" sibTransId="{50E8CC25-290C-4877-81D8-4DF158A8C9A2}"/>
    <dgm:cxn modelId="{F49EA8DA-6C72-4C38-A84D-0FDA34AD2F02}" srcId="{1DE1FADA-3E08-4D2C-A0DC-A85C15AE91E1}" destId="{B116CD4B-57B7-4672-9D2A-26A71EFD0A14}" srcOrd="2" destOrd="0" parTransId="{67B1C901-6F1F-4CC6-A646-36E5DC837B36}" sibTransId="{13E72FF7-ECB9-447C-ADD5-B8F8FFBC6BEE}"/>
    <dgm:cxn modelId="{F9F00D69-86B5-40DC-9066-4E93AD3BFB86}" srcId="{1DE1FADA-3E08-4D2C-A0DC-A85C15AE91E1}" destId="{414DFAFA-CA18-4EB8-812C-B1996FC42410}" srcOrd="1" destOrd="0" parTransId="{D8A47CE2-12BA-4A3B-98E6-4646BD497A4D}" sibTransId="{08B310F3-5C8D-48DC-A622-3EF1F62B1EBE}"/>
    <dgm:cxn modelId="{C19F136F-1B34-4201-B128-9A4FF932DA31}" srcId="{820F4B00-04C6-4A27-8D28-8F3CFCAA1E8B}" destId="{4B92DAC5-706A-4C30-9964-11CB8841112B}" srcOrd="4" destOrd="0" parTransId="{5A149DAF-2CF7-44A0-91F5-9E87CCC12D10}" sibTransId="{2B8D736C-7152-444D-AF84-6D67F1E22063}"/>
    <dgm:cxn modelId="{0DEC1348-871F-445E-96DB-A4F246331667}" type="presOf" srcId="{B6C0C215-3FA8-40E6-B393-76078D912EEE}" destId="{17599562-0CEC-436F-9E57-DBF51066ABF8}" srcOrd="1" destOrd="0" presId="urn:microsoft.com/office/officeart/2005/8/layout/cycle4"/>
    <dgm:cxn modelId="{3017E592-DDB7-443F-9A4C-B4CBC3C563BE}" type="presOf" srcId="{2DE639C7-6972-47EC-8A27-1F59AD1C4076}" destId="{B1AD162B-B559-4A24-99C7-1823921B6F66}" srcOrd="1" destOrd="1" presId="urn:microsoft.com/office/officeart/2005/8/layout/cycle4"/>
    <dgm:cxn modelId="{7B1D9215-C9B6-4CE3-81AF-7B17B290EDEA}" type="presOf" srcId="{CDF20B94-25C5-4A3E-8C04-E412F6350E76}" destId="{17599562-0CEC-436F-9E57-DBF51066ABF8}" srcOrd="1" destOrd="5" presId="urn:microsoft.com/office/officeart/2005/8/layout/cycle4"/>
    <dgm:cxn modelId="{8DEC4885-37B8-4320-865A-FF9EC22D2F5F}" type="presOf" srcId="{2DE639C7-6972-47EC-8A27-1F59AD1C4076}" destId="{7FD4D88E-46CC-4170-8DCC-B7EC4AFF3F34}" srcOrd="0" destOrd="1" presId="urn:microsoft.com/office/officeart/2005/8/layout/cycle4"/>
    <dgm:cxn modelId="{833AAD83-756C-467B-B164-6E3AD59B8880}" srcId="{EE9FCCD9-6680-41AB-A279-95FF4B681167}" destId="{F8B3A25C-233C-44DC-9D29-4ACB1FFE31E0}" srcOrd="2" destOrd="0" parTransId="{75344A09-6916-4DC8-96C0-AA7F259EC945}" sibTransId="{01CA7FB0-618C-4726-86ED-2BF934072950}"/>
    <dgm:cxn modelId="{B9567B70-1713-4D9B-8B5F-F0C52F022EE1}" type="presOf" srcId="{6F1229AD-462B-4852-8EF2-E567F839B8E7}" destId="{0F0776DD-1F88-481A-A87B-45E110DF953E}" srcOrd="1" destOrd="5" presId="urn:microsoft.com/office/officeart/2005/8/layout/cycle4"/>
    <dgm:cxn modelId="{F5C50C6C-0324-49D7-B925-F4D4FB631EA4}" type="presOf" srcId="{B116CD4B-57B7-4672-9D2A-26A71EFD0A14}" destId="{17599562-0CEC-436F-9E57-DBF51066ABF8}" srcOrd="1" destOrd="2" presId="urn:microsoft.com/office/officeart/2005/8/layout/cycle4"/>
    <dgm:cxn modelId="{6E547156-671A-437D-ACCB-B5D1D02EAE69}" type="presOf" srcId="{D64923D4-0EA5-49B0-8036-2AF11AC7B76F}" destId="{0F0776DD-1F88-481A-A87B-45E110DF953E}" srcOrd="1" destOrd="6" presId="urn:microsoft.com/office/officeart/2005/8/layout/cycle4"/>
    <dgm:cxn modelId="{CC1C9D0A-B8D0-477B-A632-19F8285CD6A5}" srcId="{1DE1FADA-3E08-4D2C-A0DC-A85C15AE91E1}" destId="{CDF20B94-25C5-4A3E-8C04-E412F6350E76}" srcOrd="5" destOrd="0" parTransId="{C70A72EB-F083-4B38-AB05-ECD9E9580FE6}" sibTransId="{54AD6276-FC1E-40B0-A0E8-1793F135E1F1}"/>
    <dgm:cxn modelId="{0FA311E8-19D8-4E0D-AAC2-BF202C14DD22}" srcId="{820F4B00-04C6-4A27-8D28-8F3CFCAA1E8B}" destId="{E54D4B6D-FD19-45C1-9555-31567CC3AD57}" srcOrd="1" destOrd="0" parTransId="{76B58569-0674-45FD-AE93-59DB4C12B104}" sibTransId="{B416D512-6A48-4B40-880D-E43BEE41BBFC}"/>
    <dgm:cxn modelId="{64041BA8-7A27-49F2-B68C-3044C8BFBAB7}" type="presOf" srcId="{66F3708C-C86B-4BB8-9C7B-ACAA801E3BAA}" destId="{F68C81F2-ACED-4B1A-B269-97C38CC9159C}" srcOrd="0" destOrd="0" presId="urn:microsoft.com/office/officeart/2005/8/layout/cycle4"/>
    <dgm:cxn modelId="{FA43DF90-C1D9-487E-98CF-4789CC40523C}" type="presOf" srcId="{E3CC0FFC-CA3D-496C-B0F5-A051DC0569B9}" destId="{7FD4D88E-46CC-4170-8DCC-B7EC4AFF3F34}" srcOrd="0" destOrd="2" presId="urn:microsoft.com/office/officeart/2005/8/layout/cycle4"/>
    <dgm:cxn modelId="{54CEA9F3-233E-4752-924B-45F93D6AE678}" type="presOf" srcId="{B6C0C215-3FA8-40E6-B393-76078D912EEE}" destId="{0F203113-65FB-468B-A372-6510283FA79D}" srcOrd="0" destOrd="0" presId="urn:microsoft.com/office/officeart/2005/8/layout/cycle4"/>
    <dgm:cxn modelId="{A32F676C-C6DF-4EB2-9CCD-ABA9987D8469}" type="presOf" srcId="{4A91CA8E-87B5-4B73-A2FD-67E7315F5737}" destId="{89CCFA79-6D39-4B65-A0E8-5043D58C9ED9}" srcOrd="1" destOrd="0" presId="urn:microsoft.com/office/officeart/2005/8/layout/cycle4"/>
    <dgm:cxn modelId="{B84861AC-C902-451C-8412-29C4A9808655}" srcId="{66F3708C-C86B-4BB8-9C7B-ACAA801E3BAA}" destId="{AC94D6DB-333B-42B0-B2F1-4DADBE8CE397}" srcOrd="0" destOrd="0" parTransId="{7C2183C3-8C57-4F95-BB6D-A05D98110CD5}" sibTransId="{AF4B102D-B10B-4EFB-BD00-C9393D301C04}"/>
    <dgm:cxn modelId="{AE3E319D-FB2B-48C8-B7DE-638E70D2712B}" type="presOf" srcId="{D64923D4-0EA5-49B0-8036-2AF11AC7B76F}" destId="{AD9CC4F2-78D2-454C-9EE3-77962E1517EC}" srcOrd="0" destOrd="6" presId="urn:microsoft.com/office/officeart/2005/8/layout/cycle4"/>
    <dgm:cxn modelId="{5168DAD3-1A7A-41FD-92C0-CCFCF1213192}" type="presOf" srcId="{AC94D6DB-333B-42B0-B2F1-4DADBE8CE397}" destId="{7FD4D88E-46CC-4170-8DCC-B7EC4AFF3F34}" srcOrd="0" destOrd="0" presId="urn:microsoft.com/office/officeart/2005/8/layout/cycle4"/>
    <dgm:cxn modelId="{18C2B43F-6D2C-441B-962B-73159860757C}" type="presOf" srcId="{4CBB79C2-76C1-4B94-92B0-93370C6D172B}" destId="{17599562-0CEC-436F-9E57-DBF51066ABF8}" srcOrd="1" destOrd="4" presId="urn:microsoft.com/office/officeart/2005/8/layout/cycle4"/>
    <dgm:cxn modelId="{6467C563-77DD-430A-90D1-8112B80245FB}" type="presOf" srcId="{EE9FCCD9-6680-41AB-A279-95FF4B681167}" destId="{C7176426-C9DE-4E0D-8E12-B954596B2B97}" srcOrd="0" destOrd="0" presId="urn:microsoft.com/office/officeart/2005/8/layout/cycle4"/>
    <dgm:cxn modelId="{D9A4EE77-7999-44B5-9C26-FDA1B64B6B05}" type="presOf" srcId="{E3CC0FFC-CA3D-496C-B0F5-A051DC0569B9}" destId="{B1AD162B-B559-4A24-99C7-1823921B6F66}" srcOrd="1" destOrd="2" presId="urn:microsoft.com/office/officeart/2005/8/layout/cycle4"/>
    <dgm:cxn modelId="{DEB3B1B9-C22B-44F0-AFD0-36CDF3266F62}" type="presOf" srcId="{7DA0AE64-DC42-49F9-9381-7FFFF89C8B1D}" destId="{B1AD162B-B559-4A24-99C7-1823921B6F66}" srcOrd="1" destOrd="4" presId="urn:microsoft.com/office/officeart/2005/8/layout/cycle4"/>
    <dgm:cxn modelId="{1D447904-5ED8-44C7-99F4-6D912703D2C4}" srcId="{A28E1081-4319-44CD-80B3-230693626CE9}" destId="{820F4B00-04C6-4A27-8D28-8F3CFCAA1E8B}" srcOrd="2" destOrd="0" parTransId="{7D2E5A25-23A1-4D68-8CDD-6BC26AD12E80}" sibTransId="{5A3C11B7-E918-42FF-83C1-D5D3670396F5}"/>
    <dgm:cxn modelId="{39AECF87-EBC9-499F-9528-56D84D6055DB}" type="presOf" srcId="{33BCCF12-EB12-4688-BE01-58D4F1E680FF}" destId="{0F0776DD-1F88-481A-A87B-45E110DF953E}" srcOrd="1" destOrd="3" presId="urn:microsoft.com/office/officeart/2005/8/layout/cycle4"/>
    <dgm:cxn modelId="{A00873B5-7307-4282-AFEB-74741D910668}" srcId="{EE9FCCD9-6680-41AB-A279-95FF4B681167}" destId="{4A91CA8E-87B5-4B73-A2FD-67E7315F5737}" srcOrd="0" destOrd="0" parTransId="{9C1A08E3-4C9E-4A47-9AED-11BC41A3E3EE}" sibTransId="{27C82EDD-9873-463C-8086-CBEA53782908}"/>
    <dgm:cxn modelId="{A83509E7-3599-4F51-93FD-726F046B8EBB}" type="presOf" srcId="{4CBB79C2-76C1-4B94-92B0-93370C6D172B}" destId="{0F203113-65FB-468B-A372-6510283FA79D}" srcOrd="0" destOrd="4" presId="urn:microsoft.com/office/officeart/2005/8/layout/cycle4"/>
    <dgm:cxn modelId="{E79046E2-91B7-4DA3-8C1B-3D200F0C9DA6}" type="presOf" srcId="{BE8F7068-F8D2-4990-98F2-B4E6F10E57DF}" destId="{AD9CC4F2-78D2-454C-9EE3-77962E1517EC}" srcOrd="0" destOrd="0" presId="urn:microsoft.com/office/officeart/2005/8/layout/cycle4"/>
    <dgm:cxn modelId="{7D630E3C-9BD8-4571-A903-EEC7631351E3}" type="presOf" srcId="{4465D418-9C76-4EE9-B4D0-A69915B5C4EE}" destId="{0F0776DD-1F88-481A-A87B-45E110DF953E}" srcOrd="1" destOrd="2" presId="urn:microsoft.com/office/officeart/2005/8/layout/cycle4"/>
    <dgm:cxn modelId="{A104C9A8-132C-49F4-ABFB-4B2CBD07623C}" srcId="{820F4B00-04C6-4A27-8D28-8F3CFCAA1E8B}" destId="{6F1229AD-462B-4852-8EF2-E567F839B8E7}" srcOrd="5" destOrd="0" parTransId="{7B3A1A04-0243-42B2-9B9B-2AC6BFD5949A}" sibTransId="{D3985587-C16F-49EF-99BD-B824BC64F5F3}"/>
    <dgm:cxn modelId="{3D384806-470F-4DFF-BEB0-A1737924A37A}" srcId="{1DE1FADA-3E08-4D2C-A0DC-A85C15AE91E1}" destId="{4CBB79C2-76C1-4B94-92B0-93370C6D172B}" srcOrd="4" destOrd="0" parTransId="{ABE798E0-1D58-4466-B807-40D90DFAD381}" sibTransId="{D50CCCD7-865E-4A0E-BA3B-5EFCF905969F}"/>
    <dgm:cxn modelId="{20FACAB5-FA5A-47FB-9932-47FAF414FE45}" srcId="{820F4B00-04C6-4A27-8D28-8F3CFCAA1E8B}" destId="{D64923D4-0EA5-49B0-8036-2AF11AC7B76F}" srcOrd="6" destOrd="0" parTransId="{5A6E537A-A926-4636-8F37-30DD2EDF568E}" sibTransId="{0F735D4B-76D1-4394-92A8-3F045FF83E85}"/>
    <dgm:cxn modelId="{8C6DCEF0-86B4-4F80-A2B6-1D1B0E7B6543}" type="presOf" srcId="{414DFAFA-CA18-4EB8-812C-B1996FC42410}" destId="{0F203113-65FB-468B-A372-6510283FA79D}" srcOrd="0" destOrd="1" presId="urn:microsoft.com/office/officeart/2005/8/layout/cycle4"/>
    <dgm:cxn modelId="{53E18068-1F89-4103-B2EA-A3C2DDF1F5FC}" type="presOf" srcId="{B116CD4B-57B7-4672-9D2A-26A71EFD0A14}" destId="{0F203113-65FB-468B-A372-6510283FA79D}" srcOrd="0" destOrd="2" presId="urn:microsoft.com/office/officeart/2005/8/layout/cycle4"/>
    <dgm:cxn modelId="{0F19F013-33F3-4532-A2C1-D3A6022F24C4}" type="presOf" srcId="{C665B9AC-E621-4950-9D8F-12E01050B380}" destId="{B1AD162B-B559-4A24-99C7-1823921B6F66}" srcOrd="1" destOrd="3" presId="urn:microsoft.com/office/officeart/2005/8/layout/cycle4"/>
    <dgm:cxn modelId="{9B1D1B89-1DB1-49D1-B1F4-282D16D1D303}" srcId="{66F3708C-C86B-4BB8-9C7B-ACAA801E3BAA}" destId="{2DE639C7-6972-47EC-8A27-1F59AD1C4076}" srcOrd="1" destOrd="0" parTransId="{2A54FE07-1B42-4F5F-92DA-72A2E05803A7}" sibTransId="{23E46437-D22E-4708-BF3F-8DA91B00D8B1}"/>
    <dgm:cxn modelId="{EA8B98F3-21F4-4B5A-B420-AE5F091E9E5F}" type="presOf" srcId="{F8B3A25C-233C-44DC-9D29-4ACB1FFE31E0}" destId="{6C9B38DB-506C-4A4E-ABF0-42171A5BB86C}" srcOrd="0" destOrd="2" presId="urn:microsoft.com/office/officeart/2005/8/layout/cycle4"/>
    <dgm:cxn modelId="{D97B2D6F-7A5D-4180-9CD4-91ED2536AB29}" type="presOf" srcId="{DA7446CB-7DF0-4852-8140-1C8947FE8C2D}" destId="{0F203113-65FB-468B-A372-6510283FA79D}" srcOrd="0" destOrd="3" presId="urn:microsoft.com/office/officeart/2005/8/layout/cycle4"/>
    <dgm:cxn modelId="{591E0392-A39F-4FC5-A7DD-E6478A561550}" type="presOf" srcId="{DA7446CB-7DF0-4852-8140-1C8947FE8C2D}" destId="{17599562-0CEC-436F-9E57-DBF51066ABF8}" srcOrd="1" destOrd="3" presId="urn:microsoft.com/office/officeart/2005/8/layout/cycle4"/>
    <dgm:cxn modelId="{63931D19-87F8-4500-A894-E0970B4F16DC}" type="presOf" srcId="{4A91CA8E-87B5-4B73-A2FD-67E7315F5737}" destId="{6C9B38DB-506C-4A4E-ABF0-42171A5BB86C}" srcOrd="0" destOrd="0" presId="urn:microsoft.com/office/officeart/2005/8/layout/cycle4"/>
    <dgm:cxn modelId="{02976E96-7A81-4090-AAD2-EA1B3E14B16F}" type="presOf" srcId="{A28E1081-4319-44CD-80B3-230693626CE9}" destId="{461DABA8-2BED-42B3-897A-42082DA93BCB}" srcOrd="0" destOrd="0" presId="urn:microsoft.com/office/officeart/2005/8/layout/cycle4"/>
    <dgm:cxn modelId="{E226AD34-031D-432A-9536-2D9B07672583}" type="presOf" srcId="{C665B9AC-E621-4950-9D8F-12E01050B380}" destId="{7FD4D88E-46CC-4170-8DCC-B7EC4AFF3F34}" srcOrd="0" destOrd="3" presId="urn:microsoft.com/office/officeart/2005/8/layout/cycle4"/>
    <dgm:cxn modelId="{5123D9F7-14FC-4614-8DF4-2E8126E997A0}" srcId="{A28E1081-4319-44CD-80B3-230693626CE9}" destId="{EE9FCCD9-6680-41AB-A279-95FF4B681167}" srcOrd="3" destOrd="0" parTransId="{15A4AD9A-0163-4577-8C3F-38A613D0CDD2}" sibTransId="{08022B17-9D24-4E23-8108-61EB922F848C}"/>
    <dgm:cxn modelId="{C1B3E6EB-72FD-4CF1-AB3D-E62D51060966}" srcId="{820F4B00-04C6-4A27-8D28-8F3CFCAA1E8B}" destId="{BE8F7068-F8D2-4990-98F2-B4E6F10E57DF}" srcOrd="0" destOrd="0" parTransId="{D7E5BD0D-59F7-4DF3-BCA1-E66E9F6E3E98}" sibTransId="{CA448F72-9ED7-436D-AC84-B0383B922BBB}"/>
    <dgm:cxn modelId="{4675E8E3-1E49-4A96-9B3D-1CEC8D394200}" type="presOf" srcId="{E54D4B6D-FD19-45C1-9555-31567CC3AD57}" destId="{0F0776DD-1F88-481A-A87B-45E110DF953E}" srcOrd="1" destOrd="1" presId="urn:microsoft.com/office/officeart/2005/8/layout/cycle4"/>
    <dgm:cxn modelId="{A8375184-F2BB-4E13-91BB-36C092274DEC}" srcId="{66F3708C-C86B-4BB8-9C7B-ACAA801E3BAA}" destId="{7DA0AE64-DC42-49F9-9381-7FFFF89C8B1D}" srcOrd="4" destOrd="0" parTransId="{AC70C7C8-82CB-4C86-BC2B-1D76E891BA80}" sibTransId="{9A07B436-9135-4CF5-8466-C11D8AE0E2EF}"/>
    <dgm:cxn modelId="{20F8F7ED-CBF8-4205-BB58-C317B9152A89}" type="presOf" srcId="{529C81BF-98BE-43F3-BE46-A40C01800D3C}" destId="{89CCFA79-6D39-4B65-A0E8-5043D58C9ED9}" srcOrd="1" destOrd="1" presId="urn:microsoft.com/office/officeart/2005/8/layout/cycle4"/>
    <dgm:cxn modelId="{3B987193-3296-4645-997B-214272DD4C13}" type="presOf" srcId="{820F4B00-04C6-4A27-8D28-8F3CFCAA1E8B}" destId="{EF60C2D0-7842-4D54-A8D6-1464D9735771}" srcOrd="0" destOrd="0" presId="urn:microsoft.com/office/officeart/2005/8/layout/cycle4"/>
    <dgm:cxn modelId="{8485E571-7077-488F-A62F-58D1C4459B2E}" type="presOf" srcId="{AC94D6DB-333B-42B0-B2F1-4DADBE8CE397}" destId="{B1AD162B-B559-4A24-99C7-1823921B6F66}" srcOrd="1" destOrd="0" presId="urn:microsoft.com/office/officeart/2005/8/layout/cycle4"/>
    <dgm:cxn modelId="{C71416B3-B290-4FE2-B484-A61E082A08EF}" type="presOf" srcId="{E54D4B6D-FD19-45C1-9555-31567CC3AD57}" destId="{AD9CC4F2-78D2-454C-9EE3-77962E1517EC}" srcOrd="0" destOrd="1" presId="urn:microsoft.com/office/officeart/2005/8/layout/cycle4"/>
    <dgm:cxn modelId="{233F5676-F57B-4BEE-8083-14A5F24457D6}" srcId="{1DE1FADA-3E08-4D2C-A0DC-A85C15AE91E1}" destId="{B6C0C215-3FA8-40E6-B393-76078D912EEE}" srcOrd="0" destOrd="0" parTransId="{E79EF50C-45B7-46D4-A2E4-990B9C2AD672}" sibTransId="{B2018AE4-7018-44C4-BC19-0E261A1D64EA}"/>
    <dgm:cxn modelId="{82520AB1-CF3A-42CC-9506-D0CA7B14317C}" srcId="{820F4B00-04C6-4A27-8D28-8F3CFCAA1E8B}" destId="{33BCCF12-EB12-4688-BE01-58D4F1E680FF}" srcOrd="3" destOrd="0" parTransId="{B8233E8F-9A2D-4867-A4C1-5020680449CD}" sibTransId="{1F7889FB-4EAC-42DB-8BA2-E8F3CB2DE95E}"/>
    <dgm:cxn modelId="{67F16D47-57D2-4545-8A90-A95E97600A6A}" type="presOf" srcId="{7DA0AE64-DC42-49F9-9381-7FFFF89C8B1D}" destId="{7FD4D88E-46CC-4170-8DCC-B7EC4AFF3F34}" srcOrd="0" destOrd="4" presId="urn:microsoft.com/office/officeart/2005/8/layout/cycle4"/>
    <dgm:cxn modelId="{79D7C8E9-AB00-4617-BF52-D8D6AC1B0F4F}" srcId="{EE9FCCD9-6680-41AB-A279-95FF4B681167}" destId="{529C81BF-98BE-43F3-BE46-A40C01800D3C}" srcOrd="1" destOrd="0" parTransId="{63449378-535A-4BDA-9324-45DF46EFA4F9}" sibTransId="{C92A6623-0E34-4212-A0AC-7CB00BD23485}"/>
    <dgm:cxn modelId="{DEF63C3C-8E48-46E2-89D0-4DE82796A78E}" type="presOf" srcId="{CDF20B94-25C5-4A3E-8C04-E412F6350E76}" destId="{0F203113-65FB-468B-A372-6510283FA79D}" srcOrd="0" destOrd="5" presId="urn:microsoft.com/office/officeart/2005/8/layout/cycle4"/>
    <dgm:cxn modelId="{4E300253-B7F0-4B2E-94F4-A2A27284C8D9}" srcId="{820F4B00-04C6-4A27-8D28-8F3CFCAA1E8B}" destId="{4465D418-9C76-4EE9-B4D0-A69915B5C4EE}" srcOrd="2" destOrd="0" parTransId="{D47A2E51-80FA-41A6-ABE6-9176AECC4760}" sibTransId="{9659AEB4-083A-4E8F-AE0D-10E2F325CA92}"/>
    <dgm:cxn modelId="{6EDBA24C-03D6-4A9E-B927-E8F91A127DE9}" srcId="{66F3708C-C86B-4BB8-9C7B-ACAA801E3BAA}" destId="{C665B9AC-E621-4950-9D8F-12E01050B380}" srcOrd="3" destOrd="0" parTransId="{8F8EE3E3-A792-4689-835E-337EA644E7E6}" sibTransId="{1FF5D17F-9096-4574-94FC-64CE1C1560AE}"/>
    <dgm:cxn modelId="{0BF85F43-ADB0-42F8-8235-AB3CA8A8E7F7}" type="presOf" srcId="{33BCCF12-EB12-4688-BE01-58D4F1E680FF}" destId="{AD9CC4F2-78D2-454C-9EE3-77962E1517EC}" srcOrd="0" destOrd="3" presId="urn:microsoft.com/office/officeart/2005/8/layout/cycle4"/>
    <dgm:cxn modelId="{AD4B4AFA-D97C-4A75-ABFD-F4937C7954F4}" type="presOf" srcId="{F8B3A25C-233C-44DC-9D29-4ACB1FFE31E0}" destId="{89CCFA79-6D39-4B65-A0E8-5043D58C9ED9}" srcOrd="1" destOrd="2" presId="urn:microsoft.com/office/officeart/2005/8/layout/cycle4"/>
    <dgm:cxn modelId="{CDAB935F-AEAB-4BB8-94EC-2EC3595FDC6F}" type="presOf" srcId="{6F1229AD-462B-4852-8EF2-E567F839B8E7}" destId="{AD9CC4F2-78D2-454C-9EE3-77962E1517EC}" srcOrd="0" destOrd="5" presId="urn:microsoft.com/office/officeart/2005/8/layout/cycle4"/>
    <dgm:cxn modelId="{E77525B0-5298-4BBB-9D23-37256AE72373}" type="presParOf" srcId="{461DABA8-2BED-42B3-897A-42082DA93BCB}" destId="{FE3E1785-360D-4F73-9F1B-0DBCB2DBE2DE}" srcOrd="0" destOrd="0" presId="urn:microsoft.com/office/officeart/2005/8/layout/cycle4"/>
    <dgm:cxn modelId="{CDC32504-59F5-4F92-82E1-55A3F6F36C3C}" type="presParOf" srcId="{FE3E1785-360D-4F73-9F1B-0DBCB2DBE2DE}" destId="{79813934-7FE0-443A-A7AC-9D26B9D98582}" srcOrd="0" destOrd="0" presId="urn:microsoft.com/office/officeart/2005/8/layout/cycle4"/>
    <dgm:cxn modelId="{A3CC9C04-0EBE-483F-A9D6-37381EE80274}" type="presParOf" srcId="{79813934-7FE0-443A-A7AC-9D26B9D98582}" destId="{0F203113-65FB-468B-A372-6510283FA79D}" srcOrd="0" destOrd="0" presId="urn:microsoft.com/office/officeart/2005/8/layout/cycle4"/>
    <dgm:cxn modelId="{8687576D-C3C5-4AE7-8B00-6BEC4476029C}" type="presParOf" srcId="{79813934-7FE0-443A-A7AC-9D26B9D98582}" destId="{17599562-0CEC-436F-9E57-DBF51066ABF8}" srcOrd="1" destOrd="0" presId="urn:microsoft.com/office/officeart/2005/8/layout/cycle4"/>
    <dgm:cxn modelId="{5F0EDB73-5160-440D-BE1F-7EBE39F3A3F1}" type="presParOf" srcId="{FE3E1785-360D-4F73-9F1B-0DBCB2DBE2DE}" destId="{87EA6E0F-D982-4FA3-8EC4-9CCD7E55DF03}" srcOrd="1" destOrd="0" presId="urn:microsoft.com/office/officeart/2005/8/layout/cycle4"/>
    <dgm:cxn modelId="{0C109488-1744-4721-B31B-E03D191041E4}" type="presParOf" srcId="{87EA6E0F-D982-4FA3-8EC4-9CCD7E55DF03}" destId="{7FD4D88E-46CC-4170-8DCC-B7EC4AFF3F34}" srcOrd="0" destOrd="0" presId="urn:microsoft.com/office/officeart/2005/8/layout/cycle4"/>
    <dgm:cxn modelId="{2B528E59-DF41-46BE-A367-30989FA41B6A}" type="presParOf" srcId="{87EA6E0F-D982-4FA3-8EC4-9CCD7E55DF03}" destId="{B1AD162B-B559-4A24-99C7-1823921B6F66}" srcOrd="1" destOrd="0" presId="urn:microsoft.com/office/officeart/2005/8/layout/cycle4"/>
    <dgm:cxn modelId="{02344F23-80AF-4111-906A-7F33897C1B6F}" type="presParOf" srcId="{FE3E1785-360D-4F73-9F1B-0DBCB2DBE2DE}" destId="{453868A8-1B86-4DC1-8959-E90F957D121B}" srcOrd="2" destOrd="0" presId="urn:microsoft.com/office/officeart/2005/8/layout/cycle4"/>
    <dgm:cxn modelId="{6093511C-9377-4298-BE58-FAF302ECD20F}" type="presParOf" srcId="{453868A8-1B86-4DC1-8959-E90F957D121B}" destId="{AD9CC4F2-78D2-454C-9EE3-77962E1517EC}" srcOrd="0" destOrd="0" presId="urn:microsoft.com/office/officeart/2005/8/layout/cycle4"/>
    <dgm:cxn modelId="{7F81018B-FB40-4467-B7AE-52F14F271BC8}" type="presParOf" srcId="{453868A8-1B86-4DC1-8959-E90F957D121B}" destId="{0F0776DD-1F88-481A-A87B-45E110DF953E}" srcOrd="1" destOrd="0" presId="urn:microsoft.com/office/officeart/2005/8/layout/cycle4"/>
    <dgm:cxn modelId="{1CCFD1FE-25FE-4EF8-9E37-411ED2A33FC6}" type="presParOf" srcId="{FE3E1785-360D-4F73-9F1B-0DBCB2DBE2DE}" destId="{1402AE97-0691-4750-A283-31FB083C0175}" srcOrd="3" destOrd="0" presId="urn:microsoft.com/office/officeart/2005/8/layout/cycle4"/>
    <dgm:cxn modelId="{10AF5567-8ECC-4743-AF89-6C29D343804D}" type="presParOf" srcId="{1402AE97-0691-4750-A283-31FB083C0175}" destId="{6C9B38DB-506C-4A4E-ABF0-42171A5BB86C}" srcOrd="0" destOrd="0" presId="urn:microsoft.com/office/officeart/2005/8/layout/cycle4"/>
    <dgm:cxn modelId="{C1768F8A-0E41-464C-A5C4-D0B4F747F3EE}" type="presParOf" srcId="{1402AE97-0691-4750-A283-31FB083C0175}" destId="{89CCFA79-6D39-4B65-A0E8-5043D58C9ED9}" srcOrd="1" destOrd="0" presId="urn:microsoft.com/office/officeart/2005/8/layout/cycle4"/>
    <dgm:cxn modelId="{08BAFCFC-831F-4DDD-8D06-A54706895B93}" type="presParOf" srcId="{FE3E1785-360D-4F73-9F1B-0DBCB2DBE2DE}" destId="{25176006-4D1B-4D29-AB3B-E9B51EAF431E}" srcOrd="4" destOrd="0" presId="urn:microsoft.com/office/officeart/2005/8/layout/cycle4"/>
    <dgm:cxn modelId="{96393EB4-D1B5-42E6-97F6-7B463C12910C}" type="presParOf" srcId="{461DABA8-2BED-42B3-897A-42082DA93BCB}" destId="{BD6E241F-187D-4CBE-BA74-5D8B8060045C}" srcOrd="1" destOrd="0" presId="urn:microsoft.com/office/officeart/2005/8/layout/cycle4"/>
    <dgm:cxn modelId="{B07379F2-9AD3-4C26-B83B-81AA12FCB0EB}" type="presParOf" srcId="{BD6E241F-187D-4CBE-BA74-5D8B8060045C}" destId="{CA205FB6-77AB-4EE2-AEE9-81147290AC73}" srcOrd="0" destOrd="0" presId="urn:microsoft.com/office/officeart/2005/8/layout/cycle4"/>
    <dgm:cxn modelId="{4BF468BB-EC9A-4490-A83C-A00336D706E9}" type="presParOf" srcId="{BD6E241F-187D-4CBE-BA74-5D8B8060045C}" destId="{F68C81F2-ACED-4B1A-B269-97C38CC9159C}" srcOrd="1" destOrd="0" presId="urn:microsoft.com/office/officeart/2005/8/layout/cycle4"/>
    <dgm:cxn modelId="{866D3485-2430-4B0D-983A-9A7779C570C0}" type="presParOf" srcId="{BD6E241F-187D-4CBE-BA74-5D8B8060045C}" destId="{EF60C2D0-7842-4D54-A8D6-1464D9735771}" srcOrd="2" destOrd="0" presId="urn:microsoft.com/office/officeart/2005/8/layout/cycle4"/>
    <dgm:cxn modelId="{13740604-6029-46D3-A5C5-FD732FA17F35}" type="presParOf" srcId="{BD6E241F-187D-4CBE-BA74-5D8B8060045C}" destId="{C7176426-C9DE-4E0D-8E12-B954596B2B97}" srcOrd="3" destOrd="0" presId="urn:microsoft.com/office/officeart/2005/8/layout/cycle4"/>
    <dgm:cxn modelId="{99D54135-8EAE-424D-9882-6B7023B080C5}" type="presParOf" srcId="{BD6E241F-187D-4CBE-BA74-5D8B8060045C}" destId="{551B2EE6-B506-404F-8F26-CAE5C502A7CD}" srcOrd="4" destOrd="0" presId="urn:microsoft.com/office/officeart/2005/8/layout/cycle4"/>
    <dgm:cxn modelId="{8A881E32-88F2-41AE-827C-FB8AD199591A}" type="presParOf" srcId="{461DABA8-2BED-42B3-897A-42082DA93BCB}" destId="{72D5345E-C724-42BF-B84D-7239E78F618D}" srcOrd="2" destOrd="0" presId="urn:microsoft.com/office/officeart/2005/8/layout/cycle4"/>
    <dgm:cxn modelId="{D2E69AE3-73C1-4E1E-B3EC-B5A82F1CF5EF}" type="presParOf" srcId="{461DABA8-2BED-42B3-897A-42082DA93BCB}" destId="{E2EAB5A2-C3E5-4AA7-860C-841796712FAA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5D2F680-B913-44D8-A75C-85F1469A6BB4}" type="doc">
      <dgm:prSet loTypeId="urn:microsoft.com/office/officeart/2005/8/layout/h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93497A5B-BCFB-48A6-BE1A-A261138A0D49}">
      <dgm:prSet phldrT="[Texto]" custT="1"/>
      <dgm:spPr/>
      <dgm:t>
        <a:bodyPr/>
        <a:lstStyle/>
        <a:p>
          <a:r>
            <a:rPr lang="es-ES" sz="1400" dirty="0" smtClean="0"/>
            <a:t>Mayor cobertura publica en elemental y bachillerato (sesenta)</a:t>
          </a:r>
          <a:endParaRPr lang="es-ES" sz="1400" dirty="0"/>
        </a:p>
      </dgm:t>
    </dgm:pt>
    <dgm:pt modelId="{6BC24BD4-EF97-4759-817D-0D6459958BA7}" type="parTrans" cxnId="{67F5F659-6C6A-4C97-9AC5-EA2EE3D006BF}">
      <dgm:prSet/>
      <dgm:spPr/>
      <dgm:t>
        <a:bodyPr/>
        <a:lstStyle/>
        <a:p>
          <a:endParaRPr lang="es-ES"/>
        </a:p>
      </dgm:t>
    </dgm:pt>
    <dgm:pt modelId="{5BE71AA1-B74F-4410-9B61-B505B7892A89}" type="sibTrans" cxnId="{67F5F659-6C6A-4C97-9AC5-EA2EE3D006BF}">
      <dgm:prSet/>
      <dgm:spPr/>
      <dgm:t>
        <a:bodyPr/>
        <a:lstStyle/>
        <a:p>
          <a:endParaRPr lang="es-ES"/>
        </a:p>
      </dgm:t>
    </dgm:pt>
    <dgm:pt modelId="{024E69FE-21CB-4749-A8A2-6783A6D3780C}">
      <dgm:prSet phldrT="[Texto]" custT="1"/>
      <dgm:spPr/>
      <dgm:t>
        <a:bodyPr/>
        <a:lstStyle/>
        <a:p>
          <a:r>
            <a:rPr lang="es-ES" sz="1400" dirty="0" smtClean="0"/>
            <a:t>Mayor oferta publica</a:t>
          </a:r>
          <a:endParaRPr lang="es-ES" sz="1400" dirty="0"/>
        </a:p>
      </dgm:t>
    </dgm:pt>
    <dgm:pt modelId="{CA269300-A355-4E2A-9BF1-72059F0D7A01}" type="parTrans" cxnId="{94DAF990-A729-4FC0-A5D5-DBB0A644CCA0}">
      <dgm:prSet/>
      <dgm:spPr/>
      <dgm:t>
        <a:bodyPr/>
        <a:lstStyle/>
        <a:p>
          <a:endParaRPr lang="es-ES"/>
        </a:p>
      </dgm:t>
    </dgm:pt>
    <dgm:pt modelId="{42D38586-3268-493A-808D-37217557C452}" type="sibTrans" cxnId="{94DAF990-A729-4FC0-A5D5-DBB0A644CCA0}">
      <dgm:prSet/>
      <dgm:spPr/>
      <dgm:t>
        <a:bodyPr/>
        <a:lstStyle/>
        <a:p>
          <a:endParaRPr lang="es-ES"/>
        </a:p>
      </dgm:t>
    </dgm:pt>
    <dgm:pt modelId="{3E2D561D-3BE6-4A49-8A8C-C6884808F164}">
      <dgm:prSet phldrT="[Texto]" custT="1"/>
      <dgm:spPr/>
      <dgm:t>
        <a:bodyPr/>
        <a:lstStyle/>
        <a:p>
          <a:r>
            <a:rPr lang="es-ES" sz="1400" dirty="0" smtClean="0"/>
            <a:t>Aumento de la tasa de escolaridad </a:t>
          </a:r>
          <a:endParaRPr lang="es-ES" sz="1400" dirty="0"/>
        </a:p>
      </dgm:t>
    </dgm:pt>
    <dgm:pt modelId="{4A289903-32A7-4C34-9847-FB3B4DB315C4}" type="parTrans" cxnId="{1C208CA2-5253-4CAC-8957-659BCC2D8FF9}">
      <dgm:prSet/>
      <dgm:spPr/>
      <dgm:t>
        <a:bodyPr/>
        <a:lstStyle/>
        <a:p>
          <a:endParaRPr lang="es-ES"/>
        </a:p>
      </dgm:t>
    </dgm:pt>
    <dgm:pt modelId="{01F54B91-A1E9-4DF2-B192-4415236C102D}" type="sibTrans" cxnId="{1C208CA2-5253-4CAC-8957-659BCC2D8FF9}">
      <dgm:prSet/>
      <dgm:spPr/>
      <dgm:t>
        <a:bodyPr/>
        <a:lstStyle/>
        <a:p>
          <a:endParaRPr lang="es-ES"/>
        </a:p>
      </dgm:t>
    </dgm:pt>
    <dgm:pt modelId="{F2A0B835-4A78-4B84-A7D3-8498BDBCFE87}">
      <dgm:prSet phldrT="[Texto]" custT="1"/>
      <dgm:spPr/>
      <dgm:t>
        <a:bodyPr/>
        <a:lstStyle/>
        <a:p>
          <a:r>
            <a:rPr lang="es-ES" sz="1400" dirty="0" smtClean="0"/>
            <a:t>Menos analfabetismo</a:t>
          </a:r>
          <a:endParaRPr lang="es-ES" sz="1400" dirty="0"/>
        </a:p>
      </dgm:t>
    </dgm:pt>
    <dgm:pt modelId="{CBB1062E-B657-4E02-8C0A-652FC4AD06BE}" type="parTrans" cxnId="{D5D48054-7F9E-43B0-A84D-ABA5F751C9ED}">
      <dgm:prSet/>
      <dgm:spPr/>
      <dgm:t>
        <a:bodyPr/>
        <a:lstStyle/>
        <a:p>
          <a:endParaRPr lang="es-ES"/>
        </a:p>
      </dgm:t>
    </dgm:pt>
    <dgm:pt modelId="{DEADBB56-89EA-455A-9665-C5F2BC45EB68}" type="sibTrans" cxnId="{D5D48054-7F9E-43B0-A84D-ABA5F751C9ED}">
      <dgm:prSet/>
      <dgm:spPr/>
      <dgm:t>
        <a:bodyPr/>
        <a:lstStyle/>
        <a:p>
          <a:endParaRPr lang="es-ES"/>
        </a:p>
      </dgm:t>
    </dgm:pt>
    <dgm:pt modelId="{2765F832-5EA8-4A74-A6C8-55E88DBE48C1}">
      <dgm:prSet phldrT="[Texto]" custT="1"/>
      <dgm:spPr/>
      <dgm:t>
        <a:bodyPr/>
        <a:lstStyle/>
        <a:p>
          <a:r>
            <a:rPr lang="es-ES" sz="1400" dirty="0" smtClean="0"/>
            <a:t>La mujeres: artes y oficios: secretariado, auxiliar contable, comercio</a:t>
          </a:r>
          <a:endParaRPr lang="es-ES" sz="1400" dirty="0"/>
        </a:p>
      </dgm:t>
    </dgm:pt>
    <dgm:pt modelId="{920B3199-ED79-4E6B-8347-A6F97BA4CC3D}" type="parTrans" cxnId="{23A4448F-4F32-4819-85E7-99AAE484DFB4}">
      <dgm:prSet/>
      <dgm:spPr/>
      <dgm:t>
        <a:bodyPr/>
        <a:lstStyle/>
        <a:p>
          <a:endParaRPr lang="es-ES"/>
        </a:p>
      </dgm:t>
    </dgm:pt>
    <dgm:pt modelId="{DE298872-A94F-4366-917D-C1EF68D9E43A}" type="sibTrans" cxnId="{23A4448F-4F32-4819-85E7-99AAE484DFB4}">
      <dgm:prSet/>
      <dgm:spPr/>
      <dgm:t>
        <a:bodyPr/>
        <a:lstStyle/>
        <a:p>
          <a:endParaRPr lang="es-ES"/>
        </a:p>
      </dgm:t>
    </dgm:pt>
    <dgm:pt modelId="{D4A321F4-E7C8-4A62-97C7-872402022C60}">
      <dgm:prSet phldrT="[Texto]" custT="1"/>
      <dgm:spPr/>
      <dgm:t>
        <a:bodyPr/>
        <a:lstStyle/>
        <a:p>
          <a:r>
            <a:rPr lang="es-ES" sz="1400" dirty="0" smtClean="0"/>
            <a:t>El SENA y la empresa; nuevas carreras en la UDC; UTB</a:t>
          </a:r>
          <a:endParaRPr lang="es-ES" sz="1400" dirty="0"/>
        </a:p>
      </dgm:t>
    </dgm:pt>
    <dgm:pt modelId="{055FE76D-D9EB-4FEB-BDB9-2B2CEEA5161E}" type="parTrans" cxnId="{A9F18F93-52EC-4349-8DBE-C15E9714D8DF}">
      <dgm:prSet/>
      <dgm:spPr/>
      <dgm:t>
        <a:bodyPr/>
        <a:lstStyle/>
        <a:p>
          <a:endParaRPr lang="es-ES"/>
        </a:p>
      </dgm:t>
    </dgm:pt>
    <dgm:pt modelId="{7D6A6A9A-E956-43E2-A279-B6A4F09CFAFB}" type="sibTrans" cxnId="{A9F18F93-52EC-4349-8DBE-C15E9714D8DF}">
      <dgm:prSet/>
      <dgm:spPr/>
      <dgm:t>
        <a:bodyPr/>
        <a:lstStyle/>
        <a:p>
          <a:endParaRPr lang="es-ES"/>
        </a:p>
      </dgm:t>
    </dgm:pt>
    <dgm:pt modelId="{3BF57E6B-1C36-4D65-8DBB-DB384B9DA16D}">
      <dgm:prSet phldrT="[Texto]" custT="1"/>
      <dgm:spPr/>
      <dgm:t>
        <a:bodyPr/>
        <a:lstStyle/>
        <a:p>
          <a:r>
            <a:rPr lang="es-ES" sz="1400" dirty="0" smtClean="0"/>
            <a:t>Los hijos e hijas superaron el nivel educativo de los padres (matriz de transición e índice de movilidad social </a:t>
          </a:r>
          <a:r>
            <a:rPr lang="es-ES" sz="1400" dirty="0" smtClean="0">
              <a:hlinkClick xmlns:r="http://schemas.openxmlformats.org/officeDocument/2006/relationships" r:id="" action="ppaction://noaction"/>
            </a:rPr>
            <a:t>0.84</a:t>
          </a:r>
          <a:r>
            <a:rPr lang="es-ES" sz="1400" dirty="0" smtClean="0"/>
            <a:t>)</a:t>
          </a:r>
          <a:endParaRPr lang="es-ES" sz="1400" dirty="0"/>
        </a:p>
      </dgm:t>
    </dgm:pt>
    <dgm:pt modelId="{BFF59208-1865-4788-B6DC-BB6546527F8F}" type="parTrans" cxnId="{902CBE08-6513-4F90-969C-97EAC5FCFFC6}">
      <dgm:prSet/>
      <dgm:spPr/>
      <dgm:t>
        <a:bodyPr/>
        <a:lstStyle/>
        <a:p>
          <a:endParaRPr lang="es-ES"/>
        </a:p>
      </dgm:t>
    </dgm:pt>
    <dgm:pt modelId="{C997FD5C-FE6A-4BEA-AA0A-DAE27442A7F2}" type="sibTrans" cxnId="{902CBE08-6513-4F90-969C-97EAC5FCFFC6}">
      <dgm:prSet/>
      <dgm:spPr/>
      <dgm:t>
        <a:bodyPr/>
        <a:lstStyle/>
        <a:p>
          <a:endParaRPr lang="es-ES"/>
        </a:p>
      </dgm:t>
    </dgm:pt>
    <dgm:pt modelId="{27AC14E6-E0B0-48A4-BEC1-282B7E29100C}">
      <dgm:prSet phldrT="[Texto]" custT="1"/>
      <dgm:spPr/>
      <dgm:t>
        <a:bodyPr/>
        <a:lstStyle/>
        <a:p>
          <a:r>
            <a:rPr lang="es-ES" sz="1400" dirty="0" smtClean="0"/>
            <a:t>Una nueva concepción del desarrollo ( educativo)</a:t>
          </a:r>
          <a:endParaRPr lang="es-ES" sz="1200" dirty="0"/>
        </a:p>
      </dgm:t>
    </dgm:pt>
    <dgm:pt modelId="{C485EB32-E0FA-48B0-9328-A6393AD2F1EE}" type="parTrans" cxnId="{2FEC9453-347C-4BA9-BB68-38EF851F562F}">
      <dgm:prSet/>
      <dgm:spPr/>
      <dgm:t>
        <a:bodyPr/>
        <a:lstStyle/>
        <a:p>
          <a:endParaRPr lang="es-ES"/>
        </a:p>
      </dgm:t>
    </dgm:pt>
    <dgm:pt modelId="{D72E250A-1FB8-4FF0-820E-6570121C87E4}" type="sibTrans" cxnId="{2FEC9453-347C-4BA9-BB68-38EF851F562F}">
      <dgm:prSet/>
      <dgm:spPr/>
      <dgm:t>
        <a:bodyPr/>
        <a:lstStyle/>
        <a:p>
          <a:endParaRPr lang="es-ES"/>
        </a:p>
      </dgm:t>
    </dgm:pt>
    <dgm:pt modelId="{31BAC4CB-1F25-48C9-A852-2FEF8816BB9F}">
      <dgm:prSet phldrT="[Texto]" custT="1"/>
      <dgm:spPr/>
      <dgm:t>
        <a:bodyPr/>
        <a:lstStyle/>
        <a:p>
          <a:r>
            <a:rPr lang="es-ES" sz="1400" dirty="0" smtClean="0"/>
            <a:t>Política educativa – Inversiones publicas</a:t>
          </a:r>
          <a:endParaRPr lang="es-ES" sz="1400" dirty="0"/>
        </a:p>
      </dgm:t>
    </dgm:pt>
    <dgm:pt modelId="{2C9F91DA-0D20-492F-BBB5-7C4E62433E81}" type="parTrans" cxnId="{A4163DF0-0EBA-4DC2-A336-78F7CA0ABB57}">
      <dgm:prSet/>
      <dgm:spPr/>
      <dgm:t>
        <a:bodyPr/>
        <a:lstStyle/>
        <a:p>
          <a:endParaRPr lang="es-ES"/>
        </a:p>
      </dgm:t>
    </dgm:pt>
    <dgm:pt modelId="{B01E6A5A-DDF6-4C85-B7DD-FB87DF320690}" type="sibTrans" cxnId="{A4163DF0-0EBA-4DC2-A336-78F7CA0ABB57}">
      <dgm:prSet/>
      <dgm:spPr/>
      <dgm:t>
        <a:bodyPr/>
        <a:lstStyle/>
        <a:p>
          <a:endParaRPr lang="es-ES"/>
        </a:p>
      </dgm:t>
    </dgm:pt>
    <dgm:pt modelId="{221ED770-9D7B-4164-B40B-470402781F33}">
      <dgm:prSet phldrT="[Texto]" custT="1"/>
      <dgm:spPr/>
      <dgm:t>
        <a:bodyPr/>
        <a:lstStyle/>
        <a:p>
          <a:r>
            <a:rPr lang="es-ES" sz="1400" dirty="0" smtClean="0"/>
            <a:t>En lo privado instituciones emblemáticas (la Esperanza, El </a:t>
          </a:r>
          <a:r>
            <a:rPr lang="es-ES" sz="1400" dirty="0" err="1" smtClean="0"/>
            <a:t>Biffi</a:t>
          </a:r>
          <a:r>
            <a:rPr lang="es-ES" sz="1400" dirty="0" smtClean="0"/>
            <a:t>, La Salle, León XIII, La presentación)</a:t>
          </a:r>
          <a:endParaRPr lang="es-ES" sz="1400" dirty="0"/>
        </a:p>
      </dgm:t>
    </dgm:pt>
    <dgm:pt modelId="{8ED8D017-0839-4696-990D-CF272A92F97A}" type="parTrans" cxnId="{AE77CB4E-A7C7-4879-B5CF-8D2274DEBB1D}">
      <dgm:prSet/>
      <dgm:spPr/>
      <dgm:t>
        <a:bodyPr/>
        <a:lstStyle/>
        <a:p>
          <a:endParaRPr lang="es-ES"/>
        </a:p>
      </dgm:t>
    </dgm:pt>
    <dgm:pt modelId="{BF322939-2006-4E63-A868-647E33AB9210}" type="sibTrans" cxnId="{AE77CB4E-A7C7-4879-B5CF-8D2274DEBB1D}">
      <dgm:prSet/>
      <dgm:spPr/>
      <dgm:t>
        <a:bodyPr/>
        <a:lstStyle/>
        <a:p>
          <a:endParaRPr lang="es-ES"/>
        </a:p>
      </dgm:t>
    </dgm:pt>
    <dgm:pt modelId="{477F2A27-88ED-43A3-A46D-AC251A896F10}">
      <dgm:prSet phldrT="[Texto]" custT="1"/>
      <dgm:spPr/>
      <dgm:t>
        <a:bodyPr/>
        <a:lstStyle/>
        <a:p>
          <a:r>
            <a:rPr lang="es-ES" sz="1400" dirty="0" smtClean="0"/>
            <a:t>Jornadas educativas completas (mañana y tarde)</a:t>
          </a:r>
          <a:endParaRPr lang="es-ES" sz="1400" dirty="0"/>
        </a:p>
      </dgm:t>
    </dgm:pt>
    <dgm:pt modelId="{CE765A62-F1D8-4702-AA35-2EDD4BA313E1}" type="parTrans" cxnId="{1BF5B6CC-8287-4D78-AE13-7F9E3AB84EB0}">
      <dgm:prSet/>
      <dgm:spPr/>
      <dgm:t>
        <a:bodyPr/>
        <a:lstStyle/>
        <a:p>
          <a:endParaRPr lang="es-ES"/>
        </a:p>
      </dgm:t>
    </dgm:pt>
    <dgm:pt modelId="{91EDFFA2-D196-46EB-841D-230AA56A2084}" type="sibTrans" cxnId="{1BF5B6CC-8287-4D78-AE13-7F9E3AB84EB0}">
      <dgm:prSet/>
      <dgm:spPr/>
      <dgm:t>
        <a:bodyPr/>
        <a:lstStyle/>
        <a:p>
          <a:endParaRPr lang="es-ES"/>
        </a:p>
      </dgm:t>
    </dgm:pt>
    <dgm:pt modelId="{B20B1159-4566-4BC7-BAD0-0328606D5D51}">
      <dgm:prSet phldrT="[Texto]" custT="1"/>
      <dgm:spPr/>
      <dgm:t>
        <a:bodyPr/>
        <a:lstStyle/>
        <a:p>
          <a:r>
            <a:rPr lang="es-ES" sz="1400" dirty="0" smtClean="0"/>
            <a:t>Una oferta publica de calidad (Liceo de Bolívar, SAS, Mercedes Abrego)</a:t>
          </a:r>
          <a:endParaRPr lang="es-ES" sz="1400" dirty="0"/>
        </a:p>
      </dgm:t>
    </dgm:pt>
    <dgm:pt modelId="{D1A7EDA3-B2B3-4CD2-A9A4-C856E43E5332}" type="parTrans" cxnId="{CBA22A70-B669-4674-89A1-5B32992D511F}">
      <dgm:prSet/>
      <dgm:spPr/>
      <dgm:t>
        <a:bodyPr/>
        <a:lstStyle/>
        <a:p>
          <a:endParaRPr lang="es-ES"/>
        </a:p>
      </dgm:t>
    </dgm:pt>
    <dgm:pt modelId="{24DA7078-DE69-4B7C-957C-2DAB4495CB25}" type="sibTrans" cxnId="{CBA22A70-B669-4674-89A1-5B32992D511F}">
      <dgm:prSet/>
      <dgm:spPr/>
      <dgm:t>
        <a:bodyPr/>
        <a:lstStyle/>
        <a:p>
          <a:endParaRPr lang="es-ES"/>
        </a:p>
      </dgm:t>
    </dgm:pt>
    <dgm:pt modelId="{1C53F0E3-F8A8-4B5B-A5C1-E9D3F9311BC8}">
      <dgm:prSet phldrT="[Texto]" custT="1"/>
      <dgm:spPr/>
      <dgm:t>
        <a:bodyPr vert="horz"/>
        <a:lstStyle/>
        <a:p>
          <a:r>
            <a:rPr lang="es-ES" sz="2000" b="1" i="1" dirty="0" smtClean="0">
              <a:solidFill>
                <a:schemeClr val="tx1"/>
              </a:solidFill>
            </a:rPr>
            <a:t>Expansión Educativa  en Cartagena</a:t>
          </a:r>
          <a:r>
            <a:rPr lang="es-ES" sz="2000" b="1" i="1" dirty="0" smtClean="0">
              <a:solidFill>
                <a:schemeClr val="tx1"/>
              </a:solidFill>
              <a:hlinkClick xmlns:r="http://schemas.openxmlformats.org/officeDocument/2006/relationships" r:id="" action="ppaction://noaction"/>
            </a:rPr>
            <a:t>.</a:t>
          </a:r>
          <a:r>
            <a:rPr lang="es-ES" sz="2000" b="1" i="1" dirty="0" smtClean="0">
              <a:solidFill>
                <a:schemeClr val="tx1"/>
              </a:solidFill>
            </a:rPr>
            <a:t> </a:t>
          </a:r>
          <a:endParaRPr lang="es-ES" sz="2000" dirty="0">
            <a:solidFill>
              <a:schemeClr val="tx1"/>
            </a:solidFill>
          </a:endParaRPr>
        </a:p>
      </dgm:t>
    </dgm:pt>
    <dgm:pt modelId="{905296F6-CF52-49C1-8B2A-BA8516A7B6E7}" type="sibTrans" cxnId="{ED746C42-827B-47FD-8091-A84980EC9E0C}">
      <dgm:prSet/>
      <dgm:spPr/>
      <dgm:t>
        <a:bodyPr/>
        <a:lstStyle/>
        <a:p>
          <a:endParaRPr lang="es-ES"/>
        </a:p>
      </dgm:t>
    </dgm:pt>
    <dgm:pt modelId="{48FFBAB3-0500-4E5A-910A-A2A66D02C243}" type="parTrans" cxnId="{ED746C42-827B-47FD-8091-A84980EC9E0C}">
      <dgm:prSet/>
      <dgm:spPr/>
      <dgm:t>
        <a:bodyPr/>
        <a:lstStyle/>
        <a:p>
          <a:endParaRPr lang="es-ES"/>
        </a:p>
      </dgm:t>
    </dgm:pt>
    <dgm:pt modelId="{99E7B946-72D8-46CF-B1EA-ACC8A7637EFF}">
      <dgm:prSet phldrT="[Texto]" custT="1"/>
      <dgm:spPr/>
      <dgm:t>
        <a:bodyPr/>
        <a:lstStyle/>
        <a:p>
          <a:r>
            <a:rPr lang="es-ES" sz="1400" dirty="0" smtClean="0"/>
            <a:t>Escuela como espacio de socialización y construcción de valores (misa los domingos, desfiles de independencia)</a:t>
          </a:r>
          <a:endParaRPr lang="es-ES" sz="1400" dirty="0"/>
        </a:p>
      </dgm:t>
    </dgm:pt>
    <dgm:pt modelId="{EB89AA5E-5D64-42BF-94BD-C73F252EBFD8}" type="parTrans" cxnId="{AF3C07A9-6276-4A0A-BD10-B52BA41D5D42}">
      <dgm:prSet/>
      <dgm:spPr/>
      <dgm:t>
        <a:bodyPr/>
        <a:lstStyle/>
        <a:p>
          <a:endParaRPr lang="es-ES"/>
        </a:p>
      </dgm:t>
    </dgm:pt>
    <dgm:pt modelId="{4E178D26-ECAB-47F3-87A3-CED7BC998341}" type="sibTrans" cxnId="{AF3C07A9-6276-4A0A-BD10-B52BA41D5D42}">
      <dgm:prSet/>
      <dgm:spPr/>
      <dgm:t>
        <a:bodyPr/>
        <a:lstStyle/>
        <a:p>
          <a:endParaRPr lang="es-ES"/>
        </a:p>
      </dgm:t>
    </dgm:pt>
    <dgm:pt modelId="{82BB466D-93A0-4C94-A3C4-14D553D3EC29}">
      <dgm:prSet phldrT="[Texto]" custT="1"/>
      <dgm:spPr/>
      <dgm:t>
        <a:bodyPr/>
        <a:lstStyle/>
        <a:p>
          <a:r>
            <a:rPr lang="es-ES" sz="1200" dirty="0" smtClean="0"/>
            <a:t>Misiones extranjeras y cooperación internacional </a:t>
          </a:r>
          <a:endParaRPr lang="es-ES" sz="1200" dirty="0"/>
        </a:p>
      </dgm:t>
    </dgm:pt>
    <dgm:pt modelId="{FBE84685-5AB1-4438-B1E8-05E609168F44}" type="parTrans" cxnId="{58FBCDBE-0B0A-4ED9-B8E4-360E86D0BC46}">
      <dgm:prSet/>
      <dgm:spPr/>
      <dgm:t>
        <a:bodyPr/>
        <a:lstStyle/>
        <a:p>
          <a:endParaRPr lang="es-ES"/>
        </a:p>
      </dgm:t>
    </dgm:pt>
    <dgm:pt modelId="{412F0AEC-4E97-4A1E-B6CA-0B4481F3F275}" type="sibTrans" cxnId="{58FBCDBE-0B0A-4ED9-B8E4-360E86D0BC46}">
      <dgm:prSet/>
      <dgm:spPr/>
      <dgm:t>
        <a:bodyPr/>
        <a:lstStyle/>
        <a:p>
          <a:endParaRPr lang="es-ES"/>
        </a:p>
      </dgm:t>
    </dgm:pt>
    <dgm:pt modelId="{1D4221CA-8B94-4DAE-9EFB-6AB1E4AA96EC}" type="pres">
      <dgm:prSet presAssocID="{35D2F680-B913-44D8-A75C-85F1469A6BB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D2ADFD2D-373B-4DD3-A65A-284B89A82FC1}" type="pres">
      <dgm:prSet presAssocID="{35D2F680-B913-44D8-A75C-85F1469A6BB4}" presName="tSp" presStyleCnt="0"/>
      <dgm:spPr/>
    </dgm:pt>
    <dgm:pt modelId="{B08877A0-356F-49B1-B9CD-D40DCFADC5DE}" type="pres">
      <dgm:prSet presAssocID="{35D2F680-B913-44D8-A75C-85F1469A6BB4}" presName="bSp" presStyleCnt="0"/>
      <dgm:spPr/>
    </dgm:pt>
    <dgm:pt modelId="{D3751A91-C409-42BE-BCBB-7D02F4B8E187}" type="pres">
      <dgm:prSet presAssocID="{35D2F680-B913-44D8-A75C-85F1469A6BB4}" presName="process" presStyleCnt="0"/>
      <dgm:spPr/>
    </dgm:pt>
    <dgm:pt modelId="{A3CBBF7B-872D-4950-A3B2-D6CC0CC8DA01}" type="pres">
      <dgm:prSet presAssocID="{1C53F0E3-F8A8-4B5B-A5C1-E9D3F9311BC8}" presName="composite1" presStyleCnt="0"/>
      <dgm:spPr/>
    </dgm:pt>
    <dgm:pt modelId="{2C95EBBB-BCD0-470A-B99F-9336FC6CD96E}" type="pres">
      <dgm:prSet presAssocID="{1C53F0E3-F8A8-4B5B-A5C1-E9D3F9311BC8}" presName="dummyNode1" presStyleLbl="node1" presStyleIdx="0" presStyleCnt="1"/>
      <dgm:spPr/>
    </dgm:pt>
    <dgm:pt modelId="{AE769AE9-3693-4090-82AF-DAD4766B16D9}" type="pres">
      <dgm:prSet presAssocID="{1C53F0E3-F8A8-4B5B-A5C1-E9D3F9311BC8}" presName="childNode1" presStyleLbl="bgAcc1" presStyleIdx="0" presStyleCnt="1" custScaleX="229136" custScaleY="203031" custLinFactNeighborX="-24899" custLinFactNeighborY="521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CAD1B6E-85B4-477A-9E58-2298668AE4AF}" type="pres">
      <dgm:prSet presAssocID="{1C53F0E3-F8A8-4B5B-A5C1-E9D3F9311BC8}" presName="childNode1tx" presStyleLbl="bgAcc1" presStyleIdx="0" presStyleCnt="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A166638-4B17-4F0A-9D34-B0C8AB69A71A}" type="pres">
      <dgm:prSet presAssocID="{1C53F0E3-F8A8-4B5B-A5C1-E9D3F9311BC8}" presName="parentNode1" presStyleLbl="node1" presStyleIdx="0" presStyleCnt="1" custAng="10800000" custFlipVert="1" custFlipHor="1" custScaleX="189896" custScaleY="45018" custLinFactNeighborX="-23937" custLinFactNeighborY="98920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EFA9022-975A-414F-AB9E-BCC5A68198F8}" type="pres">
      <dgm:prSet presAssocID="{1C53F0E3-F8A8-4B5B-A5C1-E9D3F9311BC8}" presName="connSite1" presStyleCnt="0"/>
      <dgm:spPr/>
    </dgm:pt>
  </dgm:ptLst>
  <dgm:cxnLst>
    <dgm:cxn modelId="{AF3C07A9-6276-4A0A-BD10-B52BA41D5D42}" srcId="{1C53F0E3-F8A8-4B5B-A5C1-E9D3F9311BC8}" destId="{99E7B946-72D8-46CF-B1EA-ACC8A7637EFF}" srcOrd="8" destOrd="0" parTransId="{EB89AA5E-5D64-42BF-94BD-C73F252EBFD8}" sibTransId="{4E178D26-ECAB-47F3-87A3-CED7BC998341}"/>
    <dgm:cxn modelId="{71096DAB-FB4B-4ACB-B502-3651BF01B86C}" type="presOf" srcId="{221ED770-9D7B-4164-B40B-470402781F33}" destId="{BCAD1B6E-85B4-477A-9E58-2298668AE4AF}" srcOrd="1" destOrd="6" presId="urn:microsoft.com/office/officeart/2005/8/layout/hProcess4"/>
    <dgm:cxn modelId="{2FEC9453-347C-4BA9-BB68-38EF851F562F}" srcId="{1C53F0E3-F8A8-4B5B-A5C1-E9D3F9311BC8}" destId="{27AC14E6-E0B0-48A4-BEC1-282B7E29100C}" srcOrd="0" destOrd="0" parTransId="{C485EB32-E0FA-48B0-9328-A6393AD2F1EE}" sibTransId="{D72E250A-1FB8-4FF0-820E-6570121C87E4}"/>
    <dgm:cxn modelId="{784FA84D-78FF-48A3-B8D3-EACAEC62A795}" type="presOf" srcId="{221ED770-9D7B-4164-B40B-470402781F33}" destId="{AE769AE9-3693-4090-82AF-DAD4766B16D9}" srcOrd="0" destOrd="6" presId="urn:microsoft.com/office/officeart/2005/8/layout/hProcess4"/>
    <dgm:cxn modelId="{AE77CB4E-A7C7-4879-B5CF-8D2274DEBB1D}" srcId="{1C53F0E3-F8A8-4B5B-A5C1-E9D3F9311BC8}" destId="{221ED770-9D7B-4164-B40B-470402781F33}" srcOrd="6" destOrd="0" parTransId="{8ED8D017-0839-4696-990D-CF272A92F97A}" sibTransId="{BF322939-2006-4E63-A868-647E33AB9210}"/>
    <dgm:cxn modelId="{A4163DF0-0EBA-4DC2-A336-78F7CA0ABB57}" srcId="{1C53F0E3-F8A8-4B5B-A5C1-E9D3F9311BC8}" destId="{31BAC4CB-1F25-48C9-A852-2FEF8816BB9F}" srcOrd="2" destOrd="0" parTransId="{2C9F91DA-0D20-492F-BBB5-7C4E62433E81}" sibTransId="{B01E6A5A-DDF6-4C85-B7DD-FB87DF320690}"/>
    <dgm:cxn modelId="{D2AAAEDF-CC06-4CA4-A38B-C15726965874}" type="presOf" srcId="{F2A0B835-4A78-4B84-A7D3-8498BDBCFE87}" destId="{BCAD1B6E-85B4-477A-9E58-2298668AE4AF}" srcOrd="1" destOrd="10" presId="urn:microsoft.com/office/officeart/2005/8/layout/hProcess4"/>
    <dgm:cxn modelId="{35ED3803-63F0-402A-BAFC-77D707498F1F}" type="presOf" srcId="{477F2A27-88ED-43A3-A46D-AC251A896F10}" destId="{AE769AE9-3693-4090-82AF-DAD4766B16D9}" srcOrd="0" destOrd="7" presId="urn:microsoft.com/office/officeart/2005/8/layout/hProcess4"/>
    <dgm:cxn modelId="{B987F477-925E-430B-8C99-31A2372D2473}" type="presOf" srcId="{3BF57E6B-1C36-4D65-8DBB-DB384B9DA16D}" destId="{AE769AE9-3693-4090-82AF-DAD4766B16D9}" srcOrd="0" destOrd="13" presId="urn:microsoft.com/office/officeart/2005/8/layout/hProcess4"/>
    <dgm:cxn modelId="{1C208CA2-5253-4CAC-8957-659BCC2D8FF9}" srcId="{1C53F0E3-F8A8-4B5B-A5C1-E9D3F9311BC8}" destId="{3E2D561D-3BE6-4A49-8A8C-C6884808F164}" srcOrd="9" destOrd="0" parTransId="{4A289903-32A7-4C34-9847-FB3B4DB315C4}" sibTransId="{01F54B91-A1E9-4DF2-B192-4415236C102D}"/>
    <dgm:cxn modelId="{DDEC0DCF-6DF8-4D8E-BC4A-33B09D877C59}" type="presOf" srcId="{82BB466D-93A0-4C94-A3C4-14D553D3EC29}" destId="{AE769AE9-3693-4090-82AF-DAD4766B16D9}" srcOrd="0" destOrd="1" presId="urn:microsoft.com/office/officeart/2005/8/layout/hProcess4"/>
    <dgm:cxn modelId="{58FBCDBE-0B0A-4ED9-B8E4-360E86D0BC46}" srcId="{1C53F0E3-F8A8-4B5B-A5C1-E9D3F9311BC8}" destId="{82BB466D-93A0-4C94-A3C4-14D553D3EC29}" srcOrd="1" destOrd="0" parTransId="{FBE84685-5AB1-4438-B1E8-05E609168F44}" sibTransId="{412F0AEC-4E97-4A1E-B6CA-0B4481F3F275}"/>
    <dgm:cxn modelId="{A32FDB29-A672-4CF2-B74E-91F5191B18CE}" type="presOf" srcId="{B20B1159-4566-4BC7-BAD0-0328606D5D51}" destId="{AE769AE9-3693-4090-82AF-DAD4766B16D9}" srcOrd="0" destOrd="5" presId="urn:microsoft.com/office/officeart/2005/8/layout/hProcess4"/>
    <dgm:cxn modelId="{8A5F2E38-B7EE-4F51-A55B-21D475BEB66A}" type="presOf" srcId="{93497A5B-BCFB-48A6-BE1A-A261138A0D49}" destId="{AE769AE9-3693-4090-82AF-DAD4766B16D9}" srcOrd="0" destOrd="3" presId="urn:microsoft.com/office/officeart/2005/8/layout/hProcess4"/>
    <dgm:cxn modelId="{8FCE065B-2054-4F38-9736-AD1CC396B76B}" type="presOf" srcId="{27AC14E6-E0B0-48A4-BEC1-282B7E29100C}" destId="{AE769AE9-3693-4090-82AF-DAD4766B16D9}" srcOrd="0" destOrd="0" presId="urn:microsoft.com/office/officeart/2005/8/layout/hProcess4"/>
    <dgm:cxn modelId="{B00C8E9A-8AC4-414A-84F1-1367BEA9C95B}" type="presOf" srcId="{024E69FE-21CB-4749-A8A2-6783A6D3780C}" destId="{BCAD1B6E-85B4-477A-9E58-2298668AE4AF}" srcOrd="1" destOrd="4" presId="urn:microsoft.com/office/officeart/2005/8/layout/hProcess4"/>
    <dgm:cxn modelId="{8E795114-4224-4450-95C6-B9BDA1018604}" type="presOf" srcId="{99E7B946-72D8-46CF-B1EA-ACC8A7637EFF}" destId="{BCAD1B6E-85B4-477A-9E58-2298668AE4AF}" srcOrd="1" destOrd="8" presId="urn:microsoft.com/office/officeart/2005/8/layout/hProcess4"/>
    <dgm:cxn modelId="{8D6DF0A5-F50B-41DD-A319-341D3736CCA7}" type="presOf" srcId="{99E7B946-72D8-46CF-B1EA-ACC8A7637EFF}" destId="{AE769AE9-3693-4090-82AF-DAD4766B16D9}" srcOrd="0" destOrd="8" presId="urn:microsoft.com/office/officeart/2005/8/layout/hProcess4"/>
    <dgm:cxn modelId="{1BF5B6CC-8287-4D78-AE13-7F9E3AB84EB0}" srcId="{1C53F0E3-F8A8-4B5B-A5C1-E9D3F9311BC8}" destId="{477F2A27-88ED-43A3-A46D-AC251A896F10}" srcOrd="7" destOrd="0" parTransId="{CE765A62-F1D8-4702-AA35-2EDD4BA313E1}" sibTransId="{91EDFFA2-D196-46EB-841D-230AA56A2084}"/>
    <dgm:cxn modelId="{767880B3-D552-4E78-B0D1-2BF9C2889E34}" type="presOf" srcId="{31BAC4CB-1F25-48C9-A852-2FEF8816BB9F}" destId="{BCAD1B6E-85B4-477A-9E58-2298668AE4AF}" srcOrd="1" destOrd="2" presId="urn:microsoft.com/office/officeart/2005/8/layout/hProcess4"/>
    <dgm:cxn modelId="{0926CD1D-03A1-4BD0-931D-A30D511371D5}" type="presOf" srcId="{27AC14E6-E0B0-48A4-BEC1-282B7E29100C}" destId="{BCAD1B6E-85B4-477A-9E58-2298668AE4AF}" srcOrd="1" destOrd="0" presId="urn:microsoft.com/office/officeart/2005/8/layout/hProcess4"/>
    <dgm:cxn modelId="{CD35F403-7485-43F5-BF74-7F3C84DAECBE}" type="presOf" srcId="{024E69FE-21CB-4749-A8A2-6783A6D3780C}" destId="{AE769AE9-3693-4090-82AF-DAD4766B16D9}" srcOrd="0" destOrd="4" presId="urn:microsoft.com/office/officeart/2005/8/layout/hProcess4"/>
    <dgm:cxn modelId="{5FC04282-C5E9-48E0-AD8F-F83D0E1C64DE}" type="presOf" srcId="{1C53F0E3-F8A8-4B5B-A5C1-E9D3F9311BC8}" destId="{BA166638-4B17-4F0A-9D34-B0C8AB69A71A}" srcOrd="0" destOrd="0" presId="urn:microsoft.com/office/officeart/2005/8/layout/hProcess4"/>
    <dgm:cxn modelId="{599C692D-26F2-4245-968E-2D71BF5DB8F6}" type="presOf" srcId="{2765F832-5EA8-4A74-A6C8-55E88DBE48C1}" destId="{AE769AE9-3693-4090-82AF-DAD4766B16D9}" srcOrd="0" destOrd="11" presId="urn:microsoft.com/office/officeart/2005/8/layout/hProcess4"/>
    <dgm:cxn modelId="{9C474325-2BCC-43F6-99E1-E44D27F3AA7E}" type="presOf" srcId="{31BAC4CB-1F25-48C9-A852-2FEF8816BB9F}" destId="{AE769AE9-3693-4090-82AF-DAD4766B16D9}" srcOrd="0" destOrd="2" presId="urn:microsoft.com/office/officeart/2005/8/layout/hProcess4"/>
    <dgm:cxn modelId="{DE262438-9881-4389-AD77-E3455DFE3FE5}" type="presOf" srcId="{477F2A27-88ED-43A3-A46D-AC251A896F10}" destId="{BCAD1B6E-85B4-477A-9E58-2298668AE4AF}" srcOrd="1" destOrd="7" presId="urn:microsoft.com/office/officeart/2005/8/layout/hProcess4"/>
    <dgm:cxn modelId="{CA7B21A8-E0B9-42E8-B343-A90F1AF957E4}" type="presOf" srcId="{93497A5B-BCFB-48A6-BE1A-A261138A0D49}" destId="{BCAD1B6E-85B4-477A-9E58-2298668AE4AF}" srcOrd="1" destOrd="3" presId="urn:microsoft.com/office/officeart/2005/8/layout/hProcess4"/>
    <dgm:cxn modelId="{9BCEB9A2-4D35-4240-A243-69B6C4965397}" type="presOf" srcId="{D4A321F4-E7C8-4A62-97C7-872402022C60}" destId="{BCAD1B6E-85B4-477A-9E58-2298668AE4AF}" srcOrd="1" destOrd="12" presId="urn:microsoft.com/office/officeart/2005/8/layout/hProcess4"/>
    <dgm:cxn modelId="{D5D48054-7F9E-43B0-A84D-ABA5F751C9ED}" srcId="{1C53F0E3-F8A8-4B5B-A5C1-E9D3F9311BC8}" destId="{F2A0B835-4A78-4B84-A7D3-8498BDBCFE87}" srcOrd="10" destOrd="0" parTransId="{CBB1062E-B657-4E02-8C0A-652FC4AD06BE}" sibTransId="{DEADBB56-89EA-455A-9665-C5F2BC45EB68}"/>
    <dgm:cxn modelId="{9E21D3F2-3092-40D2-920D-7592FB05C331}" type="presOf" srcId="{D4A321F4-E7C8-4A62-97C7-872402022C60}" destId="{AE769AE9-3693-4090-82AF-DAD4766B16D9}" srcOrd="0" destOrd="12" presId="urn:microsoft.com/office/officeart/2005/8/layout/hProcess4"/>
    <dgm:cxn modelId="{3D98884A-BBAF-4FBE-B20E-0F698C4BD9B4}" type="presOf" srcId="{3E2D561D-3BE6-4A49-8A8C-C6884808F164}" destId="{BCAD1B6E-85B4-477A-9E58-2298668AE4AF}" srcOrd="1" destOrd="9" presId="urn:microsoft.com/office/officeart/2005/8/layout/hProcess4"/>
    <dgm:cxn modelId="{902CBE08-6513-4F90-969C-97EAC5FCFFC6}" srcId="{1C53F0E3-F8A8-4B5B-A5C1-E9D3F9311BC8}" destId="{3BF57E6B-1C36-4D65-8DBB-DB384B9DA16D}" srcOrd="13" destOrd="0" parTransId="{BFF59208-1865-4788-B6DC-BB6546527F8F}" sibTransId="{C997FD5C-FE6A-4BEA-AA0A-DAE27442A7F2}"/>
    <dgm:cxn modelId="{CBA22A70-B669-4674-89A1-5B32992D511F}" srcId="{1C53F0E3-F8A8-4B5B-A5C1-E9D3F9311BC8}" destId="{B20B1159-4566-4BC7-BAD0-0328606D5D51}" srcOrd="5" destOrd="0" parTransId="{D1A7EDA3-B2B3-4CD2-A9A4-C856E43E5332}" sibTransId="{24DA7078-DE69-4B7C-957C-2DAB4495CB25}"/>
    <dgm:cxn modelId="{A42771BC-F846-4CE2-A935-5AC70E7BA494}" type="presOf" srcId="{F2A0B835-4A78-4B84-A7D3-8498BDBCFE87}" destId="{AE769AE9-3693-4090-82AF-DAD4766B16D9}" srcOrd="0" destOrd="10" presId="urn:microsoft.com/office/officeart/2005/8/layout/hProcess4"/>
    <dgm:cxn modelId="{23A4448F-4F32-4819-85E7-99AAE484DFB4}" srcId="{1C53F0E3-F8A8-4B5B-A5C1-E9D3F9311BC8}" destId="{2765F832-5EA8-4A74-A6C8-55E88DBE48C1}" srcOrd="11" destOrd="0" parTransId="{920B3199-ED79-4E6B-8347-A6F97BA4CC3D}" sibTransId="{DE298872-A94F-4366-917D-C1EF68D9E43A}"/>
    <dgm:cxn modelId="{67F5F659-6C6A-4C97-9AC5-EA2EE3D006BF}" srcId="{1C53F0E3-F8A8-4B5B-A5C1-E9D3F9311BC8}" destId="{93497A5B-BCFB-48A6-BE1A-A261138A0D49}" srcOrd="3" destOrd="0" parTransId="{6BC24BD4-EF97-4759-817D-0D6459958BA7}" sibTransId="{5BE71AA1-B74F-4410-9B61-B505B7892A89}"/>
    <dgm:cxn modelId="{BD16BC2A-57C8-4EA8-B9C2-C33EAB7B8D30}" type="presOf" srcId="{3BF57E6B-1C36-4D65-8DBB-DB384B9DA16D}" destId="{BCAD1B6E-85B4-477A-9E58-2298668AE4AF}" srcOrd="1" destOrd="13" presId="urn:microsoft.com/office/officeart/2005/8/layout/hProcess4"/>
    <dgm:cxn modelId="{77DB6F4D-D92F-4938-B5E4-48DE895800F3}" type="presOf" srcId="{3E2D561D-3BE6-4A49-8A8C-C6884808F164}" destId="{AE769AE9-3693-4090-82AF-DAD4766B16D9}" srcOrd="0" destOrd="9" presId="urn:microsoft.com/office/officeart/2005/8/layout/hProcess4"/>
    <dgm:cxn modelId="{058F196B-3B36-473A-86F2-D3210FDA68E6}" type="presOf" srcId="{2765F832-5EA8-4A74-A6C8-55E88DBE48C1}" destId="{BCAD1B6E-85B4-477A-9E58-2298668AE4AF}" srcOrd="1" destOrd="11" presId="urn:microsoft.com/office/officeart/2005/8/layout/hProcess4"/>
    <dgm:cxn modelId="{ED746C42-827B-47FD-8091-A84980EC9E0C}" srcId="{35D2F680-B913-44D8-A75C-85F1469A6BB4}" destId="{1C53F0E3-F8A8-4B5B-A5C1-E9D3F9311BC8}" srcOrd="0" destOrd="0" parTransId="{48FFBAB3-0500-4E5A-910A-A2A66D02C243}" sibTransId="{905296F6-CF52-49C1-8B2A-BA8516A7B6E7}"/>
    <dgm:cxn modelId="{1E261590-F067-4BCB-88F4-1FBA4D0BB6B1}" type="presOf" srcId="{82BB466D-93A0-4C94-A3C4-14D553D3EC29}" destId="{BCAD1B6E-85B4-477A-9E58-2298668AE4AF}" srcOrd="1" destOrd="1" presId="urn:microsoft.com/office/officeart/2005/8/layout/hProcess4"/>
    <dgm:cxn modelId="{90C5294E-4916-4434-A92E-E8F23E72A961}" type="presOf" srcId="{B20B1159-4566-4BC7-BAD0-0328606D5D51}" destId="{BCAD1B6E-85B4-477A-9E58-2298668AE4AF}" srcOrd="1" destOrd="5" presId="urn:microsoft.com/office/officeart/2005/8/layout/hProcess4"/>
    <dgm:cxn modelId="{94F9ECFC-4B88-4222-ACFB-CD22D036BF69}" type="presOf" srcId="{35D2F680-B913-44D8-A75C-85F1469A6BB4}" destId="{1D4221CA-8B94-4DAE-9EFB-6AB1E4AA96EC}" srcOrd="0" destOrd="0" presId="urn:microsoft.com/office/officeart/2005/8/layout/hProcess4"/>
    <dgm:cxn modelId="{A9F18F93-52EC-4349-8DBE-C15E9714D8DF}" srcId="{1C53F0E3-F8A8-4B5B-A5C1-E9D3F9311BC8}" destId="{D4A321F4-E7C8-4A62-97C7-872402022C60}" srcOrd="12" destOrd="0" parTransId="{055FE76D-D9EB-4FEB-BDB9-2B2CEEA5161E}" sibTransId="{7D6A6A9A-E956-43E2-A279-B6A4F09CFAFB}"/>
    <dgm:cxn modelId="{94DAF990-A729-4FC0-A5D5-DBB0A644CCA0}" srcId="{1C53F0E3-F8A8-4B5B-A5C1-E9D3F9311BC8}" destId="{024E69FE-21CB-4749-A8A2-6783A6D3780C}" srcOrd="4" destOrd="0" parTransId="{CA269300-A355-4E2A-9BF1-72059F0D7A01}" sibTransId="{42D38586-3268-493A-808D-37217557C452}"/>
    <dgm:cxn modelId="{DB5B3A8B-5433-43B6-BA1F-B3055395C6CA}" type="presParOf" srcId="{1D4221CA-8B94-4DAE-9EFB-6AB1E4AA96EC}" destId="{D2ADFD2D-373B-4DD3-A65A-284B89A82FC1}" srcOrd="0" destOrd="0" presId="urn:microsoft.com/office/officeart/2005/8/layout/hProcess4"/>
    <dgm:cxn modelId="{08499333-1691-434F-B9D1-3C3C74DEC5C4}" type="presParOf" srcId="{1D4221CA-8B94-4DAE-9EFB-6AB1E4AA96EC}" destId="{B08877A0-356F-49B1-B9CD-D40DCFADC5DE}" srcOrd="1" destOrd="0" presId="urn:microsoft.com/office/officeart/2005/8/layout/hProcess4"/>
    <dgm:cxn modelId="{3C5D3205-B809-4AE0-B2A3-78DFDC6C86A8}" type="presParOf" srcId="{1D4221CA-8B94-4DAE-9EFB-6AB1E4AA96EC}" destId="{D3751A91-C409-42BE-BCBB-7D02F4B8E187}" srcOrd="2" destOrd="0" presId="urn:microsoft.com/office/officeart/2005/8/layout/hProcess4"/>
    <dgm:cxn modelId="{442A05ED-81D3-484D-A5C2-E54F55699265}" type="presParOf" srcId="{D3751A91-C409-42BE-BCBB-7D02F4B8E187}" destId="{A3CBBF7B-872D-4950-A3B2-D6CC0CC8DA01}" srcOrd="0" destOrd="0" presId="urn:microsoft.com/office/officeart/2005/8/layout/hProcess4"/>
    <dgm:cxn modelId="{FC9365F5-9CC8-4FFC-96B7-FA1B5D0BCD86}" type="presParOf" srcId="{A3CBBF7B-872D-4950-A3B2-D6CC0CC8DA01}" destId="{2C95EBBB-BCD0-470A-B99F-9336FC6CD96E}" srcOrd="0" destOrd="0" presId="urn:microsoft.com/office/officeart/2005/8/layout/hProcess4"/>
    <dgm:cxn modelId="{780737D8-B147-4971-85D7-CB02E9DDF707}" type="presParOf" srcId="{A3CBBF7B-872D-4950-A3B2-D6CC0CC8DA01}" destId="{AE769AE9-3693-4090-82AF-DAD4766B16D9}" srcOrd="1" destOrd="0" presId="urn:microsoft.com/office/officeart/2005/8/layout/hProcess4"/>
    <dgm:cxn modelId="{5DE8A206-326C-42F5-970D-39BC2916227F}" type="presParOf" srcId="{A3CBBF7B-872D-4950-A3B2-D6CC0CC8DA01}" destId="{BCAD1B6E-85B4-477A-9E58-2298668AE4AF}" srcOrd="2" destOrd="0" presId="urn:microsoft.com/office/officeart/2005/8/layout/hProcess4"/>
    <dgm:cxn modelId="{CE798ED8-A964-446B-ADAF-A9827D737977}" type="presParOf" srcId="{A3CBBF7B-872D-4950-A3B2-D6CC0CC8DA01}" destId="{BA166638-4B17-4F0A-9D34-B0C8AB69A71A}" srcOrd="3" destOrd="0" presId="urn:microsoft.com/office/officeart/2005/8/layout/hProcess4"/>
    <dgm:cxn modelId="{E5B09AB5-8FEF-493B-8EE2-065ECFEB1B67}" type="presParOf" srcId="{A3CBBF7B-872D-4950-A3B2-D6CC0CC8DA01}" destId="{8EFA9022-975A-414F-AB9E-BCC5A68198F8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28E1081-4319-44CD-80B3-230693626CE9}" type="doc">
      <dgm:prSet loTypeId="urn:microsoft.com/office/officeart/2005/8/layout/cycle4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1DE1FADA-3E08-4D2C-A0DC-A85C15AE91E1}">
      <dgm:prSet phldrT="[Texto]" custT="1"/>
      <dgm:spPr>
        <a:solidFill>
          <a:schemeClr val="bg2">
            <a:lumMod val="50000"/>
            <a:alpha val="74000"/>
          </a:schemeClr>
        </a:solidFill>
      </dgm:spPr>
      <dgm:t>
        <a:bodyPr/>
        <a:lstStyle/>
        <a:p>
          <a:pPr algn="l"/>
          <a:r>
            <a:rPr lang="es-ES" sz="1200" dirty="0" smtClean="0">
              <a:solidFill>
                <a:schemeClr val="tx1"/>
              </a:solidFill>
            </a:rPr>
            <a:t>ACCESO A LA EDUCACION</a:t>
          </a:r>
          <a:endParaRPr lang="es-ES" sz="1200" dirty="0">
            <a:solidFill>
              <a:schemeClr val="tx1"/>
            </a:solidFill>
          </a:endParaRPr>
        </a:p>
      </dgm:t>
    </dgm:pt>
    <dgm:pt modelId="{94BE01C8-10DD-4C4F-8A80-0B1C2C0C911B}" type="parTrans" cxnId="{F3B28A99-B2E9-40CA-A29D-369D2BFA95B6}">
      <dgm:prSet/>
      <dgm:spPr/>
      <dgm:t>
        <a:bodyPr/>
        <a:lstStyle/>
        <a:p>
          <a:endParaRPr lang="es-ES" sz="1100"/>
        </a:p>
      </dgm:t>
    </dgm:pt>
    <dgm:pt modelId="{10F5F608-7858-4FEC-B148-0381A4C540E2}" type="sibTrans" cxnId="{F3B28A99-B2E9-40CA-A29D-369D2BFA95B6}">
      <dgm:prSet/>
      <dgm:spPr/>
      <dgm:t>
        <a:bodyPr/>
        <a:lstStyle/>
        <a:p>
          <a:endParaRPr lang="es-ES" sz="1100"/>
        </a:p>
      </dgm:t>
    </dgm:pt>
    <dgm:pt modelId="{66F3708C-C86B-4BB8-9C7B-ACAA801E3BAA}">
      <dgm:prSet phldrT="[Texto]" custT="1"/>
      <dgm:spPr>
        <a:solidFill>
          <a:schemeClr val="bg2">
            <a:lumMod val="50000"/>
            <a:alpha val="74000"/>
          </a:schemeClr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ACCESO A LO LABORAL</a:t>
          </a:r>
          <a:endParaRPr lang="es-ES" sz="1200" dirty="0">
            <a:solidFill>
              <a:schemeClr val="tx1"/>
            </a:solidFill>
          </a:endParaRPr>
        </a:p>
      </dgm:t>
    </dgm:pt>
    <dgm:pt modelId="{30FD08F9-D944-48CE-9287-C4C446A741B7}" type="parTrans" cxnId="{A227AB2C-F594-41CA-80FA-15B12F95356E}">
      <dgm:prSet/>
      <dgm:spPr/>
      <dgm:t>
        <a:bodyPr/>
        <a:lstStyle/>
        <a:p>
          <a:endParaRPr lang="es-ES" sz="1100"/>
        </a:p>
      </dgm:t>
    </dgm:pt>
    <dgm:pt modelId="{50E8CC25-290C-4877-81D8-4DF158A8C9A2}" type="sibTrans" cxnId="{A227AB2C-F594-41CA-80FA-15B12F95356E}">
      <dgm:prSet/>
      <dgm:spPr/>
      <dgm:t>
        <a:bodyPr/>
        <a:lstStyle/>
        <a:p>
          <a:endParaRPr lang="es-ES" sz="1100"/>
        </a:p>
      </dgm:t>
    </dgm:pt>
    <dgm:pt modelId="{AC94D6DB-333B-42B0-B2F1-4DADBE8CE397}">
      <dgm:prSet phldrT="[Texto]" custT="1"/>
      <dgm:spPr/>
      <dgm:t>
        <a:bodyPr/>
        <a:lstStyle/>
        <a:p>
          <a:r>
            <a:rPr lang="es-ES" sz="1400" dirty="0" smtClean="0"/>
            <a:t>Redes sociales creadas en la escuela, barrio, universidad</a:t>
          </a:r>
          <a:endParaRPr lang="es-ES" sz="1400" dirty="0"/>
        </a:p>
      </dgm:t>
    </dgm:pt>
    <dgm:pt modelId="{7C2183C3-8C57-4F95-BB6D-A05D98110CD5}" type="parTrans" cxnId="{B84861AC-C902-451C-8412-29C4A9808655}">
      <dgm:prSet/>
      <dgm:spPr/>
      <dgm:t>
        <a:bodyPr/>
        <a:lstStyle/>
        <a:p>
          <a:endParaRPr lang="es-ES" sz="1100"/>
        </a:p>
      </dgm:t>
    </dgm:pt>
    <dgm:pt modelId="{AF4B102D-B10B-4EFB-BD00-C9393D301C04}" type="sibTrans" cxnId="{B84861AC-C902-451C-8412-29C4A9808655}">
      <dgm:prSet/>
      <dgm:spPr/>
      <dgm:t>
        <a:bodyPr/>
        <a:lstStyle/>
        <a:p>
          <a:endParaRPr lang="es-ES" sz="1100"/>
        </a:p>
      </dgm:t>
    </dgm:pt>
    <dgm:pt modelId="{820F4B00-04C6-4A27-8D28-8F3CFCAA1E8B}">
      <dgm:prSet phldrT="[Texto]" custT="1"/>
      <dgm:spPr>
        <a:solidFill>
          <a:schemeClr val="bg2">
            <a:lumMod val="50000"/>
            <a:alpha val="74000"/>
          </a:schemeClr>
        </a:solidFill>
      </dgm:spPr>
      <dgm:t>
        <a:bodyPr/>
        <a:lstStyle/>
        <a:p>
          <a:r>
            <a:rPr lang="es-ES" sz="1800" dirty="0" smtClean="0">
              <a:solidFill>
                <a:schemeClr val="tx1"/>
              </a:solidFill>
            </a:rPr>
            <a:t>Social</a:t>
          </a:r>
          <a:endParaRPr lang="es-ES" sz="1800" dirty="0">
            <a:solidFill>
              <a:schemeClr val="tx1"/>
            </a:solidFill>
          </a:endParaRPr>
        </a:p>
      </dgm:t>
    </dgm:pt>
    <dgm:pt modelId="{7D2E5A25-23A1-4D68-8CDD-6BC26AD12E80}" type="parTrans" cxnId="{1D447904-5ED8-44C7-99F4-6D912703D2C4}">
      <dgm:prSet/>
      <dgm:spPr/>
      <dgm:t>
        <a:bodyPr/>
        <a:lstStyle/>
        <a:p>
          <a:endParaRPr lang="es-ES" sz="1100"/>
        </a:p>
      </dgm:t>
    </dgm:pt>
    <dgm:pt modelId="{5A3C11B7-E918-42FF-83C1-D5D3670396F5}" type="sibTrans" cxnId="{1D447904-5ED8-44C7-99F4-6D912703D2C4}">
      <dgm:prSet/>
      <dgm:spPr/>
      <dgm:t>
        <a:bodyPr/>
        <a:lstStyle/>
        <a:p>
          <a:endParaRPr lang="es-ES" sz="1100"/>
        </a:p>
      </dgm:t>
    </dgm:pt>
    <dgm:pt modelId="{934DC57C-6441-49C7-8A5D-945AA35720C4}">
      <dgm:prSet phldrT="[Texto]" custT="1"/>
      <dgm:spPr/>
      <dgm:t>
        <a:bodyPr/>
        <a:lstStyle/>
        <a:p>
          <a:r>
            <a:rPr lang="es-ES" sz="1400" dirty="0" smtClean="0"/>
            <a:t>Los hijos de los entrevistados se hicieron en su mayoría profesionales.</a:t>
          </a:r>
          <a:endParaRPr lang="es-ES" sz="1400" dirty="0"/>
        </a:p>
      </dgm:t>
    </dgm:pt>
    <dgm:pt modelId="{B743AD9F-BD7D-4912-BA73-695103944696}" type="parTrans" cxnId="{709E8DD4-ADBD-4081-982A-30484F51D729}">
      <dgm:prSet/>
      <dgm:spPr/>
      <dgm:t>
        <a:bodyPr/>
        <a:lstStyle/>
        <a:p>
          <a:endParaRPr lang="es-ES" sz="1100"/>
        </a:p>
      </dgm:t>
    </dgm:pt>
    <dgm:pt modelId="{49466A45-151C-42CE-91FD-5391370B2342}" type="sibTrans" cxnId="{709E8DD4-ADBD-4081-982A-30484F51D729}">
      <dgm:prSet/>
      <dgm:spPr/>
      <dgm:t>
        <a:bodyPr/>
        <a:lstStyle/>
        <a:p>
          <a:endParaRPr lang="es-ES" sz="1100"/>
        </a:p>
      </dgm:t>
    </dgm:pt>
    <dgm:pt modelId="{EE9FCCD9-6680-41AB-A279-95FF4B681167}">
      <dgm:prSet phldrT="[Texto]" custT="1"/>
      <dgm:spPr>
        <a:solidFill>
          <a:schemeClr val="bg2">
            <a:lumMod val="50000"/>
            <a:alpha val="74000"/>
          </a:schemeClr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MOVILIDAD GEOGRAFICA</a:t>
          </a:r>
          <a:endParaRPr lang="es-ES" sz="1200" dirty="0">
            <a:solidFill>
              <a:schemeClr val="tx1"/>
            </a:solidFill>
          </a:endParaRPr>
        </a:p>
      </dgm:t>
    </dgm:pt>
    <dgm:pt modelId="{15A4AD9A-0163-4577-8C3F-38A613D0CDD2}" type="parTrans" cxnId="{5123D9F7-14FC-4614-8DF4-2E8126E997A0}">
      <dgm:prSet/>
      <dgm:spPr/>
      <dgm:t>
        <a:bodyPr/>
        <a:lstStyle/>
        <a:p>
          <a:endParaRPr lang="es-ES" sz="1100"/>
        </a:p>
      </dgm:t>
    </dgm:pt>
    <dgm:pt modelId="{08022B17-9D24-4E23-8108-61EB922F848C}" type="sibTrans" cxnId="{5123D9F7-14FC-4614-8DF4-2E8126E997A0}">
      <dgm:prSet/>
      <dgm:spPr/>
      <dgm:t>
        <a:bodyPr/>
        <a:lstStyle/>
        <a:p>
          <a:endParaRPr lang="es-ES" sz="1100"/>
        </a:p>
      </dgm:t>
    </dgm:pt>
    <dgm:pt modelId="{4A91CA8E-87B5-4B73-A2FD-67E7315F5737}">
      <dgm:prSet phldrT="[Texto]" custT="1"/>
      <dgm:spPr/>
      <dgm:t>
        <a:bodyPr/>
        <a:lstStyle/>
        <a:p>
          <a:endParaRPr lang="es-ES" sz="800" dirty="0"/>
        </a:p>
      </dgm:t>
    </dgm:pt>
    <dgm:pt modelId="{9C1A08E3-4C9E-4A47-9AED-11BC41A3E3EE}" type="parTrans" cxnId="{A00873B5-7307-4282-AFEB-74741D910668}">
      <dgm:prSet/>
      <dgm:spPr/>
      <dgm:t>
        <a:bodyPr/>
        <a:lstStyle/>
        <a:p>
          <a:endParaRPr lang="es-ES" sz="1100"/>
        </a:p>
      </dgm:t>
    </dgm:pt>
    <dgm:pt modelId="{27C82EDD-9873-463C-8086-CBEA53782908}" type="sibTrans" cxnId="{A00873B5-7307-4282-AFEB-74741D910668}">
      <dgm:prSet/>
      <dgm:spPr/>
      <dgm:t>
        <a:bodyPr/>
        <a:lstStyle/>
        <a:p>
          <a:endParaRPr lang="es-ES" sz="1100"/>
        </a:p>
      </dgm:t>
    </dgm:pt>
    <dgm:pt modelId="{B6C0C215-3FA8-40E6-B393-76078D912EEE}">
      <dgm:prSet phldrT="[Texto]" custT="1"/>
      <dgm:spPr/>
      <dgm:t>
        <a:bodyPr/>
        <a:lstStyle/>
        <a:p>
          <a:r>
            <a:rPr lang="es-ES" sz="1200" dirty="0" smtClean="0"/>
            <a:t>Tamaño del hogar, </a:t>
          </a:r>
          <a:r>
            <a:rPr lang="es-ES" sz="1200" b="1" dirty="0" smtClean="0">
              <a:solidFill>
                <a:schemeClr val="bg2">
                  <a:lumMod val="25000"/>
                </a:schemeClr>
              </a:solidFill>
            </a:rPr>
            <a:t>sacrificio</a:t>
          </a:r>
          <a:r>
            <a:rPr lang="es-ES" sz="1200" dirty="0" smtClean="0"/>
            <a:t> de hermanos </a:t>
          </a:r>
          <a:r>
            <a:rPr lang="es-ES" sz="1050" dirty="0" smtClean="0"/>
            <a:t>mayores</a:t>
          </a:r>
          <a:endParaRPr lang="es-ES" sz="1200" dirty="0"/>
        </a:p>
      </dgm:t>
    </dgm:pt>
    <dgm:pt modelId="{E79EF50C-45B7-46D4-A2E4-990B9C2AD672}" type="parTrans" cxnId="{233F5676-F57B-4BEE-8083-14A5F24457D6}">
      <dgm:prSet/>
      <dgm:spPr/>
      <dgm:t>
        <a:bodyPr/>
        <a:lstStyle/>
        <a:p>
          <a:endParaRPr lang="es-ES" sz="1100"/>
        </a:p>
      </dgm:t>
    </dgm:pt>
    <dgm:pt modelId="{B2018AE4-7018-44C4-BC19-0E261A1D64EA}" type="sibTrans" cxnId="{233F5676-F57B-4BEE-8083-14A5F24457D6}">
      <dgm:prSet/>
      <dgm:spPr/>
      <dgm:t>
        <a:bodyPr/>
        <a:lstStyle/>
        <a:p>
          <a:endParaRPr lang="es-ES" sz="1100"/>
        </a:p>
      </dgm:t>
    </dgm:pt>
    <dgm:pt modelId="{D64923D4-0EA5-49B0-8036-2AF11AC7B76F}">
      <dgm:prSet phldrT="[Texto]" custT="1"/>
      <dgm:spPr/>
      <dgm:t>
        <a:bodyPr/>
        <a:lstStyle/>
        <a:p>
          <a:endParaRPr lang="es-ES" sz="1050" dirty="0"/>
        </a:p>
      </dgm:t>
    </dgm:pt>
    <dgm:pt modelId="{5A6E537A-A926-4636-8F37-30DD2EDF568E}" type="parTrans" cxnId="{20FACAB5-FA5A-47FB-9932-47FAF414FE45}">
      <dgm:prSet/>
      <dgm:spPr/>
      <dgm:t>
        <a:bodyPr/>
        <a:lstStyle/>
        <a:p>
          <a:endParaRPr lang="es-ES" sz="1100"/>
        </a:p>
      </dgm:t>
    </dgm:pt>
    <dgm:pt modelId="{0F735D4B-76D1-4394-92A8-3F045FF83E85}" type="sibTrans" cxnId="{20FACAB5-FA5A-47FB-9932-47FAF414FE45}">
      <dgm:prSet/>
      <dgm:spPr/>
      <dgm:t>
        <a:bodyPr/>
        <a:lstStyle/>
        <a:p>
          <a:endParaRPr lang="es-ES" sz="1100"/>
        </a:p>
      </dgm:t>
    </dgm:pt>
    <dgm:pt modelId="{BDB8D5C4-C395-4AF9-B0BE-979237DD9EF1}">
      <dgm:prSet phldrT="[Texto]" custT="1"/>
      <dgm:spPr/>
      <dgm:t>
        <a:bodyPr/>
        <a:lstStyle/>
        <a:p>
          <a:r>
            <a:rPr lang="es-ES" sz="1200" dirty="0" smtClean="0"/>
            <a:t>Recursos económicos iniciales</a:t>
          </a:r>
          <a:endParaRPr lang="es-ES" sz="1200" dirty="0"/>
        </a:p>
      </dgm:t>
    </dgm:pt>
    <dgm:pt modelId="{9970FE82-021C-4AC0-85BC-7BD7E2BBA4F2}" type="parTrans" cxnId="{A50BCB23-8143-4BA1-8EC3-BC0E9AF4794B}">
      <dgm:prSet/>
      <dgm:spPr/>
      <dgm:t>
        <a:bodyPr/>
        <a:lstStyle/>
        <a:p>
          <a:endParaRPr lang="es-ES" sz="1100"/>
        </a:p>
      </dgm:t>
    </dgm:pt>
    <dgm:pt modelId="{232F33C8-F293-41AE-9675-6FC9ADF17AB5}" type="sibTrans" cxnId="{A50BCB23-8143-4BA1-8EC3-BC0E9AF4794B}">
      <dgm:prSet/>
      <dgm:spPr/>
      <dgm:t>
        <a:bodyPr/>
        <a:lstStyle/>
        <a:p>
          <a:endParaRPr lang="es-ES" sz="1100"/>
        </a:p>
      </dgm:t>
    </dgm:pt>
    <dgm:pt modelId="{0BBCB834-6705-47B9-8DDC-C748B82AF671}">
      <dgm:prSet phldrT="[Texto]" custT="1"/>
      <dgm:spPr/>
      <dgm:t>
        <a:bodyPr/>
        <a:lstStyle/>
        <a:p>
          <a:r>
            <a:rPr lang="es-ES" sz="1200" b="1" dirty="0" smtClean="0">
              <a:solidFill>
                <a:schemeClr val="bg2">
                  <a:lumMod val="25000"/>
                </a:schemeClr>
              </a:solidFill>
            </a:rPr>
            <a:t>Ausencia</a:t>
          </a:r>
          <a:r>
            <a:rPr lang="es-ES" sz="1200" dirty="0" smtClean="0"/>
            <a:t> de escuelas de secundaria  en zonas rurales</a:t>
          </a:r>
          <a:endParaRPr lang="es-ES" sz="1200" dirty="0"/>
        </a:p>
      </dgm:t>
    </dgm:pt>
    <dgm:pt modelId="{4A3EE56B-D470-4C43-ADDE-BF207E3ADE73}" type="parTrans" cxnId="{28BCC493-6DFE-48C2-B374-399F9F7B7D7C}">
      <dgm:prSet/>
      <dgm:spPr/>
      <dgm:t>
        <a:bodyPr/>
        <a:lstStyle/>
        <a:p>
          <a:endParaRPr lang="es-ES" sz="1100"/>
        </a:p>
      </dgm:t>
    </dgm:pt>
    <dgm:pt modelId="{47B8E188-4775-42C8-BCF4-81618F61FC61}" type="sibTrans" cxnId="{28BCC493-6DFE-48C2-B374-399F9F7B7D7C}">
      <dgm:prSet/>
      <dgm:spPr/>
      <dgm:t>
        <a:bodyPr/>
        <a:lstStyle/>
        <a:p>
          <a:endParaRPr lang="es-ES" sz="1100"/>
        </a:p>
      </dgm:t>
    </dgm:pt>
    <dgm:pt modelId="{972B1519-33B8-4AD3-87D2-E8282A163D7F}">
      <dgm:prSet phldrT="[Texto]" custT="1"/>
      <dgm:spPr/>
      <dgm:t>
        <a:bodyPr/>
        <a:lstStyle/>
        <a:p>
          <a:r>
            <a:rPr lang="es-ES" sz="1200" dirty="0" smtClean="0"/>
            <a:t>Apoyo de tios, tías y abuelos (maternos)</a:t>
          </a:r>
          <a:endParaRPr lang="es-ES" sz="1200" dirty="0"/>
        </a:p>
      </dgm:t>
    </dgm:pt>
    <dgm:pt modelId="{6BF2CE5B-8986-47FD-99CB-2EF3B8980CA4}" type="parTrans" cxnId="{5AC7D9F0-7F8F-4BE0-B061-A9FB4A695AB8}">
      <dgm:prSet/>
      <dgm:spPr/>
      <dgm:t>
        <a:bodyPr/>
        <a:lstStyle/>
        <a:p>
          <a:endParaRPr lang="es-ES" sz="1100"/>
        </a:p>
      </dgm:t>
    </dgm:pt>
    <dgm:pt modelId="{13BBB990-CF83-43B4-9037-30EB8D5A224D}" type="sibTrans" cxnId="{5AC7D9F0-7F8F-4BE0-B061-A9FB4A695AB8}">
      <dgm:prSet/>
      <dgm:spPr/>
      <dgm:t>
        <a:bodyPr/>
        <a:lstStyle/>
        <a:p>
          <a:endParaRPr lang="es-ES" sz="1100"/>
        </a:p>
      </dgm:t>
    </dgm:pt>
    <dgm:pt modelId="{B9E06F85-2AAE-4BCF-BD77-E28E1DE7DCA2}">
      <dgm:prSet phldrT="[Texto]" custT="1"/>
      <dgm:spPr/>
      <dgm:t>
        <a:bodyPr/>
        <a:lstStyle/>
        <a:p>
          <a:r>
            <a:rPr lang="es-ES" sz="1400" dirty="0" smtClean="0"/>
            <a:t>Familiares (lazos fuertes)</a:t>
          </a:r>
          <a:endParaRPr lang="es-ES" sz="1400" dirty="0"/>
        </a:p>
      </dgm:t>
    </dgm:pt>
    <dgm:pt modelId="{91655650-52F4-4ACD-A8CA-9015E59E5060}" type="parTrans" cxnId="{EB965AC4-5EDF-4706-A819-56068A5B1FCE}">
      <dgm:prSet/>
      <dgm:spPr/>
      <dgm:t>
        <a:bodyPr/>
        <a:lstStyle/>
        <a:p>
          <a:endParaRPr lang="es-ES" sz="1100"/>
        </a:p>
      </dgm:t>
    </dgm:pt>
    <dgm:pt modelId="{B34A8CD6-7598-485D-B9BB-AFC6438978FD}" type="sibTrans" cxnId="{EB965AC4-5EDF-4706-A819-56068A5B1FCE}">
      <dgm:prSet/>
      <dgm:spPr/>
      <dgm:t>
        <a:bodyPr/>
        <a:lstStyle/>
        <a:p>
          <a:endParaRPr lang="es-ES" sz="1100"/>
        </a:p>
      </dgm:t>
    </dgm:pt>
    <dgm:pt modelId="{6529D3FB-92E3-476D-92A1-0EF7F59DCB96}">
      <dgm:prSet phldrT="[Texto]" custT="1"/>
      <dgm:spPr/>
      <dgm:t>
        <a:bodyPr/>
        <a:lstStyle/>
        <a:p>
          <a:r>
            <a:rPr lang="es-ES" sz="1400" dirty="0" smtClean="0"/>
            <a:t>Contactos</a:t>
          </a:r>
          <a:endParaRPr lang="es-ES" sz="1400" dirty="0"/>
        </a:p>
      </dgm:t>
    </dgm:pt>
    <dgm:pt modelId="{1E1E0DDA-CF3D-43CC-99C5-FAD943485B36}" type="parTrans" cxnId="{A3E75AA1-89AD-4F7D-ADED-BEB1102D9FB1}">
      <dgm:prSet/>
      <dgm:spPr/>
      <dgm:t>
        <a:bodyPr/>
        <a:lstStyle/>
        <a:p>
          <a:endParaRPr lang="es-ES" sz="1100"/>
        </a:p>
      </dgm:t>
    </dgm:pt>
    <dgm:pt modelId="{8A0EAAAF-F016-40AF-8DCD-AFB20D7D653F}" type="sibTrans" cxnId="{A3E75AA1-89AD-4F7D-ADED-BEB1102D9FB1}">
      <dgm:prSet/>
      <dgm:spPr/>
      <dgm:t>
        <a:bodyPr/>
        <a:lstStyle/>
        <a:p>
          <a:endParaRPr lang="es-ES" sz="1100"/>
        </a:p>
      </dgm:t>
    </dgm:pt>
    <dgm:pt modelId="{855B5A6B-E567-4EB7-BA4E-49EB1A3A5C0E}">
      <dgm:prSet phldrT="[Texto]" custT="1"/>
      <dgm:spPr/>
      <dgm:t>
        <a:bodyPr/>
        <a:lstStyle/>
        <a:p>
          <a:endParaRPr lang="es-ES" sz="1050" dirty="0"/>
        </a:p>
      </dgm:t>
    </dgm:pt>
    <dgm:pt modelId="{65764139-EF3B-4CB0-8F86-4D9B881EDAC9}" type="parTrans" cxnId="{C950B336-D1DF-4D50-8766-E819A22E06B5}">
      <dgm:prSet/>
      <dgm:spPr/>
      <dgm:t>
        <a:bodyPr/>
        <a:lstStyle/>
        <a:p>
          <a:endParaRPr lang="es-ES" sz="1100"/>
        </a:p>
      </dgm:t>
    </dgm:pt>
    <dgm:pt modelId="{8A52BD06-DE6E-4D54-8FBD-B49CC9E670B9}" type="sibTrans" cxnId="{C950B336-D1DF-4D50-8766-E819A22E06B5}">
      <dgm:prSet/>
      <dgm:spPr/>
      <dgm:t>
        <a:bodyPr/>
        <a:lstStyle/>
        <a:p>
          <a:endParaRPr lang="es-ES" sz="1100"/>
        </a:p>
      </dgm:t>
    </dgm:pt>
    <dgm:pt modelId="{F85F9EEF-214A-4A58-90D1-A0C62B2D2F32}">
      <dgm:prSet phldrT="[Texto]" custT="1"/>
      <dgm:spPr/>
      <dgm:t>
        <a:bodyPr/>
        <a:lstStyle/>
        <a:p>
          <a:r>
            <a:rPr lang="es-ES" sz="1100" dirty="0" smtClean="0"/>
            <a:t>Acceso a la vivienda propia.</a:t>
          </a:r>
          <a:endParaRPr lang="es-ES" sz="1100" dirty="0"/>
        </a:p>
      </dgm:t>
    </dgm:pt>
    <dgm:pt modelId="{BD25FF93-C8FA-4294-91AF-AE8EB2D7A930}" type="parTrans" cxnId="{60294CD7-7FBE-417D-9C33-95BB40CB4E5E}">
      <dgm:prSet/>
      <dgm:spPr/>
      <dgm:t>
        <a:bodyPr/>
        <a:lstStyle/>
        <a:p>
          <a:endParaRPr lang="es-ES" sz="1100"/>
        </a:p>
      </dgm:t>
    </dgm:pt>
    <dgm:pt modelId="{6717EFD4-F1B2-4EF6-A37F-67D946E03C64}" type="sibTrans" cxnId="{60294CD7-7FBE-417D-9C33-95BB40CB4E5E}">
      <dgm:prSet/>
      <dgm:spPr/>
      <dgm:t>
        <a:bodyPr/>
        <a:lstStyle/>
        <a:p>
          <a:endParaRPr lang="es-ES" sz="1100"/>
        </a:p>
      </dgm:t>
    </dgm:pt>
    <dgm:pt modelId="{FC997CEF-E980-4722-8FBE-DFB804113179}">
      <dgm:prSet phldrT="[Texto]" custT="1"/>
      <dgm:spPr/>
      <dgm:t>
        <a:bodyPr/>
        <a:lstStyle/>
        <a:p>
          <a:r>
            <a:rPr lang="es-ES" sz="1100" dirty="0" smtClean="0"/>
            <a:t>Construcción de nuevos barrios en zonas periféricas ICT)</a:t>
          </a:r>
          <a:endParaRPr lang="es-ES" sz="1100" dirty="0"/>
        </a:p>
      </dgm:t>
    </dgm:pt>
    <dgm:pt modelId="{F16F0B97-F6FA-4752-A215-F27428F24FE6}" type="parTrans" cxnId="{0BD831EA-73DC-40FC-98AA-AF80BACE2525}">
      <dgm:prSet/>
      <dgm:spPr/>
      <dgm:t>
        <a:bodyPr/>
        <a:lstStyle/>
        <a:p>
          <a:endParaRPr lang="es-ES" sz="1100"/>
        </a:p>
      </dgm:t>
    </dgm:pt>
    <dgm:pt modelId="{DFDE691C-6CB5-4CF2-B69F-700EE7FF4EC2}" type="sibTrans" cxnId="{0BD831EA-73DC-40FC-98AA-AF80BACE2525}">
      <dgm:prSet/>
      <dgm:spPr/>
      <dgm:t>
        <a:bodyPr/>
        <a:lstStyle/>
        <a:p>
          <a:endParaRPr lang="es-ES" sz="1100"/>
        </a:p>
      </dgm:t>
    </dgm:pt>
    <dgm:pt modelId="{48D2BD17-887D-4E1C-9A7A-FB8E1772C76C}">
      <dgm:prSet phldrT="[Texto]" custT="1"/>
      <dgm:spPr/>
      <dgm:t>
        <a:bodyPr/>
        <a:lstStyle/>
        <a:p>
          <a:r>
            <a:rPr lang="es-ES" sz="1100" dirty="0" smtClean="0"/>
            <a:t>Empresas que apoyan la compra de vivienda (Colpuertos, Ecopetrol, la Armada Nacional, La Policía) </a:t>
          </a:r>
          <a:endParaRPr lang="es-ES" sz="1100" dirty="0"/>
        </a:p>
      </dgm:t>
    </dgm:pt>
    <dgm:pt modelId="{96452548-A83B-4204-9B4C-97775EBFB4B9}" type="parTrans" cxnId="{EF382D01-7019-4785-BDB2-CF2F69EDD39E}">
      <dgm:prSet/>
      <dgm:spPr/>
      <dgm:t>
        <a:bodyPr/>
        <a:lstStyle/>
        <a:p>
          <a:endParaRPr lang="es-ES" sz="1100"/>
        </a:p>
      </dgm:t>
    </dgm:pt>
    <dgm:pt modelId="{DECFC2C1-F3A8-4A52-B143-73F29535901D}" type="sibTrans" cxnId="{EF382D01-7019-4785-BDB2-CF2F69EDD39E}">
      <dgm:prSet/>
      <dgm:spPr/>
      <dgm:t>
        <a:bodyPr/>
        <a:lstStyle/>
        <a:p>
          <a:endParaRPr lang="es-ES" sz="1100"/>
        </a:p>
      </dgm:t>
    </dgm:pt>
    <dgm:pt modelId="{1C382E89-78BD-4989-9C04-C10E6DA58985}">
      <dgm:prSet phldrT="[Texto]" custT="1"/>
      <dgm:spPr/>
      <dgm:t>
        <a:bodyPr/>
        <a:lstStyle/>
        <a:p>
          <a:r>
            <a:rPr lang="es-ES" sz="1400" dirty="0" smtClean="0"/>
            <a:t>Amigos y conocidos (lazos débiles)</a:t>
          </a:r>
          <a:endParaRPr lang="es-ES" sz="1400" dirty="0"/>
        </a:p>
      </dgm:t>
    </dgm:pt>
    <dgm:pt modelId="{35227B95-5805-447D-901B-A694D8909A43}" type="parTrans" cxnId="{BD348933-74C0-47C7-9C1A-F9038483ECB8}">
      <dgm:prSet/>
      <dgm:spPr/>
      <dgm:t>
        <a:bodyPr/>
        <a:lstStyle/>
        <a:p>
          <a:endParaRPr lang="es-ES" sz="1100"/>
        </a:p>
      </dgm:t>
    </dgm:pt>
    <dgm:pt modelId="{4A3AE698-0FD8-44DC-85E0-7A7B8FFEB4A5}" type="sibTrans" cxnId="{BD348933-74C0-47C7-9C1A-F9038483ECB8}">
      <dgm:prSet/>
      <dgm:spPr/>
      <dgm:t>
        <a:bodyPr/>
        <a:lstStyle/>
        <a:p>
          <a:endParaRPr lang="es-ES" sz="1100"/>
        </a:p>
      </dgm:t>
    </dgm:pt>
    <dgm:pt modelId="{ED302ACA-87F9-41AE-8E29-8E09A5B9D847}">
      <dgm:prSet phldrT="[Texto]" custT="1"/>
      <dgm:spPr/>
      <dgm:t>
        <a:bodyPr/>
        <a:lstStyle/>
        <a:p>
          <a:endParaRPr lang="es-ES" sz="1050" dirty="0"/>
        </a:p>
      </dgm:t>
    </dgm:pt>
    <dgm:pt modelId="{17DEE865-05C6-4877-8BA9-C98A23B28D76}" type="parTrans" cxnId="{6B11E956-027D-4185-8DCA-EDE2C82017C6}">
      <dgm:prSet/>
      <dgm:spPr/>
      <dgm:t>
        <a:bodyPr/>
        <a:lstStyle/>
        <a:p>
          <a:endParaRPr lang="es-ES" sz="1100"/>
        </a:p>
      </dgm:t>
    </dgm:pt>
    <dgm:pt modelId="{BBB6D347-7702-4038-BAE1-E95432E84154}" type="sibTrans" cxnId="{6B11E956-027D-4185-8DCA-EDE2C82017C6}">
      <dgm:prSet/>
      <dgm:spPr/>
      <dgm:t>
        <a:bodyPr/>
        <a:lstStyle/>
        <a:p>
          <a:endParaRPr lang="es-ES" sz="1100"/>
        </a:p>
      </dgm:t>
    </dgm:pt>
    <dgm:pt modelId="{475C2723-FC1C-4A34-B5F9-2F45801C7165}">
      <dgm:prSet phldrT="[Texto]" custT="1"/>
      <dgm:spPr/>
      <dgm:t>
        <a:bodyPr/>
        <a:lstStyle/>
        <a:p>
          <a:r>
            <a:rPr lang="es-ES" sz="1400" dirty="0" smtClean="0"/>
            <a:t>Los entrevistados superaron el nivel educativo de sus padres.</a:t>
          </a:r>
          <a:endParaRPr lang="es-ES" sz="1400" dirty="0"/>
        </a:p>
      </dgm:t>
    </dgm:pt>
    <dgm:pt modelId="{2ED9E7D0-38C9-4CFE-A4B7-9E3BFF2C68D7}" type="parTrans" cxnId="{2B0D0993-3E71-4459-AE6F-D38894228C24}">
      <dgm:prSet/>
      <dgm:spPr/>
      <dgm:t>
        <a:bodyPr/>
        <a:lstStyle/>
        <a:p>
          <a:endParaRPr lang="es-ES" sz="1100"/>
        </a:p>
      </dgm:t>
    </dgm:pt>
    <dgm:pt modelId="{40782473-35A9-4CE9-BE84-D83862FC1F87}" type="sibTrans" cxnId="{2B0D0993-3E71-4459-AE6F-D38894228C24}">
      <dgm:prSet/>
      <dgm:spPr/>
      <dgm:t>
        <a:bodyPr/>
        <a:lstStyle/>
        <a:p>
          <a:endParaRPr lang="es-ES" sz="1100"/>
        </a:p>
      </dgm:t>
    </dgm:pt>
    <dgm:pt modelId="{461DABA8-2BED-42B3-897A-42082DA93BCB}" type="pres">
      <dgm:prSet presAssocID="{A28E1081-4319-44CD-80B3-230693626CE9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FE3E1785-360D-4F73-9F1B-0DBCB2DBE2DE}" type="pres">
      <dgm:prSet presAssocID="{A28E1081-4319-44CD-80B3-230693626CE9}" presName="children" presStyleCnt="0"/>
      <dgm:spPr/>
    </dgm:pt>
    <dgm:pt modelId="{79813934-7FE0-443A-A7AC-9D26B9D98582}" type="pres">
      <dgm:prSet presAssocID="{A28E1081-4319-44CD-80B3-230693626CE9}" presName="child1group" presStyleCnt="0"/>
      <dgm:spPr/>
    </dgm:pt>
    <dgm:pt modelId="{0F203113-65FB-468B-A372-6510283FA79D}" type="pres">
      <dgm:prSet presAssocID="{A28E1081-4319-44CD-80B3-230693626CE9}" presName="child1" presStyleLbl="bgAcc1" presStyleIdx="0" presStyleCnt="4" custScaleX="154766" custScaleY="129124" custLinFactNeighborX="-1001" custLinFactNeighborY="22242"/>
      <dgm:spPr/>
      <dgm:t>
        <a:bodyPr/>
        <a:lstStyle/>
        <a:p>
          <a:endParaRPr lang="es-ES"/>
        </a:p>
      </dgm:t>
    </dgm:pt>
    <dgm:pt modelId="{17599562-0CEC-436F-9E57-DBF51066ABF8}" type="pres">
      <dgm:prSet presAssocID="{A28E1081-4319-44CD-80B3-230693626CE9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7EA6E0F-D982-4FA3-8EC4-9CCD7E55DF03}" type="pres">
      <dgm:prSet presAssocID="{A28E1081-4319-44CD-80B3-230693626CE9}" presName="child2group" presStyleCnt="0"/>
      <dgm:spPr/>
    </dgm:pt>
    <dgm:pt modelId="{7FD4D88E-46CC-4170-8DCC-B7EC4AFF3F34}" type="pres">
      <dgm:prSet presAssocID="{A28E1081-4319-44CD-80B3-230693626CE9}" presName="child2" presStyleLbl="bgAcc1" presStyleIdx="1" presStyleCnt="4" custScaleX="164082" custScaleY="129124" custLinFactNeighborY="14412"/>
      <dgm:spPr/>
      <dgm:t>
        <a:bodyPr/>
        <a:lstStyle/>
        <a:p>
          <a:endParaRPr lang="es-ES"/>
        </a:p>
      </dgm:t>
    </dgm:pt>
    <dgm:pt modelId="{B1AD162B-B559-4A24-99C7-1823921B6F66}" type="pres">
      <dgm:prSet presAssocID="{A28E1081-4319-44CD-80B3-230693626CE9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53868A8-1B86-4DC1-8959-E90F957D121B}" type="pres">
      <dgm:prSet presAssocID="{A28E1081-4319-44CD-80B3-230693626CE9}" presName="child3group" presStyleCnt="0"/>
      <dgm:spPr/>
    </dgm:pt>
    <dgm:pt modelId="{AD9CC4F2-78D2-454C-9EE3-77962E1517EC}" type="pres">
      <dgm:prSet presAssocID="{A28E1081-4319-44CD-80B3-230693626CE9}" presName="child3" presStyleLbl="bgAcc1" presStyleIdx="2" presStyleCnt="4" custScaleX="147396" custScaleY="165418" custLinFactNeighborX="4073" custLinFactNeighborY="-20279"/>
      <dgm:spPr/>
      <dgm:t>
        <a:bodyPr/>
        <a:lstStyle/>
        <a:p>
          <a:endParaRPr lang="es-ES"/>
        </a:p>
      </dgm:t>
    </dgm:pt>
    <dgm:pt modelId="{0F0776DD-1F88-481A-A87B-45E110DF953E}" type="pres">
      <dgm:prSet presAssocID="{A28E1081-4319-44CD-80B3-230693626CE9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402AE97-0691-4750-A283-31FB083C0175}" type="pres">
      <dgm:prSet presAssocID="{A28E1081-4319-44CD-80B3-230693626CE9}" presName="child4group" presStyleCnt="0"/>
      <dgm:spPr/>
    </dgm:pt>
    <dgm:pt modelId="{6C9B38DB-506C-4A4E-ABF0-42171A5BB86C}" type="pres">
      <dgm:prSet presAssocID="{A28E1081-4319-44CD-80B3-230693626CE9}" presName="child4" presStyleLbl="bgAcc1" presStyleIdx="3" presStyleCnt="4" custScaleX="138021" custScaleY="167484" custLinFactNeighborY="-18739"/>
      <dgm:spPr/>
      <dgm:t>
        <a:bodyPr/>
        <a:lstStyle/>
        <a:p>
          <a:endParaRPr lang="es-ES"/>
        </a:p>
      </dgm:t>
    </dgm:pt>
    <dgm:pt modelId="{89CCFA79-6D39-4B65-A0E8-5043D58C9ED9}" type="pres">
      <dgm:prSet presAssocID="{A28E1081-4319-44CD-80B3-230693626CE9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5176006-4D1B-4D29-AB3B-E9B51EAF431E}" type="pres">
      <dgm:prSet presAssocID="{A28E1081-4319-44CD-80B3-230693626CE9}" presName="childPlaceholder" presStyleCnt="0"/>
      <dgm:spPr/>
    </dgm:pt>
    <dgm:pt modelId="{BD6E241F-187D-4CBE-BA74-5D8B8060045C}" type="pres">
      <dgm:prSet presAssocID="{A28E1081-4319-44CD-80B3-230693626CE9}" presName="circle" presStyleCnt="0"/>
      <dgm:spPr/>
    </dgm:pt>
    <dgm:pt modelId="{CA205FB6-77AB-4EE2-AEE9-81147290AC73}" type="pres">
      <dgm:prSet presAssocID="{A28E1081-4319-44CD-80B3-230693626CE9}" presName="quadrant1" presStyleLbl="node1" presStyleIdx="0" presStyleCnt="4" custScaleX="97924" custScaleY="96444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68C81F2-ACED-4B1A-B269-97C38CC9159C}" type="pres">
      <dgm:prSet presAssocID="{A28E1081-4319-44CD-80B3-230693626CE9}" presName="quadrant2" presStyleLbl="node1" presStyleIdx="1" presStyleCnt="4" custScaleX="97924" custScaleY="98674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F60C2D0-7842-4D54-A8D6-1464D9735771}" type="pres">
      <dgm:prSet presAssocID="{A28E1081-4319-44CD-80B3-230693626CE9}" presName="quadrant3" presStyleLbl="node1" presStyleIdx="2" presStyleCnt="4" custScaleX="97924" custScaleY="96444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7176426-C9DE-4E0D-8E12-B954596B2B97}" type="pres">
      <dgm:prSet presAssocID="{A28E1081-4319-44CD-80B3-230693626CE9}" presName="quadrant4" presStyleLbl="node1" presStyleIdx="3" presStyleCnt="4" custScaleX="97924" custScaleY="96444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51B2EE6-B506-404F-8F26-CAE5C502A7CD}" type="pres">
      <dgm:prSet presAssocID="{A28E1081-4319-44CD-80B3-230693626CE9}" presName="quadrantPlaceholder" presStyleCnt="0"/>
      <dgm:spPr/>
    </dgm:pt>
    <dgm:pt modelId="{72D5345E-C724-42BF-B84D-7239E78F618D}" type="pres">
      <dgm:prSet presAssocID="{A28E1081-4319-44CD-80B3-230693626CE9}" presName="center1" presStyleLbl="fgShp" presStyleIdx="0" presStyleCnt="2" custScaleY="104822"/>
      <dgm:spPr/>
    </dgm:pt>
    <dgm:pt modelId="{E2EAB5A2-C3E5-4AA7-860C-841796712FAA}" type="pres">
      <dgm:prSet presAssocID="{A28E1081-4319-44CD-80B3-230693626CE9}" presName="center2" presStyleLbl="fgShp" presStyleIdx="1" presStyleCnt="2"/>
      <dgm:spPr/>
    </dgm:pt>
  </dgm:ptLst>
  <dgm:cxnLst>
    <dgm:cxn modelId="{F3B28A99-B2E9-40CA-A29D-369D2BFA95B6}" srcId="{A28E1081-4319-44CD-80B3-230693626CE9}" destId="{1DE1FADA-3E08-4D2C-A0DC-A85C15AE91E1}" srcOrd="0" destOrd="0" parTransId="{94BE01C8-10DD-4C4F-8A80-0B1C2C0C911B}" sibTransId="{10F5F608-7858-4FEC-B148-0381A4C540E2}"/>
    <dgm:cxn modelId="{D0E31279-1AA9-4158-A542-44934FAA6E9F}" type="presOf" srcId="{934DC57C-6441-49C7-8A5D-945AA35720C4}" destId="{AD9CC4F2-78D2-454C-9EE3-77962E1517EC}" srcOrd="0" destOrd="1" presId="urn:microsoft.com/office/officeart/2005/8/layout/cycle4"/>
    <dgm:cxn modelId="{89E6F47E-6602-4379-AF46-831FFC65DDE7}" type="presOf" srcId="{ED302ACA-87F9-41AE-8E29-8E09A5B9D847}" destId="{0F0776DD-1F88-481A-A87B-45E110DF953E}" srcOrd="1" destOrd="2" presId="urn:microsoft.com/office/officeart/2005/8/layout/cycle4"/>
    <dgm:cxn modelId="{9281FF1C-666F-404B-ABD9-B4E96A30DDF4}" type="presOf" srcId="{475C2723-FC1C-4A34-B5F9-2F45801C7165}" destId="{AD9CC4F2-78D2-454C-9EE3-77962E1517EC}" srcOrd="0" destOrd="0" presId="urn:microsoft.com/office/officeart/2005/8/layout/cycle4"/>
    <dgm:cxn modelId="{A227AB2C-F594-41CA-80FA-15B12F95356E}" srcId="{A28E1081-4319-44CD-80B3-230693626CE9}" destId="{66F3708C-C86B-4BB8-9C7B-ACAA801E3BAA}" srcOrd="1" destOrd="0" parTransId="{30FD08F9-D944-48CE-9287-C4C446A741B7}" sibTransId="{50E8CC25-290C-4877-81D8-4DF158A8C9A2}"/>
    <dgm:cxn modelId="{4D6D18DD-E90A-4F7C-BADF-3860FDF69CB9}" type="presOf" srcId="{48D2BD17-887D-4E1C-9A7A-FB8E1772C76C}" destId="{89CCFA79-6D39-4B65-A0E8-5043D58C9ED9}" srcOrd="1" destOrd="3" presId="urn:microsoft.com/office/officeart/2005/8/layout/cycle4"/>
    <dgm:cxn modelId="{A3E75AA1-89AD-4F7D-ADED-BEB1102D9FB1}" srcId="{66F3708C-C86B-4BB8-9C7B-ACAA801E3BAA}" destId="{6529D3FB-92E3-476D-92A1-0EF7F59DCB96}" srcOrd="3" destOrd="0" parTransId="{1E1E0DDA-CF3D-43CC-99C5-FAD943485B36}" sibTransId="{8A0EAAAF-F016-40AF-8DCD-AFB20D7D653F}"/>
    <dgm:cxn modelId="{28BCC493-6DFE-48C2-B374-399F9F7B7D7C}" srcId="{1DE1FADA-3E08-4D2C-A0DC-A85C15AE91E1}" destId="{0BBCB834-6705-47B9-8DDC-C748B82AF671}" srcOrd="2" destOrd="0" parTransId="{4A3EE56B-D470-4C43-ADDE-BF207E3ADE73}" sibTransId="{47B8E188-4775-42C8-BCF4-81618F61FC61}"/>
    <dgm:cxn modelId="{3B47F803-4B7E-4BA4-AF62-288F8776CB88}" type="presOf" srcId="{B9E06F85-2AAE-4BCF-BD77-E28E1DE7DCA2}" destId="{B1AD162B-B559-4A24-99C7-1823921B6F66}" srcOrd="1" destOrd="1" presId="urn:microsoft.com/office/officeart/2005/8/layout/cycle4"/>
    <dgm:cxn modelId="{CF7EA2EB-BC28-4C26-A515-2A64AA626C1D}" type="presOf" srcId="{B6C0C215-3FA8-40E6-B393-76078D912EEE}" destId="{17599562-0CEC-436F-9E57-DBF51066ABF8}" srcOrd="1" destOrd="0" presId="urn:microsoft.com/office/officeart/2005/8/layout/cycle4"/>
    <dgm:cxn modelId="{5AC7D9F0-7F8F-4BE0-B061-A9FB4A695AB8}" srcId="{1DE1FADA-3E08-4D2C-A0DC-A85C15AE91E1}" destId="{972B1519-33B8-4AD3-87D2-E8282A163D7F}" srcOrd="3" destOrd="0" parTransId="{6BF2CE5B-8986-47FD-99CB-2EF3B8980CA4}" sibTransId="{13BBB990-CF83-43B4-9037-30EB8D5A224D}"/>
    <dgm:cxn modelId="{B15D2182-4050-4B95-B177-8B20FFCF845D}" type="presOf" srcId="{BDB8D5C4-C395-4AF9-B0BE-979237DD9EF1}" destId="{0F203113-65FB-468B-A372-6510283FA79D}" srcOrd="0" destOrd="1" presId="urn:microsoft.com/office/officeart/2005/8/layout/cycle4"/>
    <dgm:cxn modelId="{709E8DD4-ADBD-4081-982A-30484F51D729}" srcId="{820F4B00-04C6-4A27-8D28-8F3CFCAA1E8B}" destId="{934DC57C-6441-49C7-8A5D-945AA35720C4}" srcOrd="1" destOrd="0" parTransId="{B743AD9F-BD7D-4912-BA73-695103944696}" sibTransId="{49466A45-151C-42CE-91FD-5391370B2342}"/>
    <dgm:cxn modelId="{EF382D01-7019-4785-BDB2-CF2F69EDD39E}" srcId="{EE9FCCD9-6680-41AB-A279-95FF4B681167}" destId="{48D2BD17-887D-4E1C-9A7A-FB8E1772C76C}" srcOrd="3" destOrd="0" parTransId="{96452548-A83B-4204-9B4C-97775EBFB4B9}" sibTransId="{DECFC2C1-F3A8-4A52-B143-73F29535901D}"/>
    <dgm:cxn modelId="{AF5F1DB3-8D46-437B-8770-282A30672B24}" type="presOf" srcId="{FC997CEF-E980-4722-8FBE-DFB804113179}" destId="{89CCFA79-6D39-4B65-A0E8-5043D58C9ED9}" srcOrd="1" destOrd="2" presId="urn:microsoft.com/office/officeart/2005/8/layout/cycle4"/>
    <dgm:cxn modelId="{A50BCB23-8143-4BA1-8EC3-BC0E9AF4794B}" srcId="{1DE1FADA-3E08-4D2C-A0DC-A85C15AE91E1}" destId="{BDB8D5C4-C395-4AF9-B0BE-979237DD9EF1}" srcOrd="1" destOrd="0" parTransId="{9970FE82-021C-4AC0-85BC-7BD7E2BBA4F2}" sibTransId="{232F33C8-F293-41AE-9675-6FC9ADF17AB5}"/>
    <dgm:cxn modelId="{498E7370-5BB6-4586-9195-33FC3A6D91F0}" type="presOf" srcId="{F85F9EEF-214A-4A58-90D1-A0C62B2D2F32}" destId="{89CCFA79-6D39-4B65-A0E8-5043D58C9ED9}" srcOrd="1" destOrd="1" presId="urn:microsoft.com/office/officeart/2005/8/layout/cycle4"/>
    <dgm:cxn modelId="{DC28DB91-CA93-447D-96E0-21FB0CCFB2D7}" type="presOf" srcId="{ED302ACA-87F9-41AE-8E29-8E09A5B9D847}" destId="{AD9CC4F2-78D2-454C-9EE3-77962E1517EC}" srcOrd="0" destOrd="2" presId="urn:microsoft.com/office/officeart/2005/8/layout/cycle4"/>
    <dgm:cxn modelId="{60294CD7-7FBE-417D-9C33-95BB40CB4E5E}" srcId="{EE9FCCD9-6680-41AB-A279-95FF4B681167}" destId="{F85F9EEF-214A-4A58-90D1-A0C62B2D2F32}" srcOrd="1" destOrd="0" parTransId="{BD25FF93-C8FA-4294-91AF-AE8EB2D7A930}" sibTransId="{6717EFD4-F1B2-4EF6-A37F-67D946E03C64}"/>
    <dgm:cxn modelId="{BD348933-74C0-47C7-9C1A-F9038483ECB8}" srcId="{66F3708C-C86B-4BB8-9C7B-ACAA801E3BAA}" destId="{1C382E89-78BD-4989-9C04-C10E6DA58985}" srcOrd="2" destOrd="0" parTransId="{35227B95-5805-447D-901B-A694D8909A43}" sibTransId="{4A3AE698-0FD8-44DC-85E0-7A7B8FFEB4A5}"/>
    <dgm:cxn modelId="{A4A7B395-F0C0-466B-AFEF-6BAA0E157EAF}" type="presOf" srcId="{B6C0C215-3FA8-40E6-B393-76078D912EEE}" destId="{0F203113-65FB-468B-A372-6510283FA79D}" srcOrd="0" destOrd="0" presId="urn:microsoft.com/office/officeart/2005/8/layout/cycle4"/>
    <dgm:cxn modelId="{8DC2F200-6327-42AF-8761-F29B478D3EFF}" type="presOf" srcId="{4A91CA8E-87B5-4B73-A2FD-67E7315F5737}" destId="{89CCFA79-6D39-4B65-A0E8-5043D58C9ED9}" srcOrd="1" destOrd="0" presId="urn:microsoft.com/office/officeart/2005/8/layout/cycle4"/>
    <dgm:cxn modelId="{31F33BC7-D6E0-427E-BAA3-FA39BB95B87C}" type="presOf" srcId="{48D2BD17-887D-4E1C-9A7A-FB8E1772C76C}" destId="{6C9B38DB-506C-4A4E-ABF0-42171A5BB86C}" srcOrd="0" destOrd="3" presId="urn:microsoft.com/office/officeart/2005/8/layout/cycle4"/>
    <dgm:cxn modelId="{C950B336-D1DF-4D50-8766-E819A22E06B5}" srcId="{66F3708C-C86B-4BB8-9C7B-ACAA801E3BAA}" destId="{855B5A6B-E567-4EB7-BA4E-49EB1A3A5C0E}" srcOrd="4" destOrd="0" parTransId="{65764139-EF3B-4CB0-8F86-4D9B881EDAC9}" sibTransId="{8A52BD06-DE6E-4D54-8FBD-B49CC9E670B9}"/>
    <dgm:cxn modelId="{94BFE4E4-8289-42FA-A974-30E02DFC292E}" type="presOf" srcId="{D64923D4-0EA5-49B0-8036-2AF11AC7B76F}" destId="{0F0776DD-1F88-481A-A87B-45E110DF953E}" srcOrd="1" destOrd="3" presId="urn:microsoft.com/office/officeart/2005/8/layout/cycle4"/>
    <dgm:cxn modelId="{B84861AC-C902-451C-8412-29C4A9808655}" srcId="{66F3708C-C86B-4BB8-9C7B-ACAA801E3BAA}" destId="{AC94D6DB-333B-42B0-B2F1-4DADBE8CE397}" srcOrd="0" destOrd="0" parTransId="{7C2183C3-8C57-4F95-BB6D-A05D98110CD5}" sibTransId="{AF4B102D-B10B-4EFB-BD00-C9393D301C04}"/>
    <dgm:cxn modelId="{A71E7DD9-DDEB-4C7C-B096-B37EBFA7159D}" type="presOf" srcId="{0BBCB834-6705-47B9-8DDC-C748B82AF671}" destId="{0F203113-65FB-468B-A372-6510283FA79D}" srcOrd="0" destOrd="2" presId="urn:microsoft.com/office/officeart/2005/8/layout/cycle4"/>
    <dgm:cxn modelId="{40D8D2B0-7B3D-491E-A3F5-661BE0F25A0E}" type="presOf" srcId="{A28E1081-4319-44CD-80B3-230693626CE9}" destId="{461DABA8-2BED-42B3-897A-42082DA93BCB}" srcOrd="0" destOrd="0" presId="urn:microsoft.com/office/officeart/2005/8/layout/cycle4"/>
    <dgm:cxn modelId="{46719B59-8571-4BB1-895E-89CD0BBD4351}" type="presOf" srcId="{4A91CA8E-87B5-4B73-A2FD-67E7315F5737}" destId="{6C9B38DB-506C-4A4E-ABF0-42171A5BB86C}" srcOrd="0" destOrd="0" presId="urn:microsoft.com/office/officeart/2005/8/layout/cycle4"/>
    <dgm:cxn modelId="{49DFCC66-9AF5-47BF-817A-0F8AEB0418C5}" type="presOf" srcId="{FC997CEF-E980-4722-8FBE-DFB804113179}" destId="{6C9B38DB-506C-4A4E-ABF0-42171A5BB86C}" srcOrd="0" destOrd="2" presId="urn:microsoft.com/office/officeart/2005/8/layout/cycle4"/>
    <dgm:cxn modelId="{8983EE03-0270-45A9-8466-3850EC3E290A}" type="presOf" srcId="{AC94D6DB-333B-42B0-B2F1-4DADBE8CE397}" destId="{B1AD162B-B559-4A24-99C7-1823921B6F66}" srcOrd="1" destOrd="0" presId="urn:microsoft.com/office/officeart/2005/8/layout/cycle4"/>
    <dgm:cxn modelId="{1D447904-5ED8-44C7-99F4-6D912703D2C4}" srcId="{A28E1081-4319-44CD-80B3-230693626CE9}" destId="{820F4B00-04C6-4A27-8D28-8F3CFCAA1E8B}" srcOrd="2" destOrd="0" parTransId="{7D2E5A25-23A1-4D68-8CDD-6BC26AD12E80}" sibTransId="{5A3C11B7-E918-42FF-83C1-D5D3670396F5}"/>
    <dgm:cxn modelId="{A00873B5-7307-4282-AFEB-74741D910668}" srcId="{EE9FCCD9-6680-41AB-A279-95FF4B681167}" destId="{4A91CA8E-87B5-4B73-A2FD-67E7315F5737}" srcOrd="0" destOrd="0" parTransId="{9C1A08E3-4C9E-4A47-9AED-11BC41A3E3EE}" sibTransId="{27C82EDD-9873-463C-8086-CBEA53782908}"/>
    <dgm:cxn modelId="{6B11E956-027D-4185-8DCA-EDE2C82017C6}" srcId="{820F4B00-04C6-4A27-8D28-8F3CFCAA1E8B}" destId="{ED302ACA-87F9-41AE-8E29-8E09A5B9D847}" srcOrd="2" destOrd="0" parTransId="{17DEE865-05C6-4877-8BA9-C98A23B28D76}" sibTransId="{BBB6D347-7702-4038-BAE1-E95432E84154}"/>
    <dgm:cxn modelId="{50C041C1-D2A2-44F1-A25F-A0F9579C447D}" type="presOf" srcId="{AC94D6DB-333B-42B0-B2F1-4DADBE8CE397}" destId="{7FD4D88E-46CC-4170-8DCC-B7EC4AFF3F34}" srcOrd="0" destOrd="0" presId="urn:microsoft.com/office/officeart/2005/8/layout/cycle4"/>
    <dgm:cxn modelId="{2C84F365-2B70-4FEE-9E78-80FF5EFBF9A8}" type="presOf" srcId="{0BBCB834-6705-47B9-8DDC-C748B82AF671}" destId="{17599562-0CEC-436F-9E57-DBF51066ABF8}" srcOrd="1" destOrd="2" presId="urn:microsoft.com/office/officeart/2005/8/layout/cycle4"/>
    <dgm:cxn modelId="{7758DC37-9DF6-4669-AE04-685FAE96EA68}" type="presOf" srcId="{855B5A6B-E567-4EB7-BA4E-49EB1A3A5C0E}" destId="{B1AD162B-B559-4A24-99C7-1823921B6F66}" srcOrd="1" destOrd="4" presId="urn:microsoft.com/office/officeart/2005/8/layout/cycle4"/>
    <dgm:cxn modelId="{6B5498E2-22B6-4449-8619-280684274E61}" type="presOf" srcId="{66F3708C-C86B-4BB8-9C7B-ACAA801E3BAA}" destId="{F68C81F2-ACED-4B1A-B269-97C38CC9159C}" srcOrd="0" destOrd="0" presId="urn:microsoft.com/office/officeart/2005/8/layout/cycle4"/>
    <dgm:cxn modelId="{7FD04F21-1C8E-43F0-A2E8-A8A372FC5A9F}" type="presOf" srcId="{BDB8D5C4-C395-4AF9-B0BE-979237DD9EF1}" destId="{17599562-0CEC-436F-9E57-DBF51066ABF8}" srcOrd="1" destOrd="1" presId="urn:microsoft.com/office/officeart/2005/8/layout/cycle4"/>
    <dgm:cxn modelId="{20FACAB5-FA5A-47FB-9932-47FAF414FE45}" srcId="{820F4B00-04C6-4A27-8D28-8F3CFCAA1E8B}" destId="{D64923D4-0EA5-49B0-8036-2AF11AC7B76F}" srcOrd="3" destOrd="0" parTransId="{5A6E537A-A926-4636-8F37-30DD2EDF568E}" sibTransId="{0F735D4B-76D1-4394-92A8-3F045FF83E85}"/>
    <dgm:cxn modelId="{0CAB8601-DFE9-4B1A-9AC6-D230559C870E}" type="presOf" srcId="{972B1519-33B8-4AD3-87D2-E8282A163D7F}" destId="{17599562-0CEC-436F-9E57-DBF51066ABF8}" srcOrd="1" destOrd="3" presId="urn:microsoft.com/office/officeart/2005/8/layout/cycle4"/>
    <dgm:cxn modelId="{EB965AC4-5EDF-4706-A819-56068A5B1FCE}" srcId="{66F3708C-C86B-4BB8-9C7B-ACAA801E3BAA}" destId="{B9E06F85-2AAE-4BCF-BD77-E28E1DE7DCA2}" srcOrd="1" destOrd="0" parTransId="{91655650-52F4-4ACD-A8CA-9015E59E5060}" sibTransId="{B34A8CD6-7598-485D-B9BB-AFC6438978FD}"/>
    <dgm:cxn modelId="{82234511-1CD9-4CEF-9792-431CFAB9CFA0}" type="presOf" srcId="{6529D3FB-92E3-476D-92A1-0EF7F59DCB96}" destId="{B1AD162B-B559-4A24-99C7-1823921B6F66}" srcOrd="1" destOrd="3" presId="urn:microsoft.com/office/officeart/2005/8/layout/cycle4"/>
    <dgm:cxn modelId="{7600794D-3ADA-4F1A-ACD8-FEE96E978C99}" type="presOf" srcId="{1DE1FADA-3E08-4D2C-A0DC-A85C15AE91E1}" destId="{CA205FB6-77AB-4EE2-AEE9-81147290AC73}" srcOrd="0" destOrd="0" presId="urn:microsoft.com/office/officeart/2005/8/layout/cycle4"/>
    <dgm:cxn modelId="{ABB62DF8-EED3-4461-9DD5-F2497484F632}" type="presOf" srcId="{1C382E89-78BD-4989-9C04-C10E6DA58985}" destId="{B1AD162B-B559-4A24-99C7-1823921B6F66}" srcOrd="1" destOrd="2" presId="urn:microsoft.com/office/officeart/2005/8/layout/cycle4"/>
    <dgm:cxn modelId="{56F3CF06-FD29-435F-8E3D-CAB5FE55C35D}" type="presOf" srcId="{972B1519-33B8-4AD3-87D2-E8282A163D7F}" destId="{0F203113-65FB-468B-A372-6510283FA79D}" srcOrd="0" destOrd="3" presId="urn:microsoft.com/office/officeart/2005/8/layout/cycle4"/>
    <dgm:cxn modelId="{C4CA6C43-90BB-48BC-AE9D-599DC3C07AD1}" type="presOf" srcId="{1C382E89-78BD-4989-9C04-C10E6DA58985}" destId="{7FD4D88E-46CC-4170-8DCC-B7EC4AFF3F34}" srcOrd="0" destOrd="2" presId="urn:microsoft.com/office/officeart/2005/8/layout/cycle4"/>
    <dgm:cxn modelId="{E046CBD4-D4B6-4054-A0C9-AEB4EB0213A2}" type="presOf" srcId="{820F4B00-04C6-4A27-8D28-8F3CFCAA1E8B}" destId="{EF60C2D0-7842-4D54-A8D6-1464D9735771}" srcOrd="0" destOrd="0" presId="urn:microsoft.com/office/officeart/2005/8/layout/cycle4"/>
    <dgm:cxn modelId="{F95FED17-4445-4543-BB34-D0C341550563}" type="presOf" srcId="{EE9FCCD9-6680-41AB-A279-95FF4B681167}" destId="{C7176426-C9DE-4E0D-8E12-B954596B2B97}" srcOrd="0" destOrd="0" presId="urn:microsoft.com/office/officeart/2005/8/layout/cycle4"/>
    <dgm:cxn modelId="{5123D9F7-14FC-4614-8DF4-2E8126E997A0}" srcId="{A28E1081-4319-44CD-80B3-230693626CE9}" destId="{EE9FCCD9-6680-41AB-A279-95FF4B681167}" srcOrd="3" destOrd="0" parTransId="{15A4AD9A-0163-4577-8C3F-38A613D0CDD2}" sibTransId="{08022B17-9D24-4E23-8108-61EB922F848C}"/>
    <dgm:cxn modelId="{D39FFE0D-F977-4455-8566-086509E5B137}" type="presOf" srcId="{934DC57C-6441-49C7-8A5D-945AA35720C4}" destId="{0F0776DD-1F88-481A-A87B-45E110DF953E}" srcOrd="1" destOrd="1" presId="urn:microsoft.com/office/officeart/2005/8/layout/cycle4"/>
    <dgm:cxn modelId="{233F5676-F57B-4BEE-8083-14A5F24457D6}" srcId="{1DE1FADA-3E08-4D2C-A0DC-A85C15AE91E1}" destId="{B6C0C215-3FA8-40E6-B393-76078D912EEE}" srcOrd="0" destOrd="0" parTransId="{E79EF50C-45B7-46D4-A2E4-990B9C2AD672}" sibTransId="{B2018AE4-7018-44C4-BC19-0E261A1D64EA}"/>
    <dgm:cxn modelId="{F6836A31-22E0-4B70-BC36-97AD931B8BBA}" type="presOf" srcId="{6529D3FB-92E3-476D-92A1-0EF7F59DCB96}" destId="{7FD4D88E-46CC-4170-8DCC-B7EC4AFF3F34}" srcOrd="0" destOrd="3" presId="urn:microsoft.com/office/officeart/2005/8/layout/cycle4"/>
    <dgm:cxn modelId="{68E960ED-2DF4-455C-9868-8F7A0CC6EEFC}" type="presOf" srcId="{855B5A6B-E567-4EB7-BA4E-49EB1A3A5C0E}" destId="{7FD4D88E-46CC-4170-8DCC-B7EC4AFF3F34}" srcOrd="0" destOrd="4" presId="urn:microsoft.com/office/officeart/2005/8/layout/cycle4"/>
    <dgm:cxn modelId="{2B0D0993-3E71-4459-AE6F-D38894228C24}" srcId="{820F4B00-04C6-4A27-8D28-8F3CFCAA1E8B}" destId="{475C2723-FC1C-4A34-B5F9-2F45801C7165}" srcOrd="0" destOrd="0" parTransId="{2ED9E7D0-38C9-4CFE-A4B7-9E3BFF2C68D7}" sibTransId="{40782473-35A9-4CE9-BE84-D83862FC1F87}"/>
    <dgm:cxn modelId="{0BD831EA-73DC-40FC-98AA-AF80BACE2525}" srcId="{EE9FCCD9-6680-41AB-A279-95FF4B681167}" destId="{FC997CEF-E980-4722-8FBE-DFB804113179}" srcOrd="2" destOrd="0" parTransId="{F16F0B97-F6FA-4752-A215-F27428F24FE6}" sibTransId="{DFDE691C-6CB5-4CF2-B69F-700EE7FF4EC2}"/>
    <dgm:cxn modelId="{A2D8CC86-5714-4CBF-B565-6F4AF2A6BCD2}" type="presOf" srcId="{D64923D4-0EA5-49B0-8036-2AF11AC7B76F}" destId="{AD9CC4F2-78D2-454C-9EE3-77962E1517EC}" srcOrd="0" destOrd="3" presId="urn:microsoft.com/office/officeart/2005/8/layout/cycle4"/>
    <dgm:cxn modelId="{53A4EE4C-75AC-4536-9BEA-78E22AA09C40}" type="presOf" srcId="{F85F9EEF-214A-4A58-90D1-A0C62B2D2F32}" destId="{6C9B38DB-506C-4A4E-ABF0-42171A5BB86C}" srcOrd="0" destOrd="1" presId="urn:microsoft.com/office/officeart/2005/8/layout/cycle4"/>
    <dgm:cxn modelId="{7560C271-A600-44C1-806F-BD35233AF8B2}" type="presOf" srcId="{475C2723-FC1C-4A34-B5F9-2F45801C7165}" destId="{0F0776DD-1F88-481A-A87B-45E110DF953E}" srcOrd="1" destOrd="0" presId="urn:microsoft.com/office/officeart/2005/8/layout/cycle4"/>
    <dgm:cxn modelId="{BC876598-2B37-4887-8144-33E5705BAEA0}" type="presOf" srcId="{B9E06F85-2AAE-4BCF-BD77-E28E1DE7DCA2}" destId="{7FD4D88E-46CC-4170-8DCC-B7EC4AFF3F34}" srcOrd="0" destOrd="1" presId="urn:microsoft.com/office/officeart/2005/8/layout/cycle4"/>
    <dgm:cxn modelId="{1C417879-AEAA-443A-9223-9ACA51F56694}" type="presParOf" srcId="{461DABA8-2BED-42B3-897A-42082DA93BCB}" destId="{FE3E1785-360D-4F73-9F1B-0DBCB2DBE2DE}" srcOrd="0" destOrd="0" presId="urn:microsoft.com/office/officeart/2005/8/layout/cycle4"/>
    <dgm:cxn modelId="{1B68BF95-BEA3-40D0-9E32-0D8E6B2F14A0}" type="presParOf" srcId="{FE3E1785-360D-4F73-9F1B-0DBCB2DBE2DE}" destId="{79813934-7FE0-443A-A7AC-9D26B9D98582}" srcOrd="0" destOrd="0" presId="urn:microsoft.com/office/officeart/2005/8/layout/cycle4"/>
    <dgm:cxn modelId="{A885F306-FCE5-49D6-9A55-BCE59888C51B}" type="presParOf" srcId="{79813934-7FE0-443A-A7AC-9D26B9D98582}" destId="{0F203113-65FB-468B-A372-6510283FA79D}" srcOrd="0" destOrd="0" presId="urn:microsoft.com/office/officeart/2005/8/layout/cycle4"/>
    <dgm:cxn modelId="{4B2656EF-1AF5-4CF0-B716-5435C0450F99}" type="presParOf" srcId="{79813934-7FE0-443A-A7AC-9D26B9D98582}" destId="{17599562-0CEC-436F-9E57-DBF51066ABF8}" srcOrd="1" destOrd="0" presId="urn:microsoft.com/office/officeart/2005/8/layout/cycle4"/>
    <dgm:cxn modelId="{53B9D5CE-6615-472B-B815-94981710A753}" type="presParOf" srcId="{FE3E1785-360D-4F73-9F1B-0DBCB2DBE2DE}" destId="{87EA6E0F-D982-4FA3-8EC4-9CCD7E55DF03}" srcOrd="1" destOrd="0" presId="urn:microsoft.com/office/officeart/2005/8/layout/cycle4"/>
    <dgm:cxn modelId="{46061A56-F009-4BC5-A106-44BD6CB4257C}" type="presParOf" srcId="{87EA6E0F-D982-4FA3-8EC4-9CCD7E55DF03}" destId="{7FD4D88E-46CC-4170-8DCC-B7EC4AFF3F34}" srcOrd="0" destOrd="0" presId="urn:microsoft.com/office/officeart/2005/8/layout/cycle4"/>
    <dgm:cxn modelId="{886B79BA-029A-4E81-AC27-A70A4973D42A}" type="presParOf" srcId="{87EA6E0F-D982-4FA3-8EC4-9CCD7E55DF03}" destId="{B1AD162B-B559-4A24-99C7-1823921B6F66}" srcOrd="1" destOrd="0" presId="urn:microsoft.com/office/officeart/2005/8/layout/cycle4"/>
    <dgm:cxn modelId="{5278885C-40E6-4CC8-BAC5-3325B0E3F0F5}" type="presParOf" srcId="{FE3E1785-360D-4F73-9F1B-0DBCB2DBE2DE}" destId="{453868A8-1B86-4DC1-8959-E90F957D121B}" srcOrd="2" destOrd="0" presId="urn:microsoft.com/office/officeart/2005/8/layout/cycle4"/>
    <dgm:cxn modelId="{905E5A37-8F42-439D-8E75-9C4268902841}" type="presParOf" srcId="{453868A8-1B86-4DC1-8959-E90F957D121B}" destId="{AD9CC4F2-78D2-454C-9EE3-77962E1517EC}" srcOrd="0" destOrd="0" presId="urn:microsoft.com/office/officeart/2005/8/layout/cycle4"/>
    <dgm:cxn modelId="{F3155151-1A5F-4345-ACBA-DB44E01B8492}" type="presParOf" srcId="{453868A8-1B86-4DC1-8959-E90F957D121B}" destId="{0F0776DD-1F88-481A-A87B-45E110DF953E}" srcOrd="1" destOrd="0" presId="urn:microsoft.com/office/officeart/2005/8/layout/cycle4"/>
    <dgm:cxn modelId="{322FDBDD-38B0-404F-B0CC-0319212F8F52}" type="presParOf" srcId="{FE3E1785-360D-4F73-9F1B-0DBCB2DBE2DE}" destId="{1402AE97-0691-4750-A283-31FB083C0175}" srcOrd="3" destOrd="0" presId="urn:microsoft.com/office/officeart/2005/8/layout/cycle4"/>
    <dgm:cxn modelId="{E956CEDF-AF3C-41B3-846D-C550A8BA76DB}" type="presParOf" srcId="{1402AE97-0691-4750-A283-31FB083C0175}" destId="{6C9B38DB-506C-4A4E-ABF0-42171A5BB86C}" srcOrd="0" destOrd="0" presId="urn:microsoft.com/office/officeart/2005/8/layout/cycle4"/>
    <dgm:cxn modelId="{BC63C207-BD86-4EF7-9EEB-C49E4830859C}" type="presParOf" srcId="{1402AE97-0691-4750-A283-31FB083C0175}" destId="{89CCFA79-6D39-4B65-A0E8-5043D58C9ED9}" srcOrd="1" destOrd="0" presId="urn:microsoft.com/office/officeart/2005/8/layout/cycle4"/>
    <dgm:cxn modelId="{22C7F582-DDBA-4B75-973A-ADF9F97D72FB}" type="presParOf" srcId="{FE3E1785-360D-4F73-9F1B-0DBCB2DBE2DE}" destId="{25176006-4D1B-4D29-AB3B-E9B51EAF431E}" srcOrd="4" destOrd="0" presId="urn:microsoft.com/office/officeart/2005/8/layout/cycle4"/>
    <dgm:cxn modelId="{417A46C6-D54B-4565-B53E-87F9979F682F}" type="presParOf" srcId="{461DABA8-2BED-42B3-897A-42082DA93BCB}" destId="{BD6E241F-187D-4CBE-BA74-5D8B8060045C}" srcOrd="1" destOrd="0" presId="urn:microsoft.com/office/officeart/2005/8/layout/cycle4"/>
    <dgm:cxn modelId="{5379CB23-B884-41C8-8DB0-58B1838D1754}" type="presParOf" srcId="{BD6E241F-187D-4CBE-BA74-5D8B8060045C}" destId="{CA205FB6-77AB-4EE2-AEE9-81147290AC73}" srcOrd="0" destOrd="0" presId="urn:microsoft.com/office/officeart/2005/8/layout/cycle4"/>
    <dgm:cxn modelId="{CBAADDF9-EDCC-451A-82DE-63F89C5ED525}" type="presParOf" srcId="{BD6E241F-187D-4CBE-BA74-5D8B8060045C}" destId="{F68C81F2-ACED-4B1A-B269-97C38CC9159C}" srcOrd="1" destOrd="0" presId="urn:microsoft.com/office/officeart/2005/8/layout/cycle4"/>
    <dgm:cxn modelId="{615AFE7E-15B5-45DB-8E26-E17E95018564}" type="presParOf" srcId="{BD6E241F-187D-4CBE-BA74-5D8B8060045C}" destId="{EF60C2D0-7842-4D54-A8D6-1464D9735771}" srcOrd="2" destOrd="0" presId="urn:microsoft.com/office/officeart/2005/8/layout/cycle4"/>
    <dgm:cxn modelId="{69A7DFAB-F810-4C27-AB93-DFE8D9FF9C8D}" type="presParOf" srcId="{BD6E241F-187D-4CBE-BA74-5D8B8060045C}" destId="{C7176426-C9DE-4E0D-8E12-B954596B2B97}" srcOrd="3" destOrd="0" presId="urn:microsoft.com/office/officeart/2005/8/layout/cycle4"/>
    <dgm:cxn modelId="{FF493390-2B61-4279-82E1-12D569BE47C9}" type="presParOf" srcId="{BD6E241F-187D-4CBE-BA74-5D8B8060045C}" destId="{551B2EE6-B506-404F-8F26-CAE5C502A7CD}" srcOrd="4" destOrd="0" presId="urn:microsoft.com/office/officeart/2005/8/layout/cycle4"/>
    <dgm:cxn modelId="{E2D0FE07-18B7-4F38-B427-43E2CF11DBEE}" type="presParOf" srcId="{461DABA8-2BED-42B3-897A-42082DA93BCB}" destId="{72D5345E-C724-42BF-B84D-7239E78F618D}" srcOrd="2" destOrd="0" presId="urn:microsoft.com/office/officeart/2005/8/layout/cycle4"/>
    <dgm:cxn modelId="{45425ACF-E82F-4F8B-A70E-78034BC6974A}" type="presParOf" srcId="{461DABA8-2BED-42B3-897A-42082DA93BCB}" destId="{E2EAB5A2-C3E5-4AA7-860C-841796712FAA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9CC4F2-78D2-454C-9EE3-77962E1517EC}">
      <dsp:nvSpPr>
        <dsp:cNvPr id="0" name=""/>
        <dsp:cNvSpPr/>
      </dsp:nvSpPr>
      <dsp:spPr>
        <a:xfrm>
          <a:off x="4440202" y="2153182"/>
          <a:ext cx="3166689" cy="23021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Más escuelas publicas</a:t>
          </a:r>
          <a:endParaRPr lang="es-E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Nuevas carreras  universitarias (UDC), UTB</a:t>
          </a:r>
          <a:endParaRPr lang="es-E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Red de servicios públicos</a:t>
          </a:r>
          <a:endParaRPr lang="es-E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El SENA</a:t>
          </a:r>
          <a:endParaRPr lang="es-E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Nuevos proyectos de vivienda (ICT)</a:t>
          </a:r>
          <a:endParaRPr lang="es-E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" sz="1200" kern="1200" dirty="0"/>
        </a:p>
      </dsp:txBody>
      <dsp:txXfrm>
        <a:off x="5440779" y="2779279"/>
        <a:ext cx="2115542" cy="1625440"/>
      </dsp:txXfrm>
    </dsp:sp>
    <dsp:sp modelId="{6C9B38DB-506C-4A4E-ABF0-42171A5BB86C}">
      <dsp:nvSpPr>
        <dsp:cNvPr id="0" name=""/>
        <dsp:cNvSpPr/>
      </dsp:nvSpPr>
      <dsp:spPr>
        <a:xfrm>
          <a:off x="948082" y="2160238"/>
          <a:ext cx="2965275" cy="23308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Crecimiento Poblacional (PEE y PEA)</a:t>
          </a:r>
          <a:endParaRPr lang="es-E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Migración campo – ciudad</a:t>
          </a:r>
          <a:endParaRPr lang="es-E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Expansión de la urbe: nuevos barrios</a:t>
          </a:r>
          <a:endParaRPr lang="es-ES" sz="1200" kern="1200" dirty="0"/>
        </a:p>
      </dsp:txBody>
      <dsp:txXfrm>
        <a:off x="999283" y="2794154"/>
        <a:ext cx="1973290" cy="1645742"/>
      </dsp:txXfrm>
    </dsp:sp>
    <dsp:sp modelId="{7FD4D88E-46CC-4170-8DCC-B7EC4AFF3F34}">
      <dsp:nvSpPr>
        <dsp:cNvPr id="0" name=""/>
        <dsp:cNvSpPr/>
      </dsp:nvSpPr>
      <dsp:spPr>
        <a:xfrm>
          <a:off x="4302896" y="-92895"/>
          <a:ext cx="3325028" cy="17970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Hegemonía de USA</a:t>
          </a:r>
          <a:endParaRPr lang="es-E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Frente Nacional</a:t>
          </a:r>
          <a:endParaRPr lang="es-E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Nueva concepción del desarrollo</a:t>
          </a:r>
          <a:endParaRPr lang="es-E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Cooperación Internacional</a:t>
          </a:r>
          <a:endParaRPr lang="es-E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Política educativa (sectorial)</a:t>
          </a:r>
          <a:endParaRPr lang="es-ES" sz="1400" kern="1200" dirty="0"/>
        </a:p>
      </dsp:txBody>
      <dsp:txXfrm>
        <a:off x="5339879" y="-53421"/>
        <a:ext cx="2248572" cy="1268807"/>
      </dsp:txXfrm>
    </dsp:sp>
    <dsp:sp modelId="{0F203113-65FB-468B-A372-6510283FA79D}">
      <dsp:nvSpPr>
        <dsp:cNvPr id="0" name=""/>
        <dsp:cNvSpPr/>
      </dsp:nvSpPr>
      <dsp:spPr>
        <a:xfrm>
          <a:off x="768205" y="-68819"/>
          <a:ext cx="3325028" cy="17970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Nuevos epicentros</a:t>
          </a:r>
          <a:endParaRPr lang="es-E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Acuerdo de Bretton Woods</a:t>
          </a:r>
          <a:endParaRPr lang="es-E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Cambio estructural </a:t>
          </a:r>
          <a:endParaRPr lang="es-E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Crecimiento económico (décadas del 50 y 60s): Puertos, Turismo, Industria, construcción, comercio</a:t>
          </a:r>
          <a:endParaRPr lang="es-E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Empleo y estabilidad laboral</a:t>
          </a:r>
          <a:endParaRPr lang="es-E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" sz="1200" kern="1200" dirty="0"/>
        </a:p>
      </dsp:txBody>
      <dsp:txXfrm>
        <a:off x="807679" y="-29345"/>
        <a:ext cx="2248572" cy="1268807"/>
      </dsp:txXfrm>
    </dsp:sp>
    <dsp:sp modelId="{CA205FB6-77AB-4EE2-AEE9-81147290AC73}">
      <dsp:nvSpPr>
        <dsp:cNvPr id="0" name=""/>
        <dsp:cNvSpPr/>
      </dsp:nvSpPr>
      <dsp:spPr>
        <a:xfrm>
          <a:off x="2305663" y="324042"/>
          <a:ext cx="1844038" cy="1816167"/>
        </a:xfrm>
        <a:prstGeom prst="pieWedge">
          <a:avLst/>
        </a:prstGeom>
        <a:solidFill>
          <a:schemeClr val="bg2">
            <a:lumMod val="50000"/>
            <a:alpha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 smtClean="0">
              <a:solidFill>
                <a:schemeClr val="tx1"/>
              </a:solidFill>
            </a:rPr>
            <a:t>ECONÓMICO</a:t>
          </a:r>
          <a:endParaRPr lang="es-ES" sz="1200" b="1" kern="1200" dirty="0">
            <a:solidFill>
              <a:schemeClr val="tx1"/>
            </a:solidFill>
          </a:endParaRPr>
        </a:p>
      </dsp:txBody>
      <dsp:txXfrm>
        <a:off x="2845769" y="855985"/>
        <a:ext cx="1303932" cy="1284224"/>
      </dsp:txXfrm>
    </dsp:sp>
    <dsp:sp modelId="{F68C81F2-ACED-4B1A-B269-97C38CC9159C}">
      <dsp:nvSpPr>
        <dsp:cNvPr id="0" name=""/>
        <dsp:cNvSpPr/>
      </dsp:nvSpPr>
      <dsp:spPr>
        <a:xfrm rot="5400000">
          <a:off x="4239356" y="334173"/>
          <a:ext cx="1858161" cy="1844038"/>
        </a:xfrm>
        <a:prstGeom prst="pieWedge">
          <a:avLst/>
        </a:prstGeom>
        <a:solidFill>
          <a:schemeClr val="bg2">
            <a:lumMod val="50000"/>
            <a:alpha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smtClean="0">
              <a:solidFill>
                <a:schemeClr val="tx1"/>
              </a:solidFill>
            </a:rPr>
            <a:t>Político</a:t>
          </a:r>
          <a:endParaRPr lang="es-ES" sz="2000" b="1" kern="1200" dirty="0">
            <a:solidFill>
              <a:schemeClr val="tx1"/>
            </a:solidFill>
          </a:endParaRPr>
        </a:p>
      </dsp:txBody>
      <dsp:txXfrm rot="-5400000">
        <a:off x="4246418" y="871355"/>
        <a:ext cx="1303932" cy="1313918"/>
      </dsp:txXfrm>
    </dsp:sp>
    <dsp:sp modelId="{EF60C2D0-7842-4D54-A8D6-1464D9735771}">
      <dsp:nvSpPr>
        <dsp:cNvPr id="0" name=""/>
        <dsp:cNvSpPr/>
      </dsp:nvSpPr>
      <dsp:spPr>
        <a:xfrm rot="10800000">
          <a:off x="4246418" y="2318221"/>
          <a:ext cx="1844038" cy="1816167"/>
        </a:xfrm>
        <a:prstGeom prst="pieWedge">
          <a:avLst/>
        </a:prstGeom>
        <a:solidFill>
          <a:schemeClr val="bg2">
            <a:lumMod val="50000"/>
            <a:alpha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b="1" kern="1200" dirty="0" smtClean="0">
              <a:solidFill>
                <a:schemeClr val="tx1"/>
              </a:solidFill>
            </a:rPr>
            <a:t>Social</a:t>
          </a:r>
          <a:endParaRPr lang="es-ES" sz="3200" b="1" kern="1200" dirty="0">
            <a:solidFill>
              <a:schemeClr val="tx1"/>
            </a:solidFill>
          </a:endParaRPr>
        </a:p>
      </dsp:txBody>
      <dsp:txXfrm rot="10800000">
        <a:off x="4246418" y="2318221"/>
        <a:ext cx="1303932" cy="1284224"/>
      </dsp:txXfrm>
    </dsp:sp>
    <dsp:sp modelId="{C7176426-C9DE-4E0D-8E12-B954596B2B97}">
      <dsp:nvSpPr>
        <dsp:cNvPr id="0" name=""/>
        <dsp:cNvSpPr/>
      </dsp:nvSpPr>
      <dsp:spPr>
        <a:xfrm rot="16200000">
          <a:off x="2290240" y="2304286"/>
          <a:ext cx="1816167" cy="1844038"/>
        </a:xfrm>
        <a:prstGeom prst="pieWedge">
          <a:avLst/>
        </a:prstGeom>
        <a:solidFill>
          <a:schemeClr val="bg2">
            <a:lumMod val="50000"/>
            <a:alpha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>
              <a:solidFill>
                <a:schemeClr val="tx1"/>
              </a:solidFill>
            </a:rPr>
            <a:t>Demográfico y urbano</a:t>
          </a:r>
          <a:endParaRPr lang="es-ES" sz="1400" b="1" kern="1200" dirty="0">
            <a:solidFill>
              <a:schemeClr val="tx1"/>
            </a:solidFill>
          </a:endParaRPr>
        </a:p>
      </dsp:txBody>
      <dsp:txXfrm rot="5400000">
        <a:off x="2816411" y="2318222"/>
        <a:ext cx="1303932" cy="1284224"/>
      </dsp:txXfrm>
    </dsp:sp>
    <dsp:sp modelId="{72D5345E-C724-42BF-B84D-7239E78F618D}">
      <dsp:nvSpPr>
        <dsp:cNvPr id="0" name=""/>
        <dsp:cNvSpPr/>
      </dsp:nvSpPr>
      <dsp:spPr>
        <a:xfrm>
          <a:off x="3858290" y="1849835"/>
          <a:ext cx="650180" cy="565374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EAB5A2-C3E5-4AA7-860C-841796712FAA}">
      <dsp:nvSpPr>
        <dsp:cNvPr id="0" name=""/>
        <dsp:cNvSpPr/>
      </dsp:nvSpPr>
      <dsp:spPr>
        <a:xfrm rot="10800000">
          <a:off x="3858290" y="2067287"/>
          <a:ext cx="650180" cy="565374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769AE9-3693-4090-82AF-DAD4766B16D9}">
      <dsp:nvSpPr>
        <dsp:cNvPr id="0" name=""/>
        <dsp:cNvSpPr/>
      </dsp:nvSpPr>
      <dsp:spPr>
        <a:xfrm>
          <a:off x="824612" y="23526"/>
          <a:ext cx="6220984" cy="454644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Una nueva concepción del desarrollo ( educativo)</a:t>
          </a:r>
          <a:endParaRPr lang="es-E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Misiones extranjeras y cooperación internacional </a:t>
          </a:r>
          <a:endParaRPr lang="es-ES" sz="12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Política educativa – Inversiones publicas</a:t>
          </a:r>
          <a:endParaRPr lang="es-E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Mayor cobertura publica en elemental y bachillerato (sesenta)</a:t>
          </a:r>
          <a:endParaRPr lang="es-E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Mayor oferta publica</a:t>
          </a:r>
          <a:endParaRPr lang="es-E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Una oferta publica de calidad (Liceo de Bolívar, SAS, Mercedes Abrego)</a:t>
          </a:r>
          <a:endParaRPr lang="es-E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En lo privado instituciones emblemáticas (la Esperanza, El </a:t>
          </a:r>
          <a:r>
            <a:rPr lang="es-ES" sz="1400" kern="1200" dirty="0" err="1" smtClean="0"/>
            <a:t>Biffi</a:t>
          </a:r>
          <a:r>
            <a:rPr lang="es-ES" sz="1400" kern="1200" dirty="0" smtClean="0"/>
            <a:t>, La Salle, León XIII, La presentación)</a:t>
          </a:r>
          <a:endParaRPr lang="es-E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Jornadas educativas completas (mañana y tarde)</a:t>
          </a:r>
          <a:endParaRPr lang="es-E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Escuela como espacio de socialización y construcción de valores (misa los domingos, desfiles de independencia)</a:t>
          </a:r>
          <a:endParaRPr lang="es-E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Aumento de la tasa de escolaridad </a:t>
          </a:r>
          <a:endParaRPr lang="es-E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Menos analfabetismo</a:t>
          </a:r>
          <a:endParaRPr lang="es-E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La mujeres: artes y oficios: secretariado, auxiliar contable, comercio</a:t>
          </a:r>
          <a:endParaRPr lang="es-E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El SENA y la empresa; nuevas carreras en la UDC; UTB</a:t>
          </a:r>
          <a:endParaRPr lang="es-E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Los hijos e hijas superaron el nivel educativo de los padres (matriz de transición e índice de movilidad social </a:t>
          </a:r>
          <a:r>
            <a:rPr lang="es-ES" sz="1400" kern="1200" dirty="0" smtClean="0">
              <a:hlinkClick xmlns:r="http://schemas.openxmlformats.org/officeDocument/2006/relationships" r:id="" action="ppaction://noaction"/>
            </a:rPr>
            <a:t>0.84</a:t>
          </a:r>
          <a:r>
            <a:rPr lang="es-ES" sz="1400" kern="1200" dirty="0" smtClean="0"/>
            <a:t>)</a:t>
          </a:r>
          <a:endParaRPr lang="es-ES" sz="1400" kern="1200" dirty="0"/>
        </a:p>
      </dsp:txBody>
      <dsp:txXfrm>
        <a:off x="929238" y="128152"/>
        <a:ext cx="6011732" cy="3362955"/>
      </dsp:txXfrm>
    </dsp:sp>
    <dsp:sp modelId="{BA166638-4B17-4F0A-9D34-B0C8AB69A71A}">
      <dsp:nvSpPr>
        <dsp:cNvPr id="0" name=""/>
        <dsp:cNvSpPr/>
      </dsp:nvSpPr>
      <dsp:spPr>
        <a:xfrm rot="10800000" flipH="1" flipV="1">
          <a:off x="2194537" y="4137936"/>
          <a:ext cx="4582780" cy="43203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i="1" kern="1200" dirty="0" smtClean="0">
              <a:solidFill>
                <a:schemeClr val="tx1"/>
              </a:solidFill>
            </a:rPr>
            <a:t>Expansión Educativa  en Cartagena</a:t>
          </a:r>
          <a:r>
            <a:rPr lang="es-ES" sz="2000" b="1" i="1" kern="1200" dirty="0" smtClean="0">
              <a:solidFill>
                <a:schemeClr val="tx1"/>
              </a:solidFill>
              <a:hlinkClick xmlns:r="http://schemas.openxmlformats.org/officeDocument/2006/relationships" r:id="" action="ppaction://noaction"/>
            </a:rPr>
            <a:t>.</a:t>
          </a:r>
          <a:r>
            <a:rPr lang="es-ES" sz="2000" b="1" i="1" kern="1200" dirty="0" smtClean="0">
              <a:solidFill>
                <a:schemeClr val="tx1"/>
              </a:solidFill>
            </a:rPr>
            <a:t> </a:t>
          </a:r>
          <a:endParaRPr lang="es-ES" sz="2000" kern="1200" dirty="0">
            <a:solidFill>
              <a:schemeClr val="tx1"/>
            </a:solidFill>
          </a:endParaRPr>
        </a:p>
      </dsp:txBody>
      <dsp:txXfrm rot="-10800000">
        <a:off x="2207191" y="4150590"/>
        <a:ext cx="4557472" cy="4067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9CC4F2-78D2-454C-9EE3-77962E1517EC}">
      <dsp:nvSpPr>
        <dsp:cNvPr id="0" name=""/>
        <dsp:cNvSpPr/>
      </dsp:nvSpPr>
      <dsp:spPr>
        <a:xfrm>
          <a:off x="3846903" y="2153182"/>
          <a:ext cx="3166689" cy="23021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Los entrevistados superaron el nivel educativo de sus padres.</a:t>
          </a:r>
          <a:endParaRPr lang="es-E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Los hijos de los entrevistados se hicieron en su mayoría profesionales.</a:t>
          </a:r>
          <a:endParaRPr lang="es-ES" sz="1400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" sz="1050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" sz="1050" kern="1200" dirty="0"/>
        </a:p>
      </dsp:txBody>
      <dsp:txXfrm>
        <a:off x="4847480" y="2779279"/>
        <a:ext cx="2115542" cy="1625440"/>
      </dsp:txXfrm>
    </dsp:sp>
    <dsp:sp modelId="{6C9B38DB-506C-4A4E-ABF0-42171A5BB86C}">
      <dsp:nvSpPr>
        <dsp:cNvPr id="0" name=""/>
        <dsp:cNvSpPr/>
      </dsp:nvSpPr>
      <dsp:spPr>
        <a:xfrm>
          <a:off x="354783" y="2160238"/>
          <a:ext cx="2965275" cy="23308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" sz="8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100" kern="1200" dirty="0" smtClean="0"/>
            <a:t>Acceso a la vivienda propia.</a:t>
          </a:r>
          <a:endParaRPr lang="es-E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100" kern="1200" dirty="0" smtClean="0"/>
            <a:t>Construcción de nuevos barrios en zonas periféricas ICT)</a:t>
          </a:r>
          <a:endParaRPr lang="es-E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100" kern="1200" dirty="0" smtClean="0"/>
            <a:t>Empresas que apoyan la compra de vivienda (Colpuertos, Ecopetrol, la Armada Nacional, La Policía) </a:t>
          </a:r>
          <a:endParaRPr lang="es-ES" sz="1100" kern="1200" dirty="0"/>
        </a:p>
      </dsp:txBody>
      <dsp:txXfrm>
        <a:off x="405984" y="2794154"/>
        <a:ext cx="1973290" cy="1645742"/>
      </dsp:txXfrm>
    </dsp:sp>
    <dsp:sp modelId="{7FD4D88E-46CC-4170-8DCC-B7EC4AFF3F34}">
      <dsp:nvSpPr>
        <dsp:cNvPr id="0" name=""/>
        <dsp:cNvSpPr/>
      </dsp:nvSpPr>
      <dsp:spPr>
        <a:xfrm>
          <a:off x="3580154" y="-68819"/>
          <a:ext cx="3525175" cy="17970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Redes sociales creadas en la escuela, barrio, universidad</a:t>
          </a:r>
          <a:endParaRPr lang="es-E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Familiares (lazos fuertes)</a:t>
          </a:r>
          <a:endParaRPr lang="es-E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Amigos y conocidos (lazos débiles)</a:t>
          </a:r>
          <a:endParaRPr lang="es-E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Contactos</a:t>
          </a:r>
          <a:endParaRPr lang="es-ES" sz="1400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" sz="1050" kern="1200" dirty="0"/>
        </a:p>
      </dsp:txBody>
      <dsp:txXfrm>
        <a:off x="4677181" y="-29345"/>
        <a:ext cx="2388675" cy="1268807"/>
      </dsp:txXfrm>
    </dsp:sp>
    <dsp:sp modelId="{0F203113-65FB-468B-A372-6510283FA79D}">
      <dsp:nvSpPr>
        <dsp:cNvPr id="0" name=""/>
        <dsp:cNvSpPr/>
      </dsp:nvSpPr>
      <dsp:spPr>
        <a:xfrm>
          <a:off x="153400" y="40150"/>
          <a:ext cx="3325028" cy="17970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Tamaño del hogar, </a:t>
          </a:r>
          <a:r>
            <a:rPr lang="es-ES" sz="1200" b="1" kern="1200" dirty="0" smtClean="0">
              <a:solidFill>
                <a:schemeClr val="bg2">
                  <a:lumMod val="25000"/>
                </a:schemeClr>
              </a:solidFill>
            </a:rPr>
            <a:t>sacrificio</a:t>
          </a:r>
          <a:r>
            <a:rPr lang="es-ES" sz="1200" kern="1200" dirty="0" smtClean="0"/>
            <a:t> de hermanos </a:t>
          </a:r>
          <a:r>
            <a:rPr lang="es-ES" sz="1050" kern="1200" dirty="0" smtClean="0"/>
            <a:t>mayores</a:t>
          </a:r>
          <a:endParaRPr lang="es-E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Recursos económicos iniciales</a:t>
          </a:r>
          <a:endParaRPr lang="es-E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b="1" kern="1200" dirty="0" smtClean="0">
              <a:solidFill>
                <a:schemeClr val="bg2">
                  <a:lumMod val="25000"/>
                </a:schemeClr>
              </a:solidFill>
            </a:rPr>
            <a:t>Ausencia</a:t>
          </a:r>
          <a:r>
            <a:rPr lang="es-ES" sz="1200" kern="1200" dirty="0" smtClean="0"/>
            <a:t> de escuelas de secundaria  en zonas rurales</a:t>
          </a:r>
          <a:endParaRPr lang="es-E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Apoyo de tios, tías y abuelos (maternos)</a:t>
          </a:r>
          <a:endParaRPr lang="es-ES" sz="1200" kern="1200" dirty="0"/>
        </a:p>
      </dsp:txBody>
      <dsp:txXfrm>
        <a:off x="192874" y="79624"/>
        <a:ext cx="2248572" cy="1268807"/>
      </dsp:txXfrm>
    </dsp:sp>
    <dsp:sp modelId="{CA205FB6-77AB-4EE2-AEE9-81147290AC73}">
      <dsp:nvSpPr>
        <dsp:cNvPr id="0" name=""/>
        <dsp:cNvSpPr/>
      </dsp:nvSpPr>
      <dsp:spPr>
        <a:xfrm>
          <a:off x="1733042" y="348108"/>
          <a:ext cx="1844038" cy="1816167"/>
        </a:xfrm>
        <a:prstGeom prst="pieWedge">
          <a:avLst/>
        </a:prstGeom>
        <a:solidFill>
          <a:schemeClr val="bg2">
            <a:lumMod val="50000"/>
            <a:alpha val="74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ACCESO A LA EDUCACION</a:t>
          </a:r>
          <a:endParaRPr lang="es-ES" sz="1200" kern="1200" dirty="0">
            <a:solidFill>
              <a:schemeClr val="tx1"/>
            </a:solidFill>
          </a:endParaRPr>
        </a:p>
      </dsp:txBody>
      <dsp:txXfrm>
        <a:off x="2273148" y="880051"/>
        <a:ext cx="1303932" cy="1284224"/>
      </dsp:txXfrm>
    </dsp:sp>
    <dsp:sp modelId="{F68C81F2-ACED-4B1A-B269-97C38CC9159C}">
      <dsp:nvSpPr>
        <dsp:cNvPr id="0" name=""/>
        <dsp:cNvSpPr/>
      </dsp:nvSpPr>
      <dsp:spPr>
        <a:xfrm rot="5400000">
          <a:off x="3696094" y="334173"/>
          <a:ext cx="1858161" cy="1844038"/>
        </a:xfrm>
        <a:prstGeom prst="pieWedge">
          <a:avLst/>
        </a:prstGeom>
        <a:solidFill>
          <a:schemeClr val="bg2">
            <a:lumMod val="50000"/>
            <a:alpha val="74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ACCESO A LO LABORAL</a:t>
          </a:r>
          <a:endParaRPr lang="es-ES" sz="1200" kern="1200" dirty="0">
            <a:solidFill>
              <a:schemeClr val="tx1"/>
            </a:solidFill>
          </a:endParaRPr>
        </a:p>
      </dsp:txBody>
      <dsp:txXfrm rot="-5400000">
        <a:off x="3703156" y="871355"/>
        <a:ext cx="1303932" cy="1313918"/>
      </dsp:txXfrm>
    </dsp:sp>
    <dsp:sp modelId="{EF60C2D0-7842-4D54-A8D6-1464D9735771}">
      <dsp:nvSpPr>
        <dsp:cNvPr id="0" name=""/>
        <dsp:cNvSpPr/>
      </dsp:nvSpPr>
      <dsp:spPr>
        <a:xfrm rot="10800000">
          <a:off x="3703155" y="2318221"/>
          <a:ext cx="1844038" cy="1816167"/>
        </a:xfrm>
        <a:prstGeom prst="pieWedge">
          <a:avLst/>
        </a:prstGeom>
        <a:solidFill>
          <a:schemeClr val="bg2">
            <a:lumMod val="50000"/>
            <a:alpha val="74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solidFill>
                <a:schemeClr val="tx1"/>
              </a:solidFill>
            </a:rPr>
            <a:t>Social</a:t>
          </a:r>
          <a:endParaRPr lang="es-ES" sz="1800" kern="1200" dirty="0">
            <a:solidFill>
              <a:schemeClr val="tx1"/>
            </a:solidFill>
          </a:endParaRPr>
        </a:p>
      </dsp:txBody>
      <dsp:txXfrm rot="10800000">
        <a:off x="3703155" y="2318221"/>
        <a:ext cx="1303932" cy="1284224"/>
      </dsp:txXfrm>
    </dsp:sp>
    <dsp:sp modelId="{C7176426-C9DE-4E0D-8E12-B954596B2B97}">
      <dsp:nvSpPr>
        <dsp:cNvPr id="0" name=""/>
        <dsp:cNvSpPr/>
      </dsp:nvSpPr>
      <dsp:spPr>
        <a:xfrm rot="16200000">
          <a:off x="1746978" y="2304286"/>
          <a:ext cx="1816167" cy="1844038"/>
        </a:xfrm>
        <a:prstGeom prst="pieWedge">
          <a:avLst/>
        </a:prstGeom>
        <a:solidFill>
          <a:schemeClr val="bg2">
            <a:lumMod val="50000"/>
            <a:alpha val="74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MOVILIDAD GEOGRAFICA</a:t>
          </a:r>
          <a:endParaRPr lang="es-ES" sz="1200" kern="1200" dirty="0">
            <a:solidFill>
              <a:schemeClr val="tx1"/>
            </a:solidFill>
          </a:endParaRPr>
        </a:p>
      </dsp:txBody>
      <dsp:txXfrm rot="5400000">
        <a:off x="2273149" y="2318222"/>
        <a:ext cx="1303932" cy="1284224"/>
      </dsp:txXfrm>
    </dsp:sp>
    <dsp:sp modelId="{72D5345E-C724-42BF-B84D-7239E78F618D}">
      <dsp:nvSpPr>
        <dsp:cNvPr id="0" name=""/>
        <dsp:cNvSpPr/>
      </dsp:nvSpPr>
      <dsp:spPr>
        <a:xfrm>
          <a:off x="3315028" y="1836204"/>
          <a:ext cx="650180" cy="592636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EAB5A2-C3E5-4AA7-860C-841796712FAA}">
      <dsp:nvSpPr>
        <dsp:cNvPr id="0" name=""/>
        <dsp:cNvSpPr/>
      </dsp:nvSpPr>
      <dsp:spPr>
        <a:xfrm rot="10800000">
          <a:off x="3315028" y="2067287"/>
          <a:ext cx="650180" cy="565374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ES" altLang="es-MX" smtClean="0"/>
          </a:p>
        </p:txBody>
      </p:sp>
      <p:sp>
        <p:nvSpPr>
          <p:cNvPr id="3584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84B9DD84-8945-4C14-B377-78D481F2CBC2}" type="slidenum">
              <a:rPr lang="es-ES" altLang="es-MX" sz="1200"/>
              <a:pPr eaLnBrk="1" hangingPunct="1"/>
              <a:t>10</a:t>
            </a:fld>
            <a:endParaRPr lang="es-ES" altLang="es-MX" sz="1200"/>
          </a:p>
        </p:txBody>
      </p:sp>
    </p:spTree>
    <p:extLst>
      <p:ext uri="{BB962C8B-B14F-4D97-AF65-F5344CB8AC3E}">
        <p14:creationId xmlns:p14="http://schemas.microsoft.com/office/powerpoint/2010/main" val="21345434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ES" altLang="es-MX" smtClean="0"/>
          </a:p>
        </p:txBody>
      </p:sp>
      <p:sp>
        <p:nvSpPr>
          <p:cNvPr id="3686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94801E21-4B5A-48BB-99B6-27D557F159BA}" type="slidenum">
              <a:rPr lang="es-ES" altLang="es-MX" sz="1200"/>
              <a:pPr eaLnBrk="1" hangingPunct="1"/>
              <a:t>12</a:t>
            </a:fld>
            <a:endParaRPr lang="es-ES" altLang="es-MX" sz="1200"/>
          </a:p>
        </p:txBody>
      </p:sp>
    </p:spTree>
    <p:extLst>
      <p:ext uri="{BB962C8B-B14F-4D97-AF65-F5344CB8AC3E}">
        <p14:creationId xmlns:p14="http://schemas.microsoft.com/office/powerpoint/2010/main" val="5052781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174995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203039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257301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783754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849272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Título"/>
          <p:cNvSpPr>
            <a:spLocks noGrp="1"/>
          </p:cNvSpPr>
          <p:nvPr>
            <p:ph type="title"/>
          </p:nvPr>
        </p:nvSpPr>
        <p:spPr>
          <a:xfrm>
            <a:off x="301752" y="342900"/>
            <a:ext cx="8686800" cy="63093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04800" y="1200150"/>
            <a:ext cx="4191000" cy="35433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343400" cy="35433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10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2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DF052E-B37B-4960-9402-CE7B392000DE}" type="slidenum">
              <a:rPr lang="en-US" altLang="es-MX"/>
              <a:pPr/>
              <a:t>‹Nº›</a:t>
            </a:fld>
            <a:endParaRPr lang="en-US" altLang="es-MX"/>
          </a:p>
        </p:txBody>
      </p:sp>
    </p:spTree>
    <p:extLst>
      <p:ext uri="{BB962C8B-B14F-4D97-AF65-F5344CB8AC3E}">
        <p14:creationId xmlns:p14="http://schemas.microsoft.com/office/powerpoint/2010/main" val="3185554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27" name="26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18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581400" y="57150"/>
            <a:ext cx="2895600" cy="216694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1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1" y="4855369"/>
            <a:ext cx="758825" cy="185738"/>
          </a:xfrm>
        </p:spPr>
        <p:txBody>
          <a:bodyPr/>
          <a:lstStyle>
            <a:lvl1pPr>
              <a:defRPr/>
            </a:lvl1pPr>
          </a:lstStyle>
          <a:p>
            <a:fld id="{12360380-BD79-4A22-AD26-F6B893040DF8}" type="slidenum">
              <a:rPr lang="en-US" altLang="es-MX"/>
              <a:pPr/>
              <a:t>‹Nº›</a:t>
            </a:fld>
            <a:endParaRPr lang="en-US" altLang="es-MX"/>
          </a:p>
        </p:txBody>
      </p:sp>
    </p:spTree>
    <p:extLst>
      <p:ext uri="{BB962C8B-B14F-4D97-AF65-F5344CB8AC3E}">
        <p14:creationId xmlns:p14="http://schemas.microsoft.com/office/powerpoint/2010/main" val="2435842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1pPr>
            <a:lvl2pPr lvl="1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2pPr>
            <a:lvl3pPr lvl="2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3pPr>
            <a:lvl4pPr lvl="3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4pPr>
            <a:lvl5pPr lvl="4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5pPr>
            <a:lvl6pPr lvl="5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6pPr>
            <a:lvl7pPr lvl="6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7pPr>
            <a:lvl8pPr lvl="7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8pPr>
            <a:lvl9pPr lvl="8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60" r:id="rId11"/>
    <p:sldLayoutId id="2147483661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0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44748" y="150599"/>
            <a:ext cx="576850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tabLst>
                <a:tab pos="2700338" algn="ctr"/>
                <a:tab pos="5400675" algn="r"/>
              </a:tabLst>
              <a:defRPr/>
            </a:pPr>
            <a:r>
              <a:rPr lang="es-CO" sz="2400" b="1" dirty="0">
                <a:latin typeface="Calibri" panose="020F0502020204030204" pitchFamily="34" charset="0"/>
              </a:rPr>
              <a:t>Educación</a:t>
            </a:r>
            <a:r>
              <a:rPr lang="pt-BR" sz="2400" b="1" dirty="0">
                <a:latin typeface="Calibri" panose="020F0502020204030204" pitchFamily="34" charset="0"/>
              </a:rPr>
              <a:t> y Movilidad Social </a:t>
            </a:r>
            <a:r>
              <a:rPr lang="pt-BR" sz="2400" b="1" dirty="0" err="1">
                <a:latin typeface="Calibri" panose="020F0502020204030204" pitchFamily="34" charset="0"/>
              </a:rPr>
              <a:t>en</a:t>
            </a:r>
            <a:r>
              <a:rPr lang="pt-BR" sz="2400" b="1" dirty="0">
                <a:latin typeface="Calibri" panose="020F0502020204030204" pitchFamily="34" charset="0"/>
              </a:rPr>
              <a:t> Cartagena entre 1950 y 1976</a:t>
            </a:r>
            <a:endParaRPr lang="pt-BR" sz="2000" dirty="0">
              <a:latin typeface="Calibri" panose="020F050202020403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55574" y="2896292"/>
            <a:ext cx="648835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altLang="es-MX" sz="2000" dirty="0" smtClean="0">
                <a:latin typeface="Calibri" panose="020F0502020204030204" pitchFamily="34" charset="0"/>
              </a:rPr>
              <a:t>Autor: William </a:t>
            </a:r>
            <a:r>
              <a:rPr lang="pt-BR" altLang="es-MX" sz="2000" dirty="0">
                <a:latin typeface="Calibri" panose="020F0502020204030204" pitchFamily="34" charset="0"/>
              </a:rPr>
              <a:t>Arellano </a:t>
            </a:r>
            <a:r>
              <a:rPr lang="pt-BR" altLang="es-MX" sz="2000" dirty="0" smtClean="0">
                <a:latin typeface="Calibri" panose="020F0502020204030204" pitchFamily="34" charset="0"/>
              </a:rPr>
              <a:t>Cartagena, PhD</a:t>
            </a:r>
          </a:p>
          <a:p>
            <a:pPr algn="ctr"/>
            <a:r>
              <a:rPr lang="pt-BR" altLang="es-MX" sz="1800" dirty="0" smtClean="0">
                <a:latin typeface="Calibri" panose="020F0502020204030204" pitchFamily="34" charset="0"/>
              </a:rPr>
              <a:t>Decano Facultad de Educación y Director Observatorio de Educación de Cartagena</a:t>
            </a:r>
          </a:p>
        </p:txBody>
      </p:sp>
      <p:sp>
        <p:nvSpPr>
          <p:cNvPr id="4" name="Rectángulo 3"/>
          <p:cNvSpPr/>
          <p:nvPr/>
        </p:nvSpPr>
        <p:spPr>
          <a:xfrm>
            <a:off x="544748" y="1276913"/>
            <a:ext cx="640080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000" dirty="0">
                <a:latin typeface="Calibri" panose="020F0502020204030204" pitchFamily="34" charset="0"/>
              </a:rPr>
              <a:t>“EDUCACIÓN Y MOVILIDAD SOCIAL, la encrucijada de Colombia, responsabilidad de todos y  desafío neurálgico para la paz”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68853" y="-85302"/>
            <a:ext cx="6515100" cy="630936"/>
          </a:xfrm>
        </p:spPr>
        <p:txBody>
          <a:bodyPr/>
          <a:lstStyle/>
          <a:p>
            <a:pPr algn="ctr">
              <a:defRPr/>
            </a:pPr>
            <a:r>
              <a:rPr lang="es-ES" dirty="0" smtClean="0"/>
              <a:t>Contexto</a:t>
            </a:r>
            <a:endParaRPr lang="es-ES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639769350"/>
              </p:ext>
            </p:extLst>
          </p:nvPr>
        </p:nvGraphicFramePr>
        <p:xfrm>
          <a:off x="-244738" y="545634"/>
          <a:ext cx="8366762" cy="44824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0242" name="Picture 2" descr="Universidad TecnolÃ³gica de BolÃ­var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0352" y="88998"/>
            <a:ext cx="1527586" cy="753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4852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9080" y="0"/>
            <a:ext cx="6137672" cy="594122"/>
          </a:xfrm>
        </p:spPr>
        <p:txBody>
          <a:bodyPr/>
          <a:lstStyle/>
          <a:p>
            <a:pPr algn="ctr">
              <a:defRPr/>
            </a:pPr>
            <a:r>
              <a:rPr lang="es-ES" sz="2400" dirty="0" smtClean="0">
                <a:solidFill>
                  <a:schemeClr val="tx1"/>
                </a:solidFill>
              </a:rPr>
              <a:t>RESULTADOS</a:t>
            </a:r>
            <a:endParaRPr lang="es-ES" sz="2400" dirty="0">
              <a:solidFill>
                <a:schemeClr val="tx1"/>
              </a:solidFill>
            </a:endParaRPr>
          </a:p>
        </p:txBody>
      </p:sp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3179815788"/>
              </p:ext>
            </p:extLst>
          </p:nvPr>
        </p:nvGraphicFramePr>
        <p:xfrm>
          <a:off x="83153" y="465515"/>
          <a:ext cx="9222212" cy="45699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Universidad TecnolÃ³gica de BolÃ­va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0352" y="88998"/>
            <a:ext cx="1527586" cy="753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089400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-341152" y="-146892"/>
            <a:ext cx="6515100" cy="630936"/>
          </a:xfrm>
        </p:spPr>
        <p:txBody>
          <a:bodyPr/>
          <a:lstStyle/>
          <a:p>
            <a:pPr algn="ctr">
              <a:defRPr/>
            </a:pPr>
            <a:r>
              <a:rPr lang="es-ES" dirty="0" smtClean="0"/>
              <a:t>RESULTADOS</a:t>
            </a:r>
            <a:endParaRPr lang="es-ES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360592027"/>
              </p:ext>
            </p:extLst>
          </p:nvPr>
        </p:nvGraphicFramePr>
        <p:xfrm>
          <a:off x="508298" y="438850"/>
          <a:ext cx="7280237" cy="44824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20484" name="3 Grupo"/>
          <p:cNvGrpSpPr>
            <a:grpSpLocks/>
          </p:cNvGrpSpPr>
          <p:nvPr/>
        </p:nvGrpSpPr>
        <p:grpSpPr bwMode="auto">
          <a:xfrm>
            <a:off x="2681288" y="2356248"/>
            <a:ext cx="3726656" cy="377428"/>
            <a:chOff x="1080121" y="5589237"/>
            <a:chExt cx="6110374" cy="503685"/>
          </a:xfrm>
        </p:grpSpPr>
        <p:sp>
          <p:nvSpPr>
            <p:cNvPr id="6" name="5 Rectángulo redondeado"/>
            <p:cNvSpPr/>
            <p:nvPr/>
          </p:nvSpPr>
          <p:spPr>
            <a:xfrm rot="10800000" flipH="1" flipV="1">
              <a:off x="1080121" y="5589237"/>
              <a:ext cx="6110374" cy="43218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6 Rectángulo"/>
            <p:cNvSpPr/>
            <p:nvPr/>
          </p:nvSpPr>
          <p:spPr>
            <a:xfrm>
              <a:off x="1087930" y="5597181"/>
              <a:ext cx="6094756" cy="49574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40005" tIns="26670" rIns="40005" bIns="26670" spcCol="1270" anchor="ctr"/>
            <a:lstStyle/>
            <a:p>
              <a:pPr algn="ctr" defTabSz="9334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b="1" i="1" dirty="0">
                  <a:solidFill>
                    <a:schemeClr val="tx1"/>
                  </a:solidFill>
                </a:rPr>
                <a:t>FAMILIA Y MOVILIDAD SOCIAL</a:t>
              </a:r>
              <a:r>
                <a:rPr lang="es-ES" b="1" i="1" dirty="0">
                  <a:solidFill>
                    <a:schemeClr val="tx1"/>
                  </a:solidFill>
                  <a:hlinkClick r:id="" action="ppaction://noaction"/>
                </a:rPr>
                <a:t>.</a:t>
              </a:r>
              <a:endParaRPr lang="es-ES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26735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94235" y="-74544"/>
            <a:ext cx="6137672" cy="789385"/>
          </a:xfrm>
        </p:spPr>
        <p:txBody>
          <a:bodyPr/>
          <a:lstStyle/>
          <a:p>
            <a:pPr algn="ctr">
              <a:defRPr/>
            </a:pPr>
            <a:r>
              <a:rPr lang="es-ES" dirty="0" smtClean="0">
                <a:solidFill>
                  <a:schemeClr val="tx1"/>
                </a:solidFill>
              </a:rPr>
              <a:t>Conclusiones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21507" name="2 Marcador de contenido"/>
          <p:cNvSpPr>
            <a:spLocks noGrp="1"/>
          </p:cNvSpPr>
          <p:nvPr>
            <p:ph sz="half" idx="1"/>
          </p:nvPr>
        </p:nvSpPr>
        <p:spPr>
          <a:xfrm>
            <a:off x="516367" y="570155"/>
            <a:ext cx="8165054" cy="4269736"/>
          </a:xfrm>
        </p:spPr>
        <p:txBody>
          <a:bodyPr/>
          <a:lstStyle/>
          <a:p>
            <a:pPr marL="198835" indent="-198835" algn="just">
              <a:buFont typeface="Wingdings 2" panose="05020102010507070707" pitchFamily="18" charset="2"/>
              <a:buChar char=""/>
              <a:defRPr/>
            </a:pPr>
            <a:endParaRPr lang="es-ES" sz="1100" dirty="0"/>
          </a:p>
          <a:p>
            <a:pPr marL="171450" indent="-171450" algn="just">
              <a:buFont typeface="Arial" panose="020B0604020202020204" pitchFamily="34" charset="0"/>
              <a:buChar char="•"/>
              <a:defRPr/>
            </a:pPr>
            <a:r>
              <a:rPr lang="es-ES" sz="1400" dirty="0">
                <a:latin typeface="Calibri" panose="020F0502020204030204" pitchFamily="34" charset="0"/>
              </a:rPr>
              <a:t>Después de 1950 Cartagena reactivó su economía (puertos, turismo, construcción, industria). Nuevas oportunidades empleo. </a:t>
            </a:r>
          </a:p>
          <a:p>
            <a:pPr marL="171450" indent="-171450" algn="just">
              <a:buFont typeface="Arial" panose="020B0604020202020204" pitchFamily="34" charset="0"/>
              <a:buChar char="•"/>
              <a:defRPr/>
            </a:pPr>
            <a:r>
              <a:rPr lang="es-ES" sz="1400" dirty="0" smtClean="0">
                <a:latin typeface="Calibri" panose="020F0502020204030204" pitchFamily="34" charset="0"/>
              </a:rPr>
              <a:t>Las </a:t>
            </a:r>
            <a:r>
              <a:rPr lang="es-ES" sz="1400" dirty="0">
                <a:latin typeface="Calibri" panose="020F0502020204030204" pitchFamily="34" charset="0"/>
              </a:rPr>
              <a:t>mayores inversiones del sector oficial en las escuelas de secundaria, una mayor oferta educativa privada primaria, una mayor articulación de la educación con las necesidades del sector productivo (SENA, UDC y CUTB).</a:t>
            </a:r>
          </a:p>
          <a:p>
            <a:pPr marL="171450" indent="-171450" algn="just">
              <a:buFont typeface="Arial" panose="020B0604020202020204" pitchFamily="34" charset="0"/>
              <a:buChar char="•"/>
              <a:defRPr/>
            </a:pPr>
            <a:r>
              <a:rPr lang="es-ES" sz="1400" dirty="0" smtClean="0">
                <a:latin typeface="Calibri" panose="020F0502020204030204" pitchFamily="34" charset="0"/>
              </a:rPr>
              <a:t>Los </a:t>
            </a:r>
            <a:r>
              <a:rPr lang="es-ES" sz="1400" dirty="0">
                <a:latin typeface="Calibri" panose="020F0502020204030204" pitchFamily="34" charset="0"/>
              </a:rPr>
              <a:t>hijos e hijas de obreros, campesinos, empleados y comerciante educados entre 1950 y 1975, alcanzaron mayores niveles educativos que sus padres. </a:t>
            </a:r>
            <a:r>
              <a:rPr lang="es-ES" sz="1400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Movilidad Educativa</a:t>
            </a:r>
            <a:r>
              <a:rPr lang="es-ES" sz="1400" dirty="0">
                <a:latin typeface="Calibri" panose="020F0502020204030204" pitchFamily="34" charset="0"/>
              </a:rPr>
              <a:t>.</a:t>
            </a:r>
          </a:p>
          <a:p>
            <a:pPr marL="171450" indent="-171450" algn="just">
              <a:buFont typeface="Arial" panose="020B0604020202020204" pitchFamily="34" charset="0"/>
              <a:buChar char="•"/>
              <a:defRPr/>
            </a:pPr>
            <a:r>
              <a:rPr lang="es-ES" sz="1400" dirty="0" smtClean="0">
                <a:latin typeface="Calibri" panose="020F0502020204030204" pitchFamily="34" charset="0"/>
              </a:rPr>
              <a:t>Las </a:t>
            </a:r>
            <a:r>
              <a:rPr lang="es-ES" sz="1400" dirty="0">
                <a:latin typeface="Calibri" panose="020F0502020204030204" pitchFamily="34" charset="0"/>
              </a:rPr>
              <a:t>oportunidades de movilidad social estaban vinculados:</a:t>
            </a:r>
          </a:p>
          <a:p>
            <a:pPr marL="471487" lvl="1" indent="-171450" algn="just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es-ES" sz="1600" dirty="0">
                <a:latin typeface="Calibri" panose="020F0502020204030204" pitchFamily="34" charset="0"/>
              </a:rPr>
              <a:t>Nivel educativo alcanzado (bachilleres, técnicos y </a:t>
            </a:r>
            <a:r>
              <a:rPr lang="es-ES" sz="1600" dirty="0" smtClean="0">
                <a:latin typeface="Calibri" panose="020F0502020204030204" pitchFamily="34" charset="0"/>
              </a:rPr>
              <a:t>profesionales)</a:t>
            </a:r>
          </a:p>
          <a:p>
            <a:pPr marL="471487" lvl="1" indent="-171450" algn="just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es-ES" sz="1600" b="1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Número </a:t>
            </a:r>
            <a:r>
              <a:rPr lang="es-ES" sz="1600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de hermanos </a:t>
            </a:r>
            <a:r>
              <a:rPr lang="es-ES" sz="1600" dirty="0">
                <a:latin typeface="Calibri" panose="020F0502020204030204" pitchFamily="34" charset="0"/>
              </a:rPr>
              <a:t>(tamaño del hogar)</a:t>
            </a:r>
          </a:p>
          <a:p>
            <a:pPr marL="471487" lvl="1" indent="-171450" algn="just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es-ES" sz="1600" dirty="0">
                <a:latin typeface="Calibri" panose="020F0502020204030204" pitchFamily="34" charset="0"/>
              </a:rPr>
              <a:t>Apoyo de la </a:t>
            </a:r>
            <a:r>
              <a:rPr lang="es-ES" sz="1600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familia extensa  </a:t>
            </a:r>
            <a:r>
              <a:rPr lang="es-ES" sz="1600" dirty="0">
                <a:latin typeface="Calibri" panose="020F0502020204030204" pitchFamily="34" charset="0"/>
              </a:rPr>
              <a:t>(en lo educativo y laboral)</a:t>
            </a:r>
          </a:p>
          <a:p>
            <a:pPr marL="471487" lvl="1" indent="-171450" algn="just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es-ES" sz="1400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Redes sociales </a:t>
            </a:r>
            <a:r>
              <a:rPr lang="es-ES" sz="1400" dirty="0">
                <a:latin typeface="Calibri" panose="020F0502020204030204" pitchFamily="34" charset="0"/>
              </a:rPr>
              <a:t>de los individuos  (escuela, barrio, universidad)</a:t>
            </a:r>
          </a:p>
          <a:p>
            <a:pPr marL="471487" lvl="1" indent="-171450" algn="just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es-ES" sz="1400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</a:rPr>
              <a:t>Empleo</a:t>
            </a:r>
            <a:r>
              <a:rPr lang="es-ES" sz="1400" dirty="0">
                <a:latin typeface="Calibri" panose="020F0502020204030204" pitchFamily="34" charset="0"/>
              </a:rPr>
              <a:t> (beneficios sociales derivadas del contrato)</a:t>
            </a:r>
          </a:p>
        </p:txBody>
      </p:sp>
    </p:spTree>
    <p:extLst>
      <p:ext uri="{BB962C8B-B14F-4D97-AF65-F5344CB8AC3E}">
        <p14:creationId xmlns:p14="http://schemas.microsoft.com/office/powerpoint/2010/main" val="120488286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3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anose="05020102010507070707" pitchFamily="18" charset="2"/>
              <a:buNone/>
            </a:pPr>
            <a:endParaRPr lang="es-ES" altLang="es-MX" smtClean="0"/>
          </a:p>
          <a:p>
            <a:pPr>
              <a:buFont typeface="Wingdings 2" panose="05020102010507070707" pitchFamily="18" charset="2"/>
              <a:buNone/>
            </a:pPr>
            <a:endParaRPr lang="es-ES" altLang="es-MX" smtClean="0"/>
          </a:p>
          <a:p>
            <a:pPr algn="ctr">
              <a:buFont typeface="Wingdings 2" panose="05020102010507070707" pitchFamily="18" charset="2"/>
              <a:buNone/>
            </a:pPr>
            <a:r>
              <a:rPr lang="es-ES" altLang="es-MX" sz="4050"/>
              <a:t>¡Gracias!</a:t>
            </a:r>
          </a:p>
        </p:txBody>
      </p:sp>
    </p:spTree>
    <p:extLst>
      <p:ext uri="{BB962C8B-B14F-4D97-AF65-F5344CB8AC3E}">
        <p14:creationId xmlns:p14="http://schemas.microsoft.com/office/powerpoint/2010/main" val="190107949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03714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254868" y="340468"/>
            <a:ext cx="46303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latin typeface="Calibri" panose="020F0502020204030204" pitchFamily="34" charset="0"/>
              </a:rPr>
              <a:t>Temas a tratar:</a:t>
            </a:r>
            <a:endParaRPr lang="es-MX" sz="2800" dirty="0">
              <a:latin typeface="Calibri" panose="020F050202020403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87939" y="1192176"/>
            <a:ext cx="7179013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eaLnBrk="1" hangingPunct="1">
              <a:buFont typeface="Arial" panose="020B0604020202020204" pitchFamily="34" charset="0"/>
              <a:buChar char="•"/>
            </a:pPr>
            <a:r>
              <a:rPr lang="es-ES" altLang="es-MX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¿Vacíos que condujeron a plantear el problema</a:t>
            </a:r>
            <a:r>
              <a:rPr lang="es-ES" altLang="es-MX" sz="20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</a:pPr>
            <a:endParaRPr lang="es-ES" altLang="es-MX" sz="2000" dirty="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altLang="es-MX" sz="20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¿</a:t>
            </a:r>
            <a:r>
              <a:rPr lang="es-ES" altLang="es-MX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Cuáles fueron los cambios en los indicadores educativos</a:t>
            </a:r>
            <a:r>
              <a:rPr lang="es-ES" altLang="es-MX" sz="20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endParaRPr lang="es-ES" altLang="es-MX" sz="2000" dirty="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altLang="es-MX" sz="20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Principales Referentes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altLang="es-MX" sz="2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altLang="es-MX" sz="20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Contexto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altLang="es-MX" sz="2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altLang="es-MX" sz="20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Resultados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altLang="es-MX" sz="2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altLang="es-MX" sz="20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Conclusiones</a:t>
            </a:r>
            <a:endParaRPr lang="es-ES" altLang="es-MX" sz="2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alt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eaLnBrk="1" hangingPunct="1">
              <a:buFont typeface="Arial" panose="020B0604020202020204" pitchFamily="34" charset="0"/>
              <a:buChar char="•"/>
            </a:pPr>
            <a:endParaRPr lang="es-ES" altLang="es-MX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11285" y="138596"/>
            <a:ext cx="62376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es-ES" altLang="es-MX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¿Vacíos que condujeron a plantear el problema?</a:t>
            </a:r>
          </a:p>
        </p:txBody>
      </p:sp>
      <p:sp>
        <p:nvSpPr>
          <p:cNvPr id="3" name="Rectángulo 2"/>
          <p:cNvSpPr/>
          <p:nvPr/>
        </p:nvSpPr>
        <p:spPr>
          <a:xfrm>
            <a:off x="1564796" y="1323547"/>
            <a:ext cx="7266562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1" indent="-285750" algn="just" eaLnBrk="1" hangingPunct="1">
              <a:buFont typeface="Arial" panose="020B0604020202020204" pitchFamily="34" charset="0"/>
              <a:buChar char="•"/>
            </a:pPr>
            <a:r>
              <a:rPr lang="es-MX" altLang="es-MX" dirty="0">
                <a:latin typeface="Calibri" panose="020F0502020204030204" pitchFamily="34" charset="0"/>
                <a:cs typeface="Times New Roman" panose="02020603050405020304" pitchFamily="18" charset="0"/>
              </a:rPr>
              <a:t>Los avances educativos se relacionan con los cambios </a:t>
            </a:r>
            <a:r>
              <a:rPr lang="es-MX" altLang="es-MX" u="sng" dirty="0">
                <a:latin typeface="Calibri" panose="020F0502020204030204" pitchFamily="34" charset="0"/>
                <a:cs typeface="Times New Roman" panose="02020603050405020304" pitchFamily="18" charset="0"/>
              </a:rPr>
              <a:t>demográficos</a:t>
            </a:r>
            <a:r>
              <a:rPr lang="es-MX" altLang="es-MX" dirty="0">
                <a:latin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MX" altLang="es-MX" u="sng" dirty="0">
                <a:latin typeface="Calibri" panose="020F0502020204030204" pitchFamily="34" charset="0"/>
                <a:cs typeface="Times New Roman" panose="02020603050405020304" pitchFamily="18" charset="0"/>
              </a:rPr>
              <a:t>económicos, de comunicación y de expansión urbana</a:t>
            </a:r>
            <a:r>
              <a:rPr lang="es-MX" altLang="es-MX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285750" lvl="1" indent="-285750" algn="just" eaLnBrk="1" hangingPunct="1">
              <a:buFont typeface="Arial" panose="020B0604020202020204" pitchFamily="34" charset="0"/>
              <a:buChar char="•"/>
            </a:pPr>
            <a:r>
              <a:rPr lang="es-ES" altLang="es-MX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Estudia </a:t>
            </a:r>
            <a:r>
              <a:rPr lang="es-ES" altLang="es-MX" dirty="0">
                <a:latin typeface="Calibri" panose="020F0502020204030204" pitchFamily="34" charset="0"/>
                <a:cs typeface="Times New Roman" panose="02020603050405020304" pitchFamily="18" charset="0"/>
              </a:rPr>
              <a:t>el </a:t>
            </a:r>
            <a:r>
              <a:rPr lang="es-ES" altLang="es-MX" u="sng" dirty="0">
                <a:latin typeface="Calibri" panose="020F0502020204030204" pitchFamily="34" charset="0"/>
                <a:cs typeface="Times New Roman" panose="02020603050405020304" pitchFamily="18" charset="0"/>
              </a:rPr>
              <a:t>impacto de los planes y políticas educativas</a:t>
            </a:r>
            <a:r>
              <a:rPr lang="es-ES" altLang="es-MX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285750" lvl="1" indent="-285750" algn="just" eaLnBrk="1" hangingPunct="1">
              <a:buFont typeface="Arial" panose="020B0604020202020204" pitchFamily="34" charset="0"/>
              <a:buChar char="•"/>
            </a:pPr>
            <a:r>
              <a:rPr lang="es-ES" altLang="es-MX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es-ES" altLang="es-MX" dirty="0">
                <a:latin typeface="Calibri" panose="020F0502020204030204" pitchFamily="34" charset="0"/>
                <a:cs typeface="Times New Roman" panose="02020603050405020304" pitchFamily="18" charset="0"/>
              </a:rPr>
              <a:t>concentración económica generó concentración educativa, aumentando las </a:t>
            </a:r>
            <a:r>
              <a:rPr lang="es-ES" altLang="es-MX" u="sng" dirty="0">
                <a:latin typeface="Calibri" panose="020F0502020204030204" pitchFamily="34" charset="0"/>
                <a:cs typeface="Times New Roman" panose="02020603050405020304" pitchFamily="18" charset="0"/>
              </a:rPr>
              <a:t>desigualdades regionales</a:t>
            </a:r>
            <a:r>
              <a:rPr lang="es-ES" altLang="es-MX" dirty="0">
                <a:latin typeface="Calibri" panose="020F0502020204030204" pitchFamily="34" charset="0"/>
                <a:cs typeface="Times New Roman" panose="02020603050405020304" pitchFamily="18" charset="0"/>
              </a:rPr>
              <a:t>.  </a:t>
            </a:r>
            <a:endParaRPr lang="es-ES" altLang="es-MX" dirty="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1" indent="-285750" algn="just" eaLnBrk="1" hangingPunct="1">
              <a:buFont typeface="Arial" panose="020B0604020202020204" pitchFamily="34" charset="0"/>
              <a:buChar char="•"/>
            </a:pPr>
            <a:r>
              <a:rPr lang="es-ES" altLang="es-MX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Señala </a:t>
            </a:r>
            <a:r>
              <a:rPr lang="es-ES" altLang="es-MX" dirty="0">
                <a:latin typeface="Calibri" panose="020F0502020204030204" pitchFamily="34" charset="0"/>
                <a:cs typeface="Times New Roman" panose="02020603050405020304" pitchFamily="18" charset="0"/>
              </a:rPr>
              <a:t>la fuerte influencia de </a:t>
            </a:r>
            <a:r>
              <a:rPr lang="es-ES" altLang="es-MX" u="sng" dirty="0">
                <a:latin typeface="Calibri" panose="020F0502020204030204" pitchFamily="34" charset="0"/>
                <a:cs typeface="Times New Roman" panose="02020603050405020304" pitchFamily="18" charset="0"/>
              </a:rPr>
              <a:t>la Iglesia, los partidos políticos y los medios económicos</a:t>
            </a:r>
            <a:r>
              <a:rPr lang="es-ES" altLang="es-MX" dirty="0">
                <a:latin typeface="Calibri" panose="020F0502020204030204" pitchFamily="34" charset="0"/>
                <a:cs typeface="Times New Roman" panose="02020603050405020304" pitchFamily="18" charset="0"/>
              </a:rPr>
              <a:t> en la evolución de la educación colombiana. </a:t>
            </a:r>
          </a:p>
        </p:txBody>
      </p:sp>
      <p:sp>
        <p:nvSpPr>
          <p:cNvPr id="4" name="Rectángulo 3"/>
          <p:cNvSpPr/>
          <p:nvPr/>
        </p:nvSpPr>
        <p:spPr>
          <a:xfrm>
            <a:off x="135060" y="972249"/>
            <a:ext cx="874629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altLang="es-MX" sz="1800" dirty="0" err="1" smtClean="0">
                <a:latin typeface="Calibri" panose="020F0502020204030204" pitchFamily="34" charset="0"/>
                <a:cs typeface="Times New Roman" panose="02020603050405020304" pitchFamily="18" charset="0"/>
              </a:rPr>
              <a:t>Helg</a:t>
            </a:r>
            <a:r>
              <a:rPr lang="es-MX" altLang="es-MX" sz="18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altLang="es-MX" sz="1800" dirty="0" err="1" smtClean="0">
                <a:latin typeface="Calibri" panose="020F0502020204030204" pitchFamily="34" charset="0"/>
                <a:cs typeface="Times New Roman" panose="02020603050405020304" pitchFamily="18" charset="0"/>
              </a:rPr>
              <a:t>Aline</a:t>
            </a:r>
            <a:r>
              <a:rPr lang="es-ES" altLang="es-MX" sz="18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MX" altLang="es-MX" sz="18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MX" altLang="es-MX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(2006) “</a:t>
            </a:r>
            <a:r>
              <a:rPr lang="es-MX" altLang="es-MX" sz="1800" b="1" dirty="0">
                <a:latin typeface="Calibri" panose="020F0502020204030204" pitchFamily="34" charset="0"/>
                <a:cs typeface="Times New Roman" panose="02020603050405020304" pitchFamily="18" charset="0"/>
              </a:rPr>
              <a:t>La Educación en Colombia 1918 – 1957”</a:t>
            </a:r>
            <a:endParaRPr lang="es-MX" sz="1800" dirty="0">
              <a:latin typeface="Calibri" panose="020F0502020204030204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1564796" y="3552614"/>
            <a:ext cx="7266563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s-ES" altLang="es-MX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Señala </a:t>
            </a:r>
            <a:r>
              <a:rPr lang="es-ES" altLang="es-MX" dirty="0">
                <a:latin typeface="Calibri" panose="020F0502020204030204" pitchFamily="34" charset="0"/>
                <a:cs typeface="Times New Roman" panose="02020603050405020304" pitchFamily="18" charset="0"/>
              </a:rPr>
              <a:t>los posibles orígenes del fracaso y del lento progreso de la educación primaria en el país.  Atribuye el fracaso a una estructura inadecuada de incentivos.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s-ES" altLang="es-MX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Estudia </a:t>
            </a:r>
            <a:r>
              <a:rPr lang="es-ES" altLang="es-MX" dirty="0">
                <a:latin typeface="Calibri" panose="020F0502020204030204" pitchFamily="34" charset="0"/>
                <a:cs typeface="Times New Roman" panose="02020603050405020304" pitchFamily="18" charset="0"/>
              </a:rPr>
              <a:t>el comportamiento de la educación regional y cómo las disparidades entre los Estados tendieron a converger.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s-ES" altLang="es-MX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Implico </a:t>
            </a:r>
            <a:r>
              <a:rPr lang="es-ES" altLang="es-MX" dirty="0">
                <a:latin typeface="Calibri" panose="020F0502020204030204" pitchFamily="34" charset="0"/>
                <a:cs typeface="Times New Roman" panose="02020603050405020304" pitchFamily="18" charset="0"/>
              </a:rPr>
              <a:t>la revisión de los trabajos de Jaime Jaramillo; </a:t>
            </a:r>
            <a:r>
              <a:rPr lang="es-ES" altLang="es-MX" dirty="0" err="1">
                <a:latin typeface="Calibri" panose="020F0502020204030204" pitchFamily="34" charset="0"/>
                <a:cs typeface="Times New Roman" panose="02020603050405020304" pitchFamily="18" charset="0"/>
              </a:rPr>
              <a:t>Safford</a:t>
            </a:r>
            <a:r>
              <a:rPr lang="es-ES" altLang="es-MX" dirty="0">
                <a:latin typeface="Calibri" panose="020F0502020204030204" pitchFamily="34" charset="0"/>
                <a:cs typeface="Times New Roman" panose="02020603050405020304" pitchFamily="18" charset="0"/>
              </a:rPr>
              <a:t>, Frank.; Ocampo J.A.; </a:t>
            </a:r>
          </a:p>
        </p:txBody>
      </p:sp>
      <p:sp>
        <p:nvSpPr>
          <p:cNvPr id="6" name="Rectángulo 5"/>
          <p:cNvSpPr/>
          <p:nvPr/>
        </p:nvSpPr>
        <p:spPr>
          <a:xfrm>
            <a:off x="185053" y="2865086"/>
            <a:ext cx="86463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buFont typeface="Arial" panose="020B0604020202020204" pitchFamily="34" charset="0"/>
              <a:buNone/>
            </a:pPr>
            <a:r>
              <a:rPr lang="es-MX" altLang="es-MX" sz="1600" dirty="0">
                <a:latin typeface="Calibri" panose="020F0502020204030204" pitchFamily="34" charset="0"/>
                <a:cs typeface="Times New Roman" panose="02020603050405020304" pitchFamily="18" charset="0"/>
              </a:rPr>
              <a:t>Ramírez, Maria T. y Salazar, Irene (2007) “</a:t>
            </a:r>
            <a:r>
              <a:rPr lang="es-MX" altLang="es-MX" sz="1600" b="1" dirty="0">
                <a:latin typeface="Calibri" panose="020F0502020204030204" pitchFamily="34" charset="0"/>
                <a:cs typeface="Times New Roman" panose="02020603050405020304" pitchFamily="18" charset="0"/>
              </a:rPr>
              <a:t>Surgimiento de la educación en la república de Colombia: ¿En qué fallamos?</a:t>
            </a:r>
            <a:endParaRPr lang="es-MX" altLang="es-MX" sz="16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Picture 17" descr="Cubierta delanter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285" y="1341581"/>
            <a:ext cx="1040860" cy="14759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285" y="3449861"/>
            <a:ext cx="1118782" cy="13750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28018" y="1646745"/>
            <a:ext cx="7957225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1" indent="-285750" algn="just" eaLnBrk="1" hangingPunct="1">
              <a:buFont typeface="Arial" panose="020B0604020202020204" pitchFamily="34" charset="0"/>
              <a:buChar char="•"/>
            </a:pPr>
            <a:r>
              <a:rPr lang="es-MX" altLang="es-MX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Lenta </a:t>
            </a:r>
            <a:r>
              <a:rPr lang="es-MX" altLang="es-MX" dirty="0">
                <a:latin typeface="Calibri" panose="020F0502020204030204" pitchFamily="34" charset="0"/>
                <a:cs typeface="Times New Roman" panose="02020603050405020304" pitchFamily="18" charset="0"/>
              </a:rPr>
              <a:t>expansión educativa de primaria y secundaria </a:t>
            </a:r>
          </a:p>
          <a:p>
            <a:pPr marL="285750" lvl="1" indent="-285750" algn="just" eaLnBrk="1" hangingPunct="1">
              <a:buFont typeface="Arial" panose="020B0604020202020204" pitchFamily="34" charset="0"/>
              <a:buChar char="•"/>
            </a:pPr>
            <a:r>
              <a:rPr lang="es-MX" altLang="es-MX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Políticas </a:t>
            </a:r>
            <a:r>
              <a:rPr lang="es-MX" altLang="es-MX" dirty="0">
                <a:latin typeface="Calibri" panose="020F0502020204030204" pitchFamily="34" charset="0"/>
                <a:cs typeface="Times New Roman" panose="02020603050405020304" pitchFamily="18" charset="0"/>
              </a:rPr>
              <a:t>educativas y cambios institucionales</a:t>
            </a:r>
          </a:p>
          <a:p>
            <a:pPr marL="285750" lvl="1" indent="-285750" algn="just" eaLnBrk="1" hangingPunct="1">
              <a:buFont typeface="Arial" panose="020B0604020202020204" pitchFamily="34" charset="0"/>
              <a:buChar char="•"/>
            </a:pPr>
            <a:r>
              <a:rPr lang="es-MX" altLang="es-MX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Financiación </a:t>
            </a:r>
            <a:r>
              <a:rPr lang="es-MX" altLang="es-MX" dirty="0">
                <a:latin typeface="Calibri" panose="020F0502020204030204" pitchFamily="34" charset="0"/>
                <a:cs typeface="Times New Roman" panose="02020603050405020304" pitchFamily="18" charset="0"/>
              </a:rPr>
              <a:t>de la educación</a:t>
            </a:r>
          </a:p>
          <a:p>
            <a:pPr marL="285750" lvl="1" indent="-285750" algn="just" eaLnBrk="1" hangingPunct="1">
              <a:buFont typeface="Arial" panose="020B0604020202020204" pitchFamily="34" charset="0"/>
              <a:buChar char="•"/>
            </a:pPr>
            <a:r>
              <a:rPr lang="es-MX" altLang="es-MX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Cambios </a:t>
            </a:r>
            <a:r>
              <a:rPr lang="es-MX" altLang="es-MX" dirty="0">
                <a:latin typeface="Calibri" panose="020F0502020204030204" pitchFamily="34" charset="0"/>
                <a:cs typeface="Times New Roman" panose="02020603050405020304" pitchFamily="18" charset="0"/>
              </a:rPr>
              <a:t>educativos relacionados con crecimiento económico, la estructura productiva y cambios demografías.</a:t>
            </a:r>
          </a:p>
          <a:p>
            <a:pPr lvl="1" algn="just" eaLnBrk="1" hangingPunct="1">
              <a:buFont typeface="Arial" panose="020B0604020202020204" pitchFamily="34" charset="0"/>
              <a:buNone/>
            </a:pPr>
            <a:endParaRPr lang="es-MX" altLang="es-MX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11285" y="138596"/>
            <a:ext cx="62376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es-ES" altLang="es-MX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¿Vacíos que condujeron a plantear el problema?</a:t>
            </a:r>
          </a:p>
        </p:txBody>
      </p:sp>
      <p:sp>
        <p:nvSpPr>
          <p:cNvPr id="4" name="Rectángulo 3"/>
          <p:cNvSpPr/>
          <p:nvPr/>
        </p:nvSpPr>
        <p:spPr>
          <a:xfrm>
            <a:off x="243191" y="1000414"/>
            <a:ext cx="85311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buFont typeface="Arial" panose="020B0604020202020204" pitchFamily="34" charset="0"/>
              <a:buNone/>
            </a:pPr>
            <a:r>
              <a:rPr lang="es-MX" altLang="es-MX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s-MX" altLang="es-MX" sz="1800" b="1" dirty="0">
                <a:latin typeface="Calibri" panose="020F0502020204030204" pitchFamily="34" charset="0"/>
                <a:cs typeface="Times New Roman" panose="02020603050405020304" pitchFamily="18" charset="0"/>
              </a:rPr>
              <a:t>La Educación primaria y secundaria en Colombia en el siglo XX</a:t>
            </a:r>
            <a:r>
              <a:rPr lang="es-MX" altLang="es-MX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” Ramírez, Maria T. y Téllez, Juana (2006) en su </a:t>
            </a:r>
            <a:r>
              <a:rPr lang="es-MX" altLang="es-MX" sz="18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estudio</a:t>
            </a:r>
            <a:endParaRPr lang="es-MX" altLang="es-MX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1663431" y="3396054"/>
            <a:ext cx="717901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1" indent="-285750" algn="just" eaLnBrk="1" hangingPunct="1">
              <a:buFont typeface="Arial" panose="020B0604020202020204" pitchFamily="34" charset="0"/>
              <a:buChar char="•"/>
            </a:pPr>
            <a:r>
              <a:rPr lang="es-ES" altLang="es-MX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Caracteriza </a:t>
            </a:r>
            <a:r>
              <a:rPr lang="es-ES" altLang="es-MX" dirty="0">
                <a:latin typeface="Calibri" panose="020F0502020204030204" pitchFamily="34" charset="0"/>
                <a:cs typeface="Times New Roman" panose="02020603050405020304" pitchFamily="18" charset="0"/>
              </a:rPr>
              <a:t>indicadores educativos de Bolívar y Cartagena  (1933-1995). </a:t>
            </a:r>
          </a:p>
          <a:p>
            <a:pPr marL="285750" lvl="1" indent="-285750" algn="just" eaLnBrk="1" hangingPunct="1">
              <a:buFont typeface="Arial" panose="020B0604020202020204" pitchFamily="34" charset="0"/>
              <a:buChar char="•"/>
            </a:pPr>
            <a:r>
              <a:rPr lang="es-ES" altLang="es-MX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Explica </a:t>
            </a:r>
            <a:r>
              <a:rPr lang="es-ES" altLang="es-MX" dirty="0">
                <a:latin typeface="Calibri" panose="020F0502020204030204" pitchFamily="34" charset="0"/>
                <a:cs typeface="Times New Roman" panose="02020603050405020304" pitchFamily="18" charset="0"/>
              </a:rPr>
              <a:t>determinantes departamentales </a:t>
            </a:r>
          </a:p>
          <a:p>
            <a:pPr marL="285750" lvl="1" indent="-285750" algn="just" eaLnBrk="1" hangingPunct="1">
              <a:buFont typeface="Arial" panose="020B0604020202020204" pitchFamily="34" charset="0"/>
              <a:buChar char="•"/>
            </a:pPr>
            <a:r>
              <a:rPr lang="es-ES" altLang="es-MX" dirty="0">
                <a:latin typeface="Calibri" panose="020F0502020204030204" pitchFamily="34" charset="0"/>
                <a:cs typeface="Times New Roman" panose="02020603050405020304" pitchFamily="18" charset="0"/>
              </a:rPr>
              <a:t>Rigidez en el acceso a educación superior</a:t>
            </a:r>
          </a:p>
          <a:p>
            <a:pPr marL="285750" lvl="1" indent="-285750" algn="just" eaLnBrk="1" hangingPunct="1">
              <a:buFont typeface="Arial" panose="020B0604020202020204" pitchFamily="34" charset="0"/>
              <a:buChar char="•"/>
            </a:pPr>
            <a:r>
              <a:rPr lang="es-ES" altLang="es-MX" dirty="0">
                <a:latin typeface="Calibri" panose="020F0502020204030204" pitchFamily="34" charset="0"/>
                <a:cs typeface="Times New Roman" panose="02020603050405020304" pitchFamily="18" charset="0"/>
              </a:rPr>
              <a:t>Bajo rendimiento académico en Bolívar y Cartagena</a:t>
            </a:r>
          </a:p>
          <a:p>
            <a:pPr marL="285750" lvl="1" indent="-285750" algn="just" eaLnBrk="1" hangingPunct="1">
              <a:buFont typeface="Arial" panose="020B0604020202020204" pitchFamily="34" charset="0"/>
              <a:buChar char="•"/>
            </a:pPr>
            <a:r>
              <a:rPr lang="es-ES" altLang="es-MX" dirty="0">
                <a:latin typeface="Calibri" panose="020F0502020204030204" pitchFamily="34" charset="0"/>
                <a:cs typeface="Times New Roman" panose="02020603050405020304" pitchFamily="18" charset="0"/>
              </a:rPr>
              <a:t>Elementos adversos que se transmiten al sector educativo desde los indicadores socioeconómicos (ICV, NBI y PIB </a:t>
            </a:r>
            <a:r>
              <a:rPr lang="es-ES" altLang="es-MX" dirty="0" err="1">
                <a:latin typeface="Calibri" panose="020F0502020204030204" pitchFamily="34" charset="0"/>
                <a:cs typeface="Times New Roman" panose="02020603050405020304" pitchFamily="18" charset="0"/>
              </a:rPr>
              <a:t>percapita</a:t>
            </a:r>
            <a:r>
              <a:rPr lang="es-ES" altLang="es-MX" dirty="0">
                <a:latin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lvl="1" algn="just" eaLnBrk="1" hangingPunct="1"/>
            <a:endParaRPr lang="es-MX" altLang="es-MX" sz="12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0" y="2783010"/>
            <a:ext cx="918291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s-ES" altLang="es-MX" sz="1600" dirty="0">
                <a:latin typeface="Calibri" panose="020F0502020204030204" pitchFamily="34" charset="0"/>
                <a:cs typeface="Times New Roman" panose="02020603050405020304" pitchFamily="18" charset="0"/>
              </a:rPr>
              <a:t>Báez, Javier (1999) </a:t>
            </a:r>
            <a:r>
              <a:rPr lang="es-ES" altLang="es-MX" sz="1600" b="1" dirty="0">
                <a:latin typeface="Calibri" panose="020F0502020204030204" pitchFamily="34" charset="0"/>
                <a:cs typeface="Times New Roman" panose="02020603050405020304" pitchFamily="18" charset="0"/>
              </a:rPr>
              <a:t>“Evolución de los indicadores educativos para Bolívar y Cartagena 1933-1995, y determinantes regionales” 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s-ES" altLang="es-MX" sz="1600" b="1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Picture 1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285" y="3353003"/>
            <a:ext cx="1254868" cy="1484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663430" y="1556548"/>
            <a:ext cx="678990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1" indent="-171450" algn="just" eaLnBrk="1" hangingPunct="1">
              <a:buFont typeface="Arial" panose="020B0604020202020204" pitchFamily="34" charset="0"/>
              <a:buChar char="•"/>
            </a:pPr>
            <a:r>
              <a:rPr lang="es-ES" altLang="es-MX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Construyo </a:t>
            </a:r>
            <a:r>
              <a:rPr lang="es-ES" altLang="es-MX" dirty="0">
                <a:latin typeface="Calibri" panose="020F0502020204030204" pitchFamily="34" charset="0"/>
                <a:cs typeface="Times New Roman" panose="02020603050405020304" pitchFamily="18" charset="0"/>
              </a:rPr>
              <a:t>índices de movilidad educativa ascendente y asociado con la rentabilidad de la educación para Colombia</a:t>
            </a:r>
          </a:p>
          <a:p>
            <a:pPr marL="171450" lvl="1" indent="-171450" algn="just" eaLnBrk="1" hangingPunct="1">
              <a:buFont typeface="Arial" panose="020B0604020202020204" pitchFamily="34" charset="0"/>
              <a:buChar char="•"/>
            </a:pPr>
            <a:r>
              <a:rPr lang="es-ES" altLang="es-MX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Señala </a:t>
            </a:r>
            <a:r>
              <a:rPr lang="es-ES" altLang="es-MX" dirty="0">
                <a:latin typeface="Calibri" panose="020F0502020204030204" pitchFamily="34" charset="0"/>
                <a:cs typeface="Times New Roman" panose="02020603050405020304" pitchFamily="18" charset="0"/>
              </a:rPr>
              <a:t>el ritmo de crecimiento de la movilidad intergeneracional desde mediados de la década de los setenta explicada por el descenso en los retornos de la educación  </a:t>
            </a:r>
          </a:p>
          <a:p>
            <a:pPr marL="171450" lvl="1" indent="-171450" algn="just" eaLnBrk="1" hangingPunct="1">
              <a:buFont typeface="Arial" panose="020B0604020202020204" pitchFamily="34" charset="0"/>
              <a:buChar char="•"/>
            </a:pPr>
            <a:r>
              <a:rPr lang="es-ES" altLang="es-MX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Hubo </a:t>
            </a:r>
            <a:r>
              <a:rPr lang="es-ES" altLang="es-MX" dirty="0">
                <a:latin typeface="Calibri" panose="020F0502020204030204" pitchFamily="34" charset="0"/>
                <a:cs typeface="Times New Roman" panose="02020603050405020304" pitchFamily="18" charset="0"/>
              </a:rPr>
              <a:t>una importante expansión educativa en Colombia, entendida como el aumento de los años promedio de educación entre cohortes.</a:t>
            </a:r>
          </a:p>
          <a:p>
            <a:pPr marL="171450" lvl="1" indent="-171450" algn="just" eaLnBrk="1" hangingPunct="1">
              <a:buFont typeface="Arial" panose="020B0604020202020204" pitchFamily="34" charset="0"/>
              <a:buChar char="•"/>
            </a:pPr>
            <a:r>
              <a:rPr lang="es-ES" altLang="es-MX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Las </a:t>
            </a:r>
            <a:r>
              <a:rPr lang="es-ES" altLang="es-MX" dirty="0">
                <a:latin typeface="Calibri" panose="020F0502020204030204" pitchFamily="34" charset="0"/>
                <a:cs typeface="Times New Roman" panose="02020603050405020304" pitchFamily="18" charset="0"/>
              </a:rPr>
              <a:t>políticas públicas han sido significativas para el estimulo de la educación, particularmente de la formación primaria durante los años cincuenta, </a:t>
            </a:r>
          </a:p>
          <a:p>
            <a:pPr marL="171450" lvl="1" indent="-171450" algn="just" eaLnBrk="1" hangingPunct="1">
              <a:buFont typeface="Arial" panose="020B0604020202020204" pitchFamily="34" charset="0"/>
              <a:buChar char="•"/>
            </a:pPr>
            <a:r>
              <a:rPr lang="es-ES" altLang="es-MX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….</a:t>
            </a:r>
            <a:r>
              <a:rPr lang="es-ES" altLang="es-MX" dirty="0">
                <a:latin typeface="Calibri" panose="020F0502020204030204" pitchFamily="34" charset="0"/>
                <a:cs typeface="Times New Roman" panose="02020603050405020304" pitchFamily="18" charset="0"/>
              </a:rPr>
              <a:t>lo que probablemente esté asociado con el proceso de industrialización y urbanización que experimentó el país</a:t>
            </a:r>
            <a:endParaRPr lang="es-MX" altLang="es-MX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116731" y="1183768"/>
            <a:ext cx="78404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buFont typeface="Arial" panose="020B0604020202020204" pitchFamily="34" charset="0"/>
              <a:buNone/>
            </a:pPr>
            <a:r>
              <a:rPr lang="es-ES" altLang="es-MX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Cartagena, Catherine (2005). </a:t>
            </a:r>
            <a:r>
              <a:rPr lang="es-CO" altLang="es-MX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Movilidad Intergeneracional en Colombia</a:t>
            </a:r>
            <a:r>
              <a:rPr lang="es-CO" altLang="es-MX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Rectángulo 3"/>
          <p:cNvSpPr/>
          <p:nvPr/>
        </p:nvSpPr>
        <p:spPr>
          <a:xfrm>
            <a:off x="311285" y="138596"/>
            <a:ext cx="62376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es-ES" altLang="es-MX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¿Vacíos que condujeron a plantear el problema?</a:t>
            </a:r>
          </a:p>
        </p:txBody>
      </p:sp>
      <p:pic>
        <p:nvPicPr>
          <p:cNvPr id="5" name="Picture 1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93" y="1707588"/>
            <a:ext cx="1628775" cy="194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336588" y="294239"/>
            <a:ext cx="626485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es-ES" altLang="es-MX" sz="20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¿Cuáles fueron los cambios en los indicadores educativos?</a:t>
            </a:r>
            <a:endParaRPr lang="es-ES" altLang="es-MX" sz="2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567292" y="1044582"/>
            <a:ext cx="621288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MX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Gráfico No 1.  Colombia: Alumnos matriculados en Primaria 1903 - 2000</a:t>
            </a:r>
            <a:endParaRPr lang="es-CO" altLang="es-MX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Objeto 2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339"/>
          <a:stretch>
            <a:fillRect/>
          </a:stretch>
        </p:blipFill>
        <p:spPr bwMode="auto">
          <a:xfrm>
            <a:off x="233465" y="1352359"/>
            <a:ext cx="7986408" cy="3599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34254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285437" y="978931"/>
            <a:ext cx="61659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s-ES" altLang="es-MX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Gráfico No 2. Colombia:  Alumnos matriculados en secundaria en sector público y privado 1903 - 2000</a:t>
            </a:r>
            <a:endParaRPr lang="es-CO" altLang="es-MX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Objeto 3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642" y="1563706"/>
            <a:ext cx="7821039" cy="34071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ángulo 4"/>
          <p:cNvSpPr/>
          <p:nvPr/>
        </p:nvSpPr>
        <p:spPr>
          <a:xfrm>
            <a:off x="336588" y="294239"/>
            <a:ext cx="626485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es-ES" altLang="es-MX" sz="20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¿Cuáles fueron los cambios en los indicadores educativos?</a:t>
            </a:r>
            <a:endParaRPr lang="es-ES" altLang="es-MX" sz="2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18791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38470" y="1699055"/>
            <a:ext cx="8044775" cy="309721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10"/>
          <p:cNvSpPr>
            <a:spLocks noChangeArrowheads="1"/>
          </p:cNvSpPr>
          <p:nvPr/>
        </p:nvSpPr>
        <p:spPr bwMode="auto">
          <a:xfrm>
            <a:off x="284939" y="1052724"/>
            <a:ext cx="835183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s-CO" altLang="es-MX" sz="1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N</a:t>
            </a:r>
            <a:r>
              <a:rPr lang="es-CO" altLang="es-MX" sz="1800" b="1" dirty="0">
                <a:solidFill>
                  <a:srgbClr val="000000"/>
                </a:solidFill>
              </a:rPr>
              <a:t>ú</a:t>
            </a:r>
            <a:r>
              <a:rPr lang="es-CO" altLang="es-MX" sz="1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mero de establecimientos, docentes y estudiantes de b</a:t>
            </a:r>
            <a:r>
              <a:rPr lang="es-CO" altLang="es-MX" sz="1800" b="1" dirty="0">
                <a:solidFill>
                  <a:srgbClr val="000000"/>
                </a:solidFill>
              </a:rPr>
              <a:t>á</a:t>
            </a:r>
            <a:r>
              <a:rPr lang="es-CO" altLang="es-MX" sz="1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sica primaria entre 1965 y 1974 en Cartagena</a:t>
            </a:r>
            <a:endParaRPr lang="es-CO" altLang="es-MX" sz="2800" dirty="0"/>
          </a:p>
        </p:txBody>
      </p:sp>
      <p:sp>
        <p:nvSpPr>
          <p:cNvPr id="4" name="Rectangle 11"/>
          <p:cNvSpPr>
            <a:spLocks noChangeArrowheads="1"/>
          </p:cNvSpPr>
          <p:nvPr/>
        </p:nvSpPr>
        <p:spPr bwMode="auto">
          <a:xfrm>
            <a:off x="694331" y="5277334"/>
            <a:ext cx="7391767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es-CO" altLang="es-MX" sz="1100">
                <a:solidFill>
                  <a:srgbClr val="000000"/>
                </a:solidFill>
                <a:latin typeface="Times New Roman" panose="02020603050405020304" pitchFamily="18" charset="0"/>
              </a:rPr>
              <a:t>Fuente: C</a:t>
            </a:r>
            <a:r>
              <a:rPr lang="es-CO" altLang="es-MX" sz="1100">
                <a:solidFill>
                  <a:srgbClr val="000000"/>
                </a:solidFill>
              </a:rPr>
              <a:t>á</a:t>
            </a:r>
            <a:r>
              <a:rPr lang="es-CO" altLang="es-MX" sz="1100">
                <a:solidFill>
                  <a:srgbClr val="000000"/>
                </a:solidFill>
                <a:latin typeface="Times New Roman" panose="02020603050405020304" pitchFamily="18" charset="0"/>
              </a:rPr>
              <a:t>lculos del autor basado en datos del Anuario general de Estad</a:t>
            </a:r>
            <a:r>
              <a:rPr lang="es-CO" altLang="es-MX" sz="1100">
                <a:solidFill>
                  <a:srgbClr val="000000"/>
                </a:solidFill>
              </a:rPr>
              <a:t>í</a:t>
            </a:r>
            <a:r>
              <a:rPr lang="es-CO" altLang="es-MX" sz="1100">
                <a:solidFill>
                  <a:srgbClr val="000000"/>
                </a:solidFill>
                <a:latin typeface="Times New Roman" panose="02020603050405020304" pitchFamily="18" charset="0"/>
              </a:rPr>
              <a:t>stica 1965,1966, 1967, 1968, 1971, 1972, 1973 y1974.</a:t>
            </a:r>
            <a:endParaRPr lang="es-CO" altLang="es-MX" sz="2400"/>
          </a:p>
        </p:txBody>
      </p:sp>
      <p:sp>
        <p:nvSpPr>
          <p:cNvPr id="5" name="7 Elipse"/>
          <p:cNvSpPr/>
          <p:nvPr/>
        </p:nvSpPr>
        <p:spPr>
          <a:xfrm>
            <a:off x="3586804" y="2435900"/>
            <a:ext cx="792162" cy="433388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200"/>
          </a:p>
        </p:txBody>
      </p:sp>
      <p:sp>
        <p:nvSpPr>
          <p:cNvPr id="6" name="8 Elipse"/>
          <p:cNvSpPr/>
          <p:nvPr/>
        </p:nvSpPr>
        <p:spPr>
          <a:xfrm>
            <a:off x="3586803" y="4375522"/>
            <a:ext cx="792163" cy="431800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200"/>
          </a:p>
        </p:txBody>
      </p:sp>
      <p:sp>
        <p:nvSpPr>
          <p:cNvPr id="7" name="9 Elipse"/>
          <p:cNvSpPr/>
          <p:nvPr/>
        </p:nvSpPr>
        <p:spPr>
          <a:xfrm>
            <a:off x="5846492" y="2435900"/>
            <a:ext cx="792162" cy="433388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200"/>
          </a:p>
        </p:txBody>
      </p:sp>
      <p:sp>
        <p:nvSpPr>
          <p:cNvPr id="8" name="10 Elipse"/>
          <p:cNvSpPr/>
          <p:nvPr/>
        </p:nvSpPr>
        <p:spPr>
          <a:xfrm>
            <a:off x="5846492" y="4523510"/>
            <a:ext cx="792162" cy="431800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200"/>
          </a:p>
        </p:txBody>
      </p:sp>
      <p:sp>
        <p:nvSpPr>
          <p:cNvPr id="9" name="Rectángulo 8"/>
          <p:cNvSpPr/>
          <p:nvPr/>
        </p:nvSpPr>
        <p:spPr>
          <a:xfrm>
            <a:off x="336588" y="294239"/>
            <a:ext cx="626485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es-ES" altLang="es-MX" sz="20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¿Cuáles fueron los cambios en los indicadores educativos?</a:t>
            </a:r>
            <a:endParaRPr lang="es-ES" altLang="es-MX" sz="2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08559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78" y="711906"/>
            <a:ext cx="8194489" cy="4431594"/>
          </a:xfrm>
          <a:prstGeom prst="rect">
            <a:avLst/>
          </a:prstGeom>
        </p:spPr>
      </p:pic>
      <p:sp>
        <p:nvSpPr>
          <p:cNvPr id="12" name="CuadroTexto 11"/>
          <p:cNvSpPr txBox="1"/>
          <p:nvPr/>
        </p:nvSpPr>
        <p:spPr>
          <a:xfrm>
            <a:off x="1559859" y="150607"/>
            <a:ext cx="45612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err="1" smtClean="0"/>
              <a:t>Principales</a:t>
            </a:r>
            <a:r>
              <a:rPr lang="en-US" sz="1800" dirty="0" smtClean="0"/>
              <a:t> </a:t>
            </a:r>
            <a:r>
              <a:rPr lang="en-US" sz="1800" dirty="0" err="1" smtClean="0"/>
              <a:t>Referentes</a:t>
            </a:r>
            <a:endParaRPr lang="es-MX" sz="1800" dirty="0"/>
          </a:p>
        </p:txBody>
      </p:sp>
    </p:spTree>
    <p:extLst>
      <p:ext uri="{BB962C8B-B14F-4D97-AF65-F5344CB8AC3E}">
        <p14:creationId xmlns:p14="http://schemas.microsoft.com/office/powerpoint/2010/main" val="2864131333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1085</Words>
  <Application>Microsoft Office PowerPoint</Application>
  <PresentationFormat>Presentación en pantalla (16:9)</PresentationFormat>
  <Paragraphs>127</Paragraphs>
  <Slides>15</Slides>
  <Notes>12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0" baseType="lpstr">
      <vt:lpstr>Arial</vt:lpstr>
      <vt:lpstr>Calibri</vt:lpstr>
      <vt:lpstr>Times New Roman</vt:lpstr>
      <vt:lpstr>Wingdings 2</vt:lpstr>
      <vt:lpstr>Simple Light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Contexto</vt:lpstr>
      <vt:lpstr>RESULTADOS</vt:lpstr>
      <vt:lpstr>RESULTADOS</vt:lpstr>
      <vt:lpstr>Conclusiones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Willian Arellano Cartagena</dc:creator>
  <cp:lastModifiedBy>Lady Caicedo</cp:lastModifiedBy>
  <cp:revision>12</cp:revision>
  <dcterms:modified xsi:type="dcterms:W3CDTF">2018-04-12T03:20:17Z</dcterms:modified>
</cp:coreProperties>
</file>