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88" r:id="rId3"/>
    <p:sldId id="257" r:id="rId4"/>
    <p:sldId id="258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9" r:id="rId14"/>
    <p:sldId id="290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k Orozco" initials="EO" lastIdx="2" clrIdx="0">
    <p:extLst>
      <p:ext uri="{19B8F6BF-5375-455C-9EA6-DF929625EA0E}">
        <p15:presenceInfo xmlns:p15="http://schemas.microsoft.com/office/powerpoint/2012/main" userId="4811f17a62fd479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1BCBAA-4BF7-4BCD-BFAA-02BA99D081F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9F4DC72C-1D7C-471A-8522-112BCE20CCC3}">
      <dgm:prSet phldrT="[Texto]"/>
      <dgm:spPr/>
      <dgm:t>
        <a:bodyPr/>
        <a:lstStyle/>
        <a:p>
          <a:r>
            <a:rPr lang="es-ES" b="1" dirty="0" smtClean="0">
              <a:latin typeface="Trebuchet MS" panose="020B0603020202020204" pitchFamily="34" charset="0"/>
            </a:rPr>
            <a:t>Antecedentes</a:t>
          </a:r>
          <a:r>
            <a:rPr lang="es-ES" dirty="0" smtClean="0">
              <a:latin typeface="Trebuchet MS" panose="020B0603020202020204" pitchFamily="34" charset="0"/>
            </a:rPr>
            <a:t>	</a:t>
          </a:r>
          <a:endParaRPr lang="es-ES" dirty="0">
            <a:latin typeface="Trebuchet MS" panose="020B0603020202020204" pitchFamily="34" charset="0"/>
          </a:endParaRPr>
        </a:p>
      </dgm:t>
    </dgm:pt>
    <dgm:pt modelId="{D4F7FFA7-5116-44B5-9208-AAF82BA54F67}" type="parTrans" cxnId="{C7F533A9-459D-4B00-A023-49263F540580}">
      <dgm:prSet/>
      <dgm:spPr/>
      <dgm:t>
        <a:bodyPr/>
        <a:lstStyle/>
        <a:p>
          <a:endParaRPr lang="es-ES">
            <a:latin typeface="Trebuchet MS" panose="020B0603020202020204" pitchFamily="34" charset="0"/>
          </a:endParaRPr>
        </a:p>
      </dgm:t>
    </dgm:pt>
    <dgm:pt modelId="{983667F7-5E8A-4BDE-B25D-161227F30DC9}" type="sibTrans" cxnId="{C7F533A9-459D-4B00-A023-49263F540580}">
      <dgm:prSet/>
      <dgm:spPr/>
      <dgm:t>
        <a:bodyPr/>
        <a:lstStyle/>
        <a:p>
          <a:endParaRPr lang="es-ES">
            <a:latin typeface="Trebuchet MS" panose="020B0603020202020204" pitchFamily="34" charset="0"/>
          </a:endParaRPr>
        </a:p>
      </dgm:t>
    </dgm:pt>
    <dgm:pt modelId="{57048A7B-7CBD-4FAB-A8BA-0D74B7F782A2}">
      <dgm:prSet phldrT="[Texto]"/>
      <dgm:spPr/>
      <dgm:t>
        <a:bodyPr/>
        <a:lstStyle/>
        <a:p>
          <a:r>
            <a:rPr lang="es-ES" b="1" dirty="0" smtClean="0">
              <a:latin typeface="Trebuchet MS" panose="020B0603020202020204" pitchFamily="34" charset="0"/>
            </a:rPr>
            <a:t>Alcance del proyecto</a:t>
          </a:r>
          <a:endParaRPr lang="es-ES" b="1" dirty="0">
            <a:latin typeface="Trebuchet MS" panose="020B0603020202020204" pitchFamily="34" charset="0"/>
          </a:endParaRPr>
        </a:p>
      </dgm:t>
    </dgm:pt>
    <dgm:pt modelId="{C3CFFFC6-FCD3-477D-B013-27AC0158DCF6}" type="parTrans" cxnId="{997DD60B-AD71-46E4-9DD8-7545F4BADF93}">
      <dgm:prSet/>
      <dgm:spPr/>
      <dgm:t>
        <a:bodyPr/>
        <a:lstStyle/>
        <a:p>
          <a:endParaRPr lang="es-ES">
            <a:latin typeface="Trebuchet MS" panose="020B0603020202020204" pitchFamily="34" charset="0"/>
          </a:endParaRPr>
        </a:p>
      </dgm:t>
    </dgm:pt>
    <dgm:pt modelId="{0EA23542-F4D7-4C4C-8435-0E7B976939CA}" type="sibTrans" cxnId="{997DD60B-AD71-46E4-9DD8-7545F4BADF93}">
      <dgm:prSet/>
      <dgm:spPr/>
      <dgm:t>
        <a:bodyPr/>
        <a:lstStyle/>
        <a:p>
          <a:endParaRPr lang="es-ES">
            <a:latin typeface="Trebuchet MS" panose="020B0603020202020204" pitchFamily="34" charset="0"/>
          </a:endParaRPr>
        </a:p>
      </dgm:t>
    </dgm:pt>
    <dgm:pt modelId="{D1D7B6AC-03E1-4D78-8197-50199F6B484B}">
      <dgm:prSet/>
      <dgm:spPr/>
      <dgm:t>
        <a:bodyPr/>
        <a:lstStyle/>
        <a:p>
          <a:pPr algn="just"/>
          <a:r>
            <a:rPr lang="es-ES" dirty="0" smtClean="0"/>
            <a:t>Proyecto titulado: “</a:t>
          </a:r>
          <a:r>
            <a:rPr lang="es-ES" i="1" dirty="0" smtClean="0"/>
            <a:t>DESARROLLO DE UN PROTOTIPO PARA EL SEMICULTIVO DE JAIBA ROJA (CALLINECTES BOCOURTI) PARA LA OBTENCIÓN DE JAIBA SUAVE COMO PRODUCTO DE INNOVACIÓN Y MEJORAMIENTO DE LA PRODUCTIVIDAD EN LA INDUSTRIA PESQUERA</a:t>
          </a:r>
          <a:r>
            <a:rPr lang="es-ES" dirty="0" smtClean="0"/>
            <a:t>”</a:t>
          </a:r>
          <a:endParaRPr lang="es-ES" dirty="0"/>
        </a:p>
      </dgm:t>
    </dgm:pt>
    <dgm:pt modelId="{DC47541A-EC82-4378-9E71-74C0BB7CF3A3}" type="parTrans" cxnId="{F01A7F8F-A2F2-484C-A630-DFBBEFC982F5}">
      <dgm:prSet/>
      <dgm:spPr/>
      <dgm:t>
        <a:bodyPr/>
        <a:lstStyle/>
        <a:p>
          <a:endParaRPr lang="es-ES"/>
        </a:p>
      </dgm:t>
    </dgm:pt>
    <dgm:pt modelId="{1057C377-C291-4486-9E3B-6CCB42C57ECC}" type="sibTrans" cxnId="{F01A7F8F-A2F2-484C-A630-DFBBEFC982F5}">
      <dgm:prSet/>
      <dgm:spPr/>
      <dgm:t>
        <a:bodyPr/>
        <a:lstStyle/>
        <a:p>
          <a:endParaRPr lang="es-ES"/>
        </a:p>
      </dgm:t>
    </dgm:pt>
    <dgm:pt modelId="{995CB0C4-9552-4692-9C9F-A7E2141D3C30}">
      <dgm:prSet/>
      <dgm:spPr/>
      <dgm:t>
        <a:bodyPr/>
        <a:lstStyle/>
        <a:p>
          <a:pPr algn="just"/>
          <a:r>
            <a:rPr lang="es-ES" dirty="0" smtClean="0"/>
            <a:t>Financiado: Fondo Francisco José de Caldas de Colciencias (CP. 1253-669-45809)</a:t>
          </a:r>
          <a:endParaRPr lang="es-ES" dirty="0"/>
        </a:p>
      </dgm:t>
    </dgm:pt>
    <dgm:pt modelId="{70BE3CBA-A197-474E-8A18-6C33A47E6AD8}" type="parTrans" cxnId="{0BDB1F68-1E6A-4E60-A88A-7167AC317083}">
      <dgm:prSet/>
      <dgm:spPr/>
      <dgm:t>
        <a:bodyPr/>
        <a:lstStyle/>
        <a:p>
          <a:endParaRPr lang="es-ES"/>
        </a:p>
      </dgm:t>
    </dgm:pt>
    <dgm:pt modelId="{FC9418BE-BCB2-4558-B671-75553E541C5A}" type="sibTrans" cxnId="{0BDB1F68-1E6A-4E60-A88A-7167AC317083}">
      <dgm:prSet/>
      <dgm:spPr/>
      <dgm:t>
        <a:bodyPr/>
        <a:lstStyle/>
        <a:p>
          <a:endParaRPr lang="es-ES"/>
        </a:p>
      </dgm:t>
    </dgm:pt>
    <dgm:pt modelId="{D81BFE94-F0D5-4971-A8E8-08F32CA9B2A6}">
      <dgm:prSet/>
      <dgm:spPr/>
      <dgm:t>
        <a:bodyPr/>
        <a:lstStyle/>
        <a:p>
          <a:pPr algn="just"/>
          <a:r>
            <a:rPr lang="es-ES" dirty="0" smtClean="0"/>
            <a:t>Monto: 333,14 Millones COP.</a:t>
          </a:r>
          <a:endParaRPr lang="es-ES" dirty="0"/>
        </a:p>
      </dgm:t>
    </dgm:pt>
    <dgm:pt modelId="{A3E25A72-4726-43FA-AB43-41988539DB74}" type="parTrans" cxnId="{3B98C543-FBFD-40E9-BD90-057FB89D88D4}">
      <dgm:prSet/>
      <dgm:spPr/>
      <dgm:t>
        <a:bodyPr/>
        <a:lstStyle/>
        <a:p>
          <a:endParaRPr lang="es-ES"/>
        </a:p>
      </dgm:t>
    </dgm:pt>
    <dgm:pt modelId="{B85776A4-F5EF-4873-8E66-5D221DD90E4A}" type="sibTrans" cxnId="{3B98C543-FBFD-40E9-BD90-057FB89D88D4}">
      <dgm:prSet/>
      <dgm:spPr/>
      <dgm:t>
        <a:bodyPr/>
        <a:lstStyle/>
        <a:p>
          <a:endParaRPr lang="es-ES"/>
        </a:p>
      </dgm:t>
    </dgm:pt>
    <dgm:pt modelId="{4DEA3A0C-386E-4FAD-A06A-A7D1EFDDC319}">
      <dgm:prSet phldrT="[Texto]"/>
      <dgm:spPr/>
      <dgm:t>
        <a:bodyPr/>
        <a:lstStyle/>
        <a:p>
          <a:r>
            <a:rPr lang="es-ES" dirty="0" smtClean="0">
              <a:latin typeface="Trebuchet MS" panose="020B0603020202020204" pitchFamily="34" charset="0"/>
            </a:rPr>
            <a:t>Innovar, diversificar y mejorar la productividad de la industria pesquera.</a:t>
          </a:r>
          <a:endParaRPr lang="es-ES" dirty="0">
            <a:latin typeface="Trebuchet MS" panose="020B0603020202020204" pitchFamily="34" charset="0"/>
          </a:endParaRPr>
        </a:p>
      </dgm:t>
    </dgm:pt>
    <dgm:pt modelId="{5F14655B-EA1E-484C-8CB7-4DA22241D0B6}" type="parTrans" cxnId="{4E45304B-D257-4B49-B798-92A5F0C20278}">
      <dgm:prSet/>
      <dgm:spPr/>
      <dgm:t>
        <a:bodyPr/>
        <a:lstStyle/>
        <a:p>
          <a:endParaRPr lang="es-ES"/>
        </a:p>
      </dgm:t>
    </dgm:pt>
    <dgm:pt modelId="{188F5DF2-56F4-4BC9-A00C-5ECCD3B5C19A}" type="sibTrans" cxnId="{4E45304B-D257-4B49-B798-92A5F0C20278}">
      <dgm:prSet/>
      <dgm:spPr/>
      <dgm:t>
        <a:bodyPr/>
        <a:lstStyle/>
        <a:p>
          <a:endParaRPr lang="es-ES"/>
        </a:p>
      </dgm:t>
    </dgm:pt>
    <dgm:pt modelId="{E8997EDD-7091-4108-8326-ED22D70F0043}" type="pres">
      <dgm:prSet presAssocID="{561BCBAA-4BF7-4BCD-BFAA-02BA99D081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8A272F0-013F-4AEA-98AE-2628CED613A3}" type="pres">
      <dgm:prSet presAssocID="{9F4DC72C-1D7C-471A-8522-112BCE20CCC3}" presName="parentLin" presStyleCnt="0"/>
      <dgm:spPr/>
    </dgm:pt>
    <dgm:pt modelId="{21597784-E061-43E6-9EE4-744869F7EF40}" type="pres">
      <dgm:prSet presAssocID="{9F4DC72C-1D7C-471A-8522-112BCE20CCC3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43AA074A-3891-444B-91CB-24E7216C822E}" type="pres">
      <dgm:prSet presAssocID="{9F4DC72C-1D7C-471A-8522-112BCE20CCC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7FA15F-B958-434F-AFAD-A71CBF5EEC6B}" type="pres">
      <dgm:prSet presAssocID="{9F4DC72C-1D7C-471A-8522-112BCE20CCC3}" presName="negativeSpace" presStyleCnt="0"/>
      <dgm:spPr/>
    </dgm:pt>
    <dgm:pt modelId="{EEA1A931-A567-4CAD-8961-27B0C9E480AD}" type="pres">
      <dgm:prSet presAssocID="{9F4DC72C-1D7C-471A-8522-112BCE20CCC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E32802-D879-410F-BEC6-93313F490AAE}" type="pres">
      <dgm:prSet presAssocID="{983667F7-5E8A-4BDE-B25D-161227F30DC9}" presName="spaceBetweenRectangles" presStyleCnt="0"/>
      <dgm:spPr/>
    </dgm:pt>
    <dgm:pt modelId="{CED30E07-EF52-4469-A70D-B3C5235F407E}" type="pres">
      <dgm:prSet presAssocID="{57048A7B-7CBD-4FAB-A8BA-0D74B7F782A2}" presName="parentLin" presStyleCnt="0"/>
      <dgm:spPr/>
    </dgm:pt>
    <dgm:pt modelId="{554BE9E3-6C62-42F3-A282-75AFE2A9CB43}" type="pres">
      <dgm:prSet presAssocID="{57048A7B-7CBD-4FAB-A8BA-0D74B7F782A2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1DB7BD0E-6457-451B-BDA7-0B73C3488B65}" type="pres">
      <dgm:prSet presAssocID="{57048A7B-7CBD-4FAB-A8BA-0D74B7F782A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467596-5FC9-4EA4-8A02-C5C37B5F5E2A}" type="pres">
      <dgm:prSet presAssocID="{57048A7B-7CBD-4FAB-A8BA-0D74B7F782A2}" presName="negativeSpace" presStyleCnt="0"/>
      <dgm:spPr/>
    </dgm:pt>
    <dgm:pt modelId="{56B7DA33-1F83-4BAF-8638-9A98CEF540E6}" type="pres">
      <dgm:prSet presAssocID="{57048A7B-7CBD-4FAB-A8BA-0D74B7F782A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85AEAA5-951F-48D4-89CF-6880564CE513}" type="presOf" srcId="{995CB0C4-9552-4692-9C9F-A7E2141D3C30}" destId="{EEA1A931-A567-4CAD-8961-27B0C9E480AD}" srcOrd="0" destOrd="1" presId="urn:microsoft.com/office/officeart/2005/8/layout/list1"/>
    <dgm:cxn modelId="{F01A7F8F-A2F2-484C-A630-DFBBEFC982F5}" srcId="{9F4DC72C-1D7C-471A-8522-112BCE20CCC3}" destId="{D1D7B6AC-03E1-4D78-8197-50199F6B484B}" srcOrd="0" destOrd="0" parTransId="{DC47541A-EC82-4378-9E71-74C0BB7CF3A3}" sibTransId="{1057C377-C291-4486-9E3B-6CCB42C57ECC}"/>
    <dgm:cxn modelId="{0BDB1F68-1E6A-4E60-A88A-7167AC317083}" srcId="{9F4DC72C-1D7C-471A-8522-112BCE20CCC3}" destId="{995CB0C4-9552-4692-9C9F-A7E2141D3C30}" srcOrd="1" destOrd="0" parTransId="{70BE3CBA-A197-474E-8A18-6C33A47E6AD8}" sibTransId="{FC9418BE-BCB2-4558-B671-75553E541C5A}"/>
    <dgm:cxn modelId="{C7F533A9-459D-4B00-A023-49263F540580}" srcId="{561BCBAA-4BF7-4BCD-BFAA-02BA99D081F1}" destId="{9F4DC72C-1D7C-471A-8522-112BCE20CCC3}" srcOrd="0" destOrd="0" parTransId="{D4F7FFA7-5116-44B5-9208-AAF82BA54F67}" sibTransId="{983667F7-5E8A-4BDE-B25D-161227F30DC9}"/>
    <dgm:cxn modelId="{6540B069-E214-4161-A7A9-D530A32020BC}" type="presOf" srcId="{57048A7B-7CBD-4FAB-A8BA-0D74B7F782A2}" destId="{554BE9E3-6C62-42F3-A282-75AFE2A9CB43}" srcOrd="0" destOrd="0" presId="urn:microsoft.com/office/officeart/2005/8/layout/list1"/>
    <dgm:cxn modelId="{4E45304B-D257-4B49-B798-92A5F0C20278}" srcId="{57048A7B-7CBD-4FAB-A8BA-0D74B7F782A2}" destId="{4DEA3A0C-386E-4FAD-A06A-A7D1EFDDC319}" srcOrd="0" destOrd="0" parTransId="{5F14655B-EA1E-484C-8CB7-4DA22241D0B6}" sibTransId="{188F5DF2-56F4-4BC9-A00C-5ECCD3B5C19A}"/>
    <dgm:cxn modelId="{6F6FAE50-1A2E-471B-B665-04A4C886BBE2}" type="presOf" srcId="{9F4DC72C-1D7C-471A-8522-112BCE20CCC3}" destId="{21597784-E061-43E6-9EE4-744869F7EF40}" srcOrd="0" destOrd="0" presId="urn:microsoft.com/office/officeart/2005/8/layout/list1"/>
    <dgm:cxn modelId="{997DD60B-AD71-46E4-9DD8-7545F4BADF93}" srcId="{561BCBAA-4BF7-4BCD-BFAA-02BA99D081F1}" destId="{57048A7B-7CBD-4FAB-A8BA-0D74B7F782A2}" srcOrd="1" destOrd="0" parTransId="{C3CFFFC6-FCD3-477D-B013-27AC0158DCF6}" sibTransId="{0EA23542-F4D7-4C4C-8435-0E7B976939CA}"/>
    <dgm:cxn modelId="{AC3AAD07-5AAB-43D2-8138-4105E8AE2B2C}" type="presOf" srcId="{4DEA3A0C-386E-4FAD-A06A-A7D1EFDDC319}" destId="{56B7DA33-1F83-4BAF-8638-9A98CEF540E6}" srcOrd="0" destOrd="0" presId="urn:microsoft.com/office/officeart/2005/8/layout/list1"/>
    <dgm:cxn modelId="{3B98C543-FBFD-40E9-BD90-057FB89D88D4}" srcId="{9F4DC72C-1D7C-471A-8522-112BCE20CCC3}" destId="{D81BFE94-F0D5-4971-A8E8-08F32CA9B2A6}" srcOrd="2" destOrd="0" parTransId="{A3E25A72-4726-43FA-AB43-41988539DB74}" sibTransId="{B85776A4-F5EF-4873-8E66-5D221DD90E4A}"/>
    <dgm:cxn modelId="{B1743F20-3B60-4B1B-8FF0-00D4AD8C7B20}" type="presOf" srcId="{57048A7B-7CBD-4FAB-A8BA-0D74B7F782A2}" destId="{1DB7BD0E-6457-451B-BDA7-0B73C3488B65}" srcOrd="1" destOrd="0" presId="urn:microsoft.com/office/officeart/2005/8/layout/list1"/>
    <dgm:cxn modelId="{0794AD8C-D835-443B-BDB1-F5482F1253BB}" type="presOf" srcId="{D1D7B6AC-03E1-4D78-8197-50199F6B484B}" destId="{EEA1A931-A567-4CAD-8961-27B0C9E480AD}" srcOrd="0" destOrd="0" presId="urn:microsoft.com/office/officeart/2005/8/layout/list1"/>
    <dgm:cxn modelId="{B13B95AF-B9DC-41D2-844D-B5C460EBD22C}" type="presOf" srcId="{9F4DC72C-1D7C-471A-8522-112BCE20CCC3}" destId="{43AA074A-3891-444B-91CB-24E7216C822E}" srcOrd="1" destOrd="0" presId="urn:microsoft.com/office/officeart/2005/8/layout/list1"/>
    <dgm:cxn modelId="{B2AFA68D-E6DE-4C6E-9F55-AAB35DB100E7}" type="presOf" srcId="{D81BFE94-F0D5-4971-A8E8-08F32CA9B2A6}" destId="{EEA1A931-A567-4CAD-8961-27B0C9E480AD}" srcOrd="0" destOrd="2" presId="urn:microsoft.com/office/officeart/2005/8/layout/list1"/>
    <dgm:cxn modelId="{B1CCDA29-4875-4A3C-B116-7A6C34437CAC}" type="presOf" srcId="{561BCBAA-4BF7-4BCD-BFAA-02BA99D081F1}" destId="{E8997EDD-7091-4108-8326-ED22D70F0043}" srcOrd="0" destOrd="0" presId="urn:microsoft.com/office/officeart/2005/8/layout/list1"/>
    <dgm:cxn modelId="{739A15ED-FDDC-48D1-9445-8FC9BF7FB18D}" type="presParOf" srcId="{E8997EDD-7091-4108-8326-ED22D70F0043}" destId="{C8A272F0-013F-4AEA-98AE-2628CED613A3}" srcOrd="0" destOrd="0" presId="urn:microsoft.com/office/officeart/2005/8/layout/list1"/>
    <dgm:cxn modelId="{213A458A-7271-4EC9-BF91-6951894D80AC}" type="presParOf" srcId="{C8A272F0-013F-4AEA-98AE-2628CED613A3}" destId="{21597784-E061-43E6-9EE4-744869F7EF40}" srcOrd="0" destOrd="0" presId="urn:microsoft.com/office/officeart/2005/8/layout/list1"/>
    <dgm:cxn modelId="{FC089D80-BEEE-43BF-A2AE-90DB59475E65}" type="presParOf" srcId="{C8A272F0-013F-4AEA-98AE-2628CED613A3}" destId="{43AA074A-3891-444B-91CB-24E7216C822E}" srcOrd="1" destOrd="0" presId="urn:microsoft.com/office/officeart/2005/8/layout/list1"/>
    <dgm:cxn modelId="{A480404F-BE8D-41EA-8BB6-7CEB25D5AB0C}" type="presParOf" srcId="{E8997EDD-7091-4108-8326-ED22D70F0043}" destId="{037FA15F-B958-434F-AFAD-A71CBF5EEC6B}" srcOrd="1" destOrd="0" presId="urn:microsoft.com/office/officeart/2005/8/layout/list1"/>
    <dgm:cxn modelId="{74B197D0-3B8D-49B3-9CA1-E56F6B153E8F}" type="presParOf" srcId="{E8997EDD-7091-4108-8326-ED22D70F0043}" destId="{EEA1A931-A567-4CAD-8961-27B0C9E480AD}" srcOrd="2" destOrd="0" presId="urn:microsoft.com/office/officeart/2005/8/layout/list1"/>
    <dgm:cxn modelId="{73E14817-E38E-49FB-A990-5C0975BB611E}" type="presParOf" srcId="{E8997EDD-7091-4108-8326-ED22D70F0043}" destId="{80E32802-D879-410F-BEC6-93313F490AAE}" srcOrd="3" destOrd="0" presId="urn:microsoft.com/office/officeart/2005/8/layout/list1"/>
    <dgm:cxn modelId="{BC2C1EC6-3CA2-43DB-B81E-D69D740DFCE8}" type="presParOf" srcId="{E8997EDD-7091-4108-8326-ED22D70F0043}" destId="{CED30E07-EF52-4469-A70D-B3C5235F407E}" srcOrd="4" destOrd="0" presId="urn:microsoft.com/office/officeart/2005/8/layout/list1"/>
    <dgm:cxn modelId="{751AEBAD-49BE-48E4-8213-9EBB85B0D08C}" type="presParOf" srcId="{CED30E07-EF52-4469-A70D-B3C5235F407E}" destId="{554BE9E3-6C62-42F3-A282-75AFE2A9CB43}" srcOrd="0" destOrd="0" presId="urn:microsoft.com/office/officeart/2005/8/layout/list1"/>
    <dgm:cxn modelId="{C1F0B18F-2DB6-47E9-B2C7-6A0761195CE3}" type="presParOf" srcId="{CED30E07-EF52-4469-A70D-B3C5235F407E}" destId="{1DB7BD0E-6457-451B-BDA7-0B73C3488B65}" srcOrd="1" destOrd="0" presId="urn:microsoft.com/office/officeart/2005/8/layout/list1"/>
    <dgm:cxn modelId="{43324C84-7CD7-4693-A6FB-5E4DFAA3164B}" type="presParOf" srcId="{E8997EDD-7091-4108-8326-ED22D70F0043}" destId="{3E467596-5FC9-4EA4-8A02-C5C37B5F5E2A}" srcOrd="5" destOrd="0" presId="urn:microsoft.com/office/officeart/2005/8/layout/list1"/>
    <dgm:cxn modelId="{D65632A8-C1D7-4D96-AD0C-018B704F98D3}" type="presParOf" srcId="{E8997EDD-7091-4108-8326-ED22D70F0043}" destId="{56B7DA33-1F83-4BAF-8638-9A98CEF540E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1BCBAA-4BF7-4BCD-BFAA-02BA99D081F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9F4DC72C-1D7C-471A-8522-112BCE20CCC3}">
      <dgm:prSet phldrT="[Texto]"/>
      <dgm:spPr/>
      <dgm:t>
        <a:bodyPr/>
        <a:lstStyle/>
        <a:p>
          <a:pPr algn="just"/>
          <a:r>
            <a:rPr lang="es-ES" b="1" dirty="0" smtClean="0">
              <a:latin typeface="Trebuchet MS" panose="020B0603020202020204" pitchFamily="34" charset="0"/>
            </a:rPr>
            <a:t>Aspectos relevantes</a:t>
          </a:r>
          <a:r>
            <a:rPr lang="es-ES" dirty="0" smtClean="0">
              <a:latin typeface="Trebuchet MS" panose="020B0603020202020204" pitchFamily="34" charset="0"/>
            </a:rPr>
            <a:t>	</a:t>
          </a:r>
          <a:endParaRPr lang="es-ES" dirty="0">
            <a:latin typeface="Trebuchet MS" panose="020B0603020202020204" pitchFamily="34" charset="0"/>
          </a:endParaRPr>
        </a:p>
      </dgm:t>
    </dgm:pt>
    <dgm:pt modelId="{D4F7FFA7-5116-44B5-9208-AAF82BA54F67}" type="parTrans" cxnId="{C7F533A9-459D-4B00-A023-49263F540580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983667F7-5E8A-4BDE-B25D-161227F30DC9}" type="sibTrans" cxnId="{C7F533A9-459D-4B00-A023-49263F540580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57048A7B-7CBD-4FAB-A8BA-0D74B7F782A2}">
      <dgm:prSet phldrT="[Texto]"/>
      <dgm:spPr/>
      <dgm:t>
        <a:bodyPr/>
        <a:lstStyle/>
        <a:p>
          <a:pPr algn="just"/>
          <a:r>
            <a:rPr lang="es-ES" b="1" dirty="0" smtClean="0">
              <a:latin typeface="Trebuchet MS" panose="020B0603020202020204" pitchFamily="34" charset="0"/>
            </a:rPr>
            <a:t>Entregable</a:t>
          </a:r>
          <a:endParaRPr lang="es-ES" b="1" dirty="0">
            <a:latin typeface="Trebuchet MS" panose="020B0603020202020204" pitchFamily="34" charset="0"/>
          </a:endParaRPr>
        </a:p>
      </dgm:t>
    </dgm:pt>
    <dgm:pt modelId="{C3CFFFC6-FCD3-477D-B013-27AC0158DCF6}" type="parTrans" cxnId="{997DD60B-AD71-46E4-9DD8-7545F4BADF93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0EA23542-F4D7-4C4C-8435-0E7B976939CA}" type="sibTrans" cxnId="{997DD60B-AD71-46E4-9DD8-7545F4BADF93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D1D7B6AC-03E1-4D78-8197-50199F6B484B}">
      <dgm:prSet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Manejo de Jaibas en medio natural y controlado</a:t>
          </a:r>
          <a:endParaRPr lang="es-ES" dirty="0">
            <a:latin typeface="Trebuchet MS" panose="020B0603020202020204" pitchFamily="34" charset="0"/>
          </a:endParaRPr>
        </a:p>
      </dgm:t>
    </dgm:pt>
    <dgm:pt modelId="{DC47541A-EC82-4378-9E71-74C0BB7CF3A3}" type="parTrans" cxnId="{F01A7F8F-A2F2-484C-A630-DFBBEFC982F5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1057C377-C291-4486-9E3B-6CCB42C57ECC}" type="sibTrans" cxnId="{F01A7F8F-A2F2-484C-A630-DFBBEFC982F5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4DEA3A0C-386E-4FAD-A06A-A7D1EFDDC319}">
      <dgm:prSet phldrT="[Texto]"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Paquete tecnológico completo de semicultivo de Jaiba suave.</a:t>
          </a:r>
          <a:endParaRPr lang="es-ES" dirty="0">
            <a:latin typeface="Trebuchet MS" panose="020B0603020202020204" pitchFamily="34" charset="0"/>
          </a:endParaRPr>
        </a:p>
      </dgm:t>
    </dgm:pt>
    <dgm:pt modelId="{5F14655B-EA1E-484C-8CB7-4DA22241D0B6}" type="parTrans" cxnId="{4E45304B-D257-4B49-B798-92A5F0C20278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188F5DF2-56F4-4BC9-A00C-5ECCD3B5C19A}" type="sibTrans" cxnId="{4E45304B-D257-4B49-B798-92A5F0C20278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BD9AE085-84B9-42B4-A8DD-09CF6CE117FB}">
      <dgm:prSet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Diseño experimental para optimización de proceso de muda</a:t>
          </a:r>
          <a:endParaRPr lang="es-ES" dirty="0">
            <a:latin typeface="Trebuchet MS" panose="020B0603020202020204" pitchFamily="34" charset="0"/>
          </a:endParaRPr>
        </a:p>
      </dgm:t>
    </dgm:pt>
    <dgm:pt modelId="{A2BFBBB0-D3F8-4DE5-B9D8-1CFF437C65FC}" type="parTrans" cxnId="{4CDEBA96-5FF5-4B82-B489-623AC17B80B9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49698B51-3DAE-42C9-82C0-C688D998FCB0}" type="sibTrans" cxnId="{4CDEBA96-5FF5-4B82-B489-623AC17B80B9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762A53F6-B385-4A65-AF20-A64B1BED9A48}">
      <dgm:prSet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Análisis de poblaciones de Jaibas en la ciénaga grande.</a:t>
          </a:r>
          <a:endParaRPr lang="es-ES" dirty="0">
            <a:latin typeface="Trebuchet MS" panose="020B0603020202020204" pitchFamily="34" charset="0"/>
          </a:endParaRPr>
        </a:p>
      </dgm:t>
    </dgm:pt>
    <dgm:pt modelId="{2AB0428A-BC20-449E-B3FC-BF8A76EBE502}" type="parTrans" cxnId="{F8DC1430-E725-4F07-9E6E-7850D0926C06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233F934D-FE26-4297-A00D-845E7E6F1477}" type="sibTrans" cxnId="{F8DC1430-E725-4F07-9E6E-7850D0926C06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8983F2F2-AE75-4FC5-BB60-2D8DCD6D3C11}">
      <dgm:prSet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Modelación geoespacial de las poblaciones de jaibas.</a:t>
          </a:r>
          <a:endParaRPr lang="es-ES" dirty="0">
            <a:latin typeface="Trebuchet MS" panose="020B0603020202020204" pitchFamily="34" charset="0"/>
          </a:endParaRPr>
        </a:p>
      </dgm:t>
    </dgm:pt>
    <dgm:pt modelId="{C841D89B-59EC-4DDC-9E99-790743E83005}" type="parTrans" cxnId="{668A2FDD-2C98-42E2-A1DD-5389083F36B7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9CA35087-0A25-4436-A8D6-B912EB58AA59}" type="sibTrans" cxnId="{668A2FDD-2C98-42E2-A1DD-5389083F36B7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E8997EDD-7091-4108-8326-ED22D70F0043}" type="pres">
      <dgm:prSet presAssocID="{561BCBAA-4BF7-4BCD-BFAA-02BA99D081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8A272F0-013F-4AEA-98AE-2628CED613A3}" type="pres">
      <dgm:prSet presAssocID="{9F4DC72C-1D7C-471A-8522-112BCE20CCC3}" presName="parentLin" presStyleCnt="0"/>
      <dgm:spPr/>
    </dgm:pt>
    <dgm:pt modelId="{21597784-E061-43E6-9EE4-744869F7EF40}" type="pres">
      <dgm:prSet presAssocID="{9F4DC72C-1D7C-471A-8522-112BCE20CCC3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43AA074A-3891-444B-91CB-24E7216C822E}" type="pres">
      <dgm:prSet presAssocID="{9F4DC72C-1D7C-471A-8522-112BCE20CCC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7FA15F-B958-434F-AFAD-A71CBF5EEC6B}" type="pres">
      <dgm:prSet presAssocID="{9F4DC72C-1D7C-471A-8522-112BCE20CCC3}" presName="negativeSpace" presStyleCnt="0"/>
      <dgm:spPr/>
    </dgm:pt>
    <dgm:pt modelId="{EEA1A931-A567-4CAD-8961-27B0C9E480AD}" type="pres">
      <dgm:prSet presAssocID="{9F4DC72C-1D7C-471A-8522-112BCE20CCC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E32802-D879-410F-BEC6-93313F490AAE}" type="pres">
      <dgm:prSet presAssocID="{983667F7-5E8A-4BDE-B25D-161227F30DC9}" presName="spaceBetweenRectangles" presStyleCnt="0"/>
      <dgm:spPr/>
    </dgm:pt>
    <dgm:pt modelId="{CED30E07-EF52-4469-A70D-B3C5235F407E}" type="pres">
      <dgm:prSet presAssocID="{57048A7B-7CBD-4FAB-A8BA-0D74B7F782A2}" presName="parentLin" presStyleCnt="0"/>
      <dgm:spPr/>
    </dgm:pt>
    <dgm:pt modelId="{554BE9E3-6C62-42F3-A282-75AFE2A9CB43}" type="pres">
      <dgm:prSet presAssocID="{57048A7B-7CBD-4FAB-A8BA-0D74B7F782A2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1DB7BD0E-6457-451B-BDA7-0B73C3488B65}" type="pres">
      <dgm:prSet presAssocID="{57048A7B-7CBD-4FAB-A8BA-0D74B7F782A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467596-5FC9-4EA4-8A02-C5C37B5F5E2A}" type="pres">
      <dgm:prSet presAssocID="{57048A7B-7CBD-4FAB-A8BA-0D74B7F782A2}" presName="negativeSpace" presStyleCnt="0"/>
      <dgm:spPr/>
    </dgm:pt>
    <dgm:pt modelId="{56B7DA33-1F83-4BAF-8638-9A98CEF540E6}" type="pres">
      <dgm:prSet presAssocID="{57048A7B-7CBD-4FAB-A8BA-0D74B7F782A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A0C1F63-F931-429A-B626-3F5C9F98AAE3}" type="presOf" srcId="{762A53F6-B385-4A65-AF20-A64B1BED9A48}" destId="{EEA1A931-A567-4CAD-8961-27B0C9E480AD}" srcOrd="0" destOrd="2" presId="urn:microsoft.com/office/officeart/2005/8/layout/list1"/>
    <dgm:cxn modelId="{C18E7388-F80B-4CE6-BBCF-49BEB3D47184}" type="presOf" srcId="{BD9AE085-84B9-42B4-A8DD-09CF6CE117FB}" destId="{EEA1A931-A567-4CAD-8961-27B0C9E480AD}" srcOrd="0" destOrd="1" presId="urn:microsoft.com/office/officeart/2005/8/layout/list1"/>
    <dgm:cxn modelId="{AC2BE11C-C147-430A-B5C2-F55D9FF38E1E}" type="presOf" srcId="{D1D7B6AC-03E1-4D78-8197-50199F6B484B}" destId="{EEA1A931-A567-4CAD-8961-27B0C9E480AD}" srcOrd="0" destOrd="0" presId="urn:microsoft.com/office/officeart/2005/8/layout/list1"/>
    <dgm:cxn modelId="{F01A7F8F-A2F2-484C-A630-DFBBEFC982F5}" srcId="{9F4DC72C-1D7C-471A-8522-112BCE20CCC3}" destId="{D1D7B6AC-03E1-4D78-8197-50199F6B484B}" srcOrd="0" destOrd="0" parTransId="{DC47541A-EC82-4378-9E71-74C0BB7CF3A3}" sibTransId="{1057C377-C291-4486-9E3B-6CCB42C57ECC}"/>
    <dgm:cxn modelId="{C7F533A9-459D-4B00-A023-49263F540580}" srcId="{561BCBAA-4BF7-4BCD-BFAA-02BA99D081F1}" destId="{9F4DC72C-1D7C-471A-8522-112BCE20CCC3}" srcOrd="0" destOrd="0" parTransId="{D4F7FFA7-5116-44B5-9208-AAF82BA54F67}" sibTransId="{983667F7-5E8A-4BDE-B25D-161227F30DC9}"/>
    <dgm:cxn modelId="{4CDEBA96-5FF5-4B82-B489-623AC17B80B9}" srcId="{9F4DC72C-1D7C-471A-8522-112BCE20CCC3}" destId="{BD9AE085-84B9-42B4-A8DD-09CF6CE117FB}" srcOrd="1" destOrd="0" parTransId="{A2BFBBB0-D3F8-4DE5-B9D8-1CFF437C65FC}" sibTransId="{49698B51-3DAE-42C9-82C0-C688D998FCB0}"/>
    <dgm:cxn modelId="{33DEC6BF-9A07-4DEE-BBC6-2F0BE876A508}" type="presOf" srcId="{57048A7B-7CBD-4FAB-A8BA-0D74B7F782A2}" destId="{1DB7BD0E-6457-451B-BDA7-0B73C3488B65}" srcOrd="1" destOrd="0" presId="urn:microsoft.com/office/officeart/2005/8/layout/list1"/>
    <dgm:cxn modelId="{3842B789-D2F3-4B61-88AA-D59612DCC835}" type="presOf" srcId="{9F4DC72C-1D7C-471A-8522-112BCE20CCC3}" destId="{21597784-E061-43E6-9EE4-744869F7EF40}" srcOrd="0" destOrd="0" presId="urn:microsoft.com/office/officeart/2005/8/layout/list1"/>
    <dgm:cxn modelId="{82A53952-0F07-407E-A783-C8D585A96B0A}" type="presOf" srcId="{561BCBAA-4BF7-4BCD-BFAA-02BA99D081F1}" destId="{E8997EDD-7091-4108-8326-ED22D70F0043}" srcOrd="0" destOrd="0" presId="urn:microsoft.com/office/officeart/2005/8/layout/list1"/>
    <dgm:cxn modelId="{4E45304B-D257-4B49-B798-92A5F0C20278}" srcId="{57048A7B-7CBD-4FAB-A8BA-0D74B7F782A2}" destId="{4DEA3A0C-386E-4FAD-A06A-A7D1EFDDC319}" srcOrd="0" destOrd="0" parTransId="{5F14655B-EA1E-484C-8CB7-4DA22241D0B6}" sibTransId="{188F5DF2-56F4-4BC9-A00C-5ECCD3B5C19A}"/>
    <dgm:cxn modelId="{997DD60B-AD71-46E4-9DD8-7545F4BADF93}" srcId="{561BCBAA-4BF7-4BCD-BFAA-02BA99D081F1}" destId="{57048A7B-7CBD-4FAB-A8BA-0D74B7F782A2}" srcOrd="1" destOrd="0" parTransId="{C3CFFFC6-FCD3-477D-B013-27AC0158DCF6}" sibTransId="{0EA23542-F4D7-4C4C-8435-0E7B976939CA}"/>
    <dgm:cxn modelId="{F8DC1430-E725-4F07-9E6E-7850D0926C06}" srcId="{9F4DC72C-1D7C-471A-8522-112BCE20CCC3}" destId="{762A53F6-B385-4A65-AF20-A64B1BED9A48}" srcOrd="2" destOrd="0" parTransId="{2AB0428A-BC20-449E-B3FC-BF8A76EBE502}" sibTransId="{233F934D-FE26-4297-A00D-845E7E6F1477}"/>
    <dgm:cxn modelId="{4BAE354D-868F-47AA-8EBD-202F76A62C6F}" type="presOf" srcId="{4DEA3A0C-386E-4FAD-A06A-A7D1EFDDC319}" destId="{56B7DA33-1F83-4BAF-8638-9A98CEF540E6}" srcOrd="0" destOrd="0" presId="urn:microsoft.com/office/officeart/2005/8/layout/list1"/>
    <dgm:cxn modelId="{9EC7A384-7C16-484C-8499-C10FCD1CBA18}" type="presOf" srcId="{8983F2F2-AE75-4FC5-BB60-2D8DCD6D3C11}" destId="{EEA1A931-A567-4CAD-8961-27B0C9E480AD}" srcOrd="0" destOrd="3" presId="urn:microsoft.com/office/officeart/2005/8/layout/list1"/>
    <dgm:cxn modelId="{7E8B2D8C-A4E6-44D5-94A0-68DD71F208E0}" type="presOf" srcId="{9F4DC72C-1D7C-471A-8522-112BCE20CCC3}" destId="{43AA074A-3891-444B-91CB-24E7216C822E}" srcOrd="1" destOrd="0" presId="urn:microsoft.com/office/officeart/2005/8/layout/list1"/>
    <dgm:cxn modelId="{F02279FC-6307-4FA7-91F8-EDCA1EE3E362}" type="presOf" srcId="{57048A7B-7CBD-4FAB-A8BA-0D74B7F782A2}" destId="{554BE9E3-6C62-42F3-A282-75AFE2A9CB43}" srcOrd="0" destOrd="0" presId="urn:microsoft.com/office/officeart/2005/8/layout/list1"/>
    <dgm:cxn modelId="{668A2FDD-2C98-42E2-A1DD-5389083F36B7}" srcId="{9F4DC72C-1D7C-471A-8522-112BCE20CCC3}" destId="{8983F2F2-AE75-4FC5-BB60-2D8DCD6D3C11}" srcOrd="3" destOrd="0" parTransId="{C841D89B-59EC-4DDC-9E99-790743E83005}" sibTransId="{9CA35087-0A25-4436-A8D6-B912EB58AA59}"/>
    <dgm:cxn modelId="{31E17A63-25C5-4408-AE63-0E651BDE653C}" type="presParOf" srcId="{E8997EDD-7091-4108-8326-ED22D70F0043}" destId="{C8A272F0-013F-4AEA-98AE-2628CED613A3}" srcOrd="0" destOrd="0" presId="urn:microsoft.com/office/officeart/2005/8/layout/list1"/>
    <dgm:cxn modelId="{C4A815D0-D066-42E1-80C6-871112475CE5}" type="presParOf" srcId="{C8A272F0-013F-4AEA-98AE-2628CED613A3}" destId="{21597784-E061-43E6-9EE4-744869F7EF40}" srcOrd="0" destOrd="0" presId="urn:microsoft.com/office/officeart/2005/8/layout/list1"/>
    <dgm:cxn modelId="{343EB379-9AF9-4E3A-A47D-805CCF586742}" type="presParOf" srcId="{C8A272F0-013F-4AEA-98AE-2628CED613A3}" destId="{43AA074A-3891-444B-91CB-24E7216C822E}" srcOrd="1" destOrd="0" presId="urn:microsoft.com/office/officeart/2005/8/layout/list1"/>
    <dgm:cxn modelId="{456A0067-9F2D-4DBD-9EE4-D96F5A6BA2D1}" type="presParOf" srcId="{E8997EDD-7091-4108-8326-ED22D70F0043}" destId="{037FA15F-B958-434F-AFAD-A71CBF5EEC6B}" srcOrd="1" destOrd="0" presId="urn:microsoft.com/office/officeart/2005/8/layout/list1"/>
    <dgm:cxn modelId="{DEE67528-66BA-4181-A212-F4F8CC39B869}" type="presParOf" srcId="{E8997EDD-7091-4108-8326-ED22D70F0043}" destId="{EEA1A931-A567-4CAD-8961-27B0C9E480AD}" srcOrd="2" destOrd="0" presId="urn:microsoft.com/office/officeart/2005/8/layout/list1"/>
    <dgm:cxn modelId="{89E4372A-567C-4898-AB20-1E3990997F99}" type="presParOf" srcId="{E8997EDD-7091-4108-8326-ED22D70F0043}" destId="{80E32802-D879-410F-BEC6-93313F490AAE}" srcOrd="3" destOrd="0" presId="urn:microsoft.com/office/officeart/2005/8/layout/list1"/>
    <dgm:cxn modelId="{895D3A00-C93B-478F-A4F8-9DFE496C323C}" type="presParOf" srcId="{E8997EDD-7091-4108-8326-ED22D70F0043}" destId="{CED30E07-EF52-4469-A70D-B3C5235F407E}" srcOrd="4" destOrd="0" presId="urn:microsoft.com/office/officeart/2005/8/layout/list1"/>
    <dgm:cxn modelId="{2CADC5AB-D07B-447B-94CD-9EE08A72ED57}" type="presParOf" srcId="{CED30E07-EF52-4469-A70D-B3C5235F407E}" destId="{554BE9E3-6C62-42F3-A282-75AFE2A9CB43}" srcOrd="0" destOrd="0" presId="urn:microsoft.com/office/officeart/2005/8/layout/list1"/>
    <dgm:cxn modelId="{FB8F9ACF-FE7F-4D56-BED1-C598D494D0BB}" type="presParOf" srcId="{CED30E07-EF52-4469-A70D-B3C5235F407E}" destId="{1DB7BD0E-6457-451B-BDA7-0B73C3488B65}" srcOrd="1" destOrd="0" presId="urn:microsoft.com/office/officeart/2005/8/layout/list1"/>
    <dgm:cxn modelId="{9162B6D6-766F-4D3C-A72F-E1C4C423112E}" type="presParOf" srcId="{E8997EDD-7091-4108-8326-ED22D70F0043}" destId="{3E467596-5FC9-4EA4-8A02-C5C37B5F5E2A}" srcOrd="5" destOrd="0" presId="urn:microsoft.com/office/officeart/2005/8/layout/list1"/>
    <dgm:cxn modelId="{9278C9EC-F360-4982-A1BA-31BBA2AD1B9B}" type="presParOf" srcId="{E8997EDD-7091-4108-8326-ED22D70F0043}" destId="{56B7DA33-1F83-4BAF-8638-9A98CEF540E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1BCBAA-4BF7-4BCD-BFAA-02BA99D081F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9F4DC72C-1D7C-471A-8522-112BCE20CCC3}">
      <dgm:prSet phldrT="[Texto]"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Espacios de Divulgación</a:t>
          </a:r>
          <a:endParaRPr lang="es-ES" dirty="0">
            <a:latin typeface="Trebuchet MS" panose="020B0603020202020204" pitchFamily="34" charset="0"/>
          </a:endParaRPr>
        </a:p>
      </dgm:t>
    </dgm:pt>
    <dgm:pt modelId="{D4F7FFA7-5116-44B5-9208-AAF82BA54F67}" type="parTrans" cxnId="{C7F533A9-459D-4B00-A023-49263F540580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983667F7-5E8A-4BDE-B25D-161227F30DC9}" type="sibTrans" cxnId="{C7F533A9-459D-4B00-A023-49263F540580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57048A7B-7CBD-4FAB-A8BA-0D74B7F782A2}">
      <dgm:prSet phldrT="[Texto]"/>
      <dgm:spPr/>
      <dgm:t>
        <a:bodyPr/>
        <a:lstStyle/>
        <a:p>
          <a:pPr algn="just"/>
          <a:r>
            <a:rPr lang="es-ES" b="1" dirty="0" smtClean="0">
              <a:latin typeface="Trebuchet MS" panose="020B0603020202020204" pitchFamily="34" charset="0"/>
            </a:rPr>
            <a:t>Publicaciones</a:t>
          </a:r>
          <a:endParaRPr lang="es-ES" b="1" dirty="0">
            <a:latin typeface="Trebuchet MS" panose="020B0603020202020204" pitchFamily="34" charset="0"/>
          </a:endParaRPr>
        </a:p>
      </dgm:t>
    </dgm:pt>
    <dgm:pt modelId="{C3CFFFC6-FCD3-477D-B013-27AC0158DCF6}" type="parTrans" cxnId="{997DD60B-AD71-46E4-9DD8-7545F4BADF93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0EA23542-F4D7-4C4C-8435-0E7B976939CA}" type="sibTrans" cxnId="{997DD60B-AD71-46E4-9DD8-7545F4BADF93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D1D7B6AC-03E1-4D78-8197-50199F6B484B}">
      <dgm:prSet/>
      <dgm:spPr/>
      <dgm:t>
        <a:bodyPr/>
        <a:lstStyle/>
        <a:p>
          <a:pPr algn="just"/>
          <a:r>
            <a:rPr lang="es-ES" dirty="0" err="1" smtClean="0">
              <a:latin typeface="Trebuchet MS" panose="020B0603020202020204" pitchFamily="34" charset="0"/>
            </a:rPr>
            <a:t>Gulf</a:t>
          </a:r>
          <a:r>
            <a:rPr lang="es-ES" dirty="0" smtClean="0">
              <a:latin typeface="Trebuchet MS" panose="020B0603020202020204" pitchFamily="34" charset="0"/>
            </a:rPr>
            <a:t> and </a:t>
          </a:r>
          <a:r>
            <a:rPr lang="es-ES" dirty="0" err="1" smtClean="0">
              <a:latin typeface="Trebuchet MS" panose="020B0603020202020204" pitchFamily="34" charset="0"/>
            </a:rPr>
            <a:t>Caribbean</a:t>
          </a:r>
          <a:r>
            <a:rPr lang="es-ES" dirty="0" smtClean="0">
              <a:latin typeface="Trebuchet MS" panose="020B0603020202020204" pitchFamily="34" charset="0"/>
            </a:rPr>
            <a:t> </a:t>
          </a:r>
          <a:r>
            <a:rPr lang="es-ES" dirty="0" err="1" smtClean="0">
              <a:latin typeface="Trebuchet MS" panose="020B0603020202020204" pitchFamily="34" charset="0"/>
            </a:rPr>
            <a:t>Fisheries</a:t>
          </a:r>
          <a:r>
            <a:rPr lang="es-ES" dirty="0" smtClean="0">
              <a:latin typeface="Trebuchet MS" panose="020B0603020202020204" pitchFamily="34" charset="0"/>
            </a:rPr>
            <a:t> </a:t>
          </a:r>
          <a:r>
            <a:rPr lang="es-ES" dirty="0" err="1" smtClean="0">
              <a:latin typeface="Trebuchet MS" panose="020B0603020202020204" pitchFamily="34" charset="0"/>
            </a:rPr>
            <a:t>Institute</a:t>
          </a:r>
          <a:r>
            <a:rPr lang="es-ES" dirty="0" smtClean="0">
              <a:latin typeface="Trebuchet MS" panose="020B0603020202020204" pitchFamily="34" charset="0"/>
            </a:rPr>
            <a:t> 2015 (Panamá)</a:t>
          </a:r>
          <a:endParaRPr lang="es-ES" dirty="0">
            <a:latin typeface="Trebuchet MS" panose="020B0603020202020204" pitchFamily="34" charset="0"/>
          </a:endParaRPr>
        </a:p>
      </dgm:t>
    </dgm:pt>
    <dgm:pt modelId="{DC47541A-EC82-4378-9E71-74C0BB7CF3A3}" type="parTrans" cxnId="{F01A7F8F-A2F2-484C-A630-DFBBEFC982F5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1057C377-C291-4486-9E3B-6CCB42C57ECC}" type="sibTrans" cxnId="{F01A7F8F-A2F2-484C-A630-DFBBEFC982F5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4DEA3A0C-386E-4FAD-A06A-A7D1EFDDC319}">
      <dgm:prSet phldrT="[Texto]"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Manual de producción de Jaiba blanca (Libro resultado de investigación-Editorial Universidad Simón Bolívar.)</a:t>
          </a:r>
          <a:endParaRPr lang="es-ES" dirty="0">
            <a:latin typeface="Trebuchet MS" panose="020B0603020202020204" pitchFamily="34" charset="0"/>
          </a:endParaRPr>
        </a:p>
      </dgm:t>
    </dgm:pt>
    <dgm:pt modelId="{5F14655B-EA1E-484C-8CB7-4DA22241D0B6}" type="parTrans" cxnId="{4E45304B-D257-4B49-B798-92A5F0C20278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188F5DF2-56F4-4BC9-A00C-5ECCD3B5C19A}" type="sibTrans" cxnId="{4E45304B-D257-4B49-B798-92A5F0C20278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BD9AE085-84B9-42B4-A8DD-09CF6CE117FB}">
      <dgm:prSet/>
      <dgm:spPr/>
      <dgm:t>
        <a:bodyPr/>
        <a:lstStyle/>
        <a:p>
          <a:pPr algn="just"/>
          <a:r>
            <a:rPr lang="es-ES" dirty="0" smtClean="0">
              <a:latin typeface="Trebuchet MS" panose="020B0603020202020204" pitchFamily="34" charset="0"/>
            </a:rPr>
            <a:t>Foro acuícola y pesquero FIACUI 2016 (México)</a:t>
          </a:r>
          <a:endParaRPr lang="es-ES" dirty="0">
            <a:latin typeface="Trebuchet MS" panose="020B0603020202020204" pitchFamily="34" charset="0"/>
          </a:endParaRPr>
        </a:p>
      </dgm:t>
    </dgm:pt>
    <dgm:pt modelId="{A2BFBBB0-D3F8-4DE5-B9D8-1CFF437C65FC}" type="parTrans" cxnId="{4CDEBA96-5FF5-4B82-B489-623AC17B80B9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49698B51-3DAE-42C9-82C0-C688D998FCB0}" type="sibTrans" cxnId="{4CDEBA96-5FF5-4B82-B489-623AC17B80B9}">
      <dgm:prSet/>
      <dgm:spPr/>
      <dgm:t>
        <a:bodyPr/>
        <a:lstStyle/>
        <a:p>
          <a:pPr algn="just"/>
          <a:endParaRPr lang="es-ES">
            <a:latin typeface="Trebuchet MS" panose="020B0603020202020204" pitchFamily="34" charset="0"/>
          </a:endParaRPr>
        </a:p>
      </dgm:t>
    </dgm:pt>
    <dgm:pt modelId="{E8997EDD-7091-4108-8326-ED22D70F0043}" type="pres">
      <dgm:prSet presAssocID="{561BCBAA-4BF7-4BCD-BFAA-02BA99D081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8A272F0-013F-4AEA-98AE-2628CED613A3}" type="pres">
      <dgm:prSet presAssocID="{9F4DC72C-1D7C-471A-8522-112BCE20CCC3}" presName="parentLin" presStyleCnt="0"/>
      <dgm:spPr/>
    </dgm:pt>
    <dgm:pt modelId="{21597784-E061-43E6-9EE4-744869F7EF40}" type="pres">
      <dgm:prSet presAssocID="{9F4DC72C-1D7C-471A-8522-112BCE20CCC3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43AA074A-3891-444B-91CB-24E7216C822E}" type="pres">
      <dgm:prSet presAssocID="{9F4DC72C-1D7C-471A-8522-112BCE20CCC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7FA15F-B958-434F-AFAD-A71CBF5EEC6B}" type="pres">
      <dgm:prSet presAssocID="{9F4DC72C-1D7C-471A-8522-112BCE20CCC3}" presName="negativeSpace" presStyleCnt="0"/>
      <dgm:spPr/>
    </dgm:pt>
    <dgm:pt modelId="{EEA1A931-A567-4CAD-8961-27B0C9E480AD}" type="pres">
      <dgm:prSet presAssocID="{9F4DC72C-1D7C-471A-8522-112BCE20CCC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E32802-D879-410F-BEC6-93313F490AAE}" type="pres">
      <dgm:prSet presAssocID="{983667F7-5E8A-4BDE-B25D-161227F30DC9}" presName="spaceBetweenRectangles" presStyleCnt="0"/>
      <dgm:spPr/>
    </dgm:pt>
    <dgm:pt modelId="{CED30E07-EF52-4469-A70D-B3C5235F407E}" type="pres">
      <dgm:prSet presAssocID="{57048A7B-7CBD-4FAB-A8BA-0D74B7F782A2}" presName="parentLin" presStyleCnt="0"/>
      <dgm:spPr/>
    </dgm:pt>
    <dgm:pt modelId="{554BE9E3-6C62-42F3-A282-75AFE2A9CB43}" type="pres">
      <dgm:prSet presAssocID="{57048A7B-7CBD-4FAB-A8BA-0D74B7F782A2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1DB7BD0E-6457-451B-BDA7-0B73C3488B65}" type="pres">
      <dgm:prSet presAssocID="{57048A7B-7CBD-4FAB-A8BA-0D74B7F782A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467596-5FC9-4EA4-8A02-C5C37B5F5E2A}" type="pres">
      <dgm:prSet presAssocID="{57048A7B-7CBD-4FAB-A8BA-0D74B7F782A2}" presName="negativeSpace" presStyleCnt="0"/>
      <dgm:spPr/>
    </dgm:pt>
    <dgm:pt modelId="{56B7DA33-1F83-4BAF-8638-9A98CEF540E6}" type="pres">
      <dgm:prSet presAssocID="{57048A7B-7CBD-4FAB-A8BA-0D74B7F782A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558286D-ADB1-4A5D-B795-C1E5E6935F45}" type="presOf" srcId="{561BCBAA-4BF7-4BCD-BFAA-02BA99D081F1}" destId="{E8997EDD-7091-4108-8326-ED22D70F0043}" srcOrd="0" destOrd="0" presId="urn:microsoft.com/office/officeart/2005/8/layout/list1"/>
    <dgm:cxn modelId="{4CDA859C-7A02-4CB8-B661-A42A71591C98}" type="presOf" srcId="{4DEA3A0C-386E-4FAD-A06A-A7D1EFDDC319}" destId="{56B7DA33-1F83-4BAF-8638-9A98CEF540E6}" srcOrd="0" destOrd="0" presId="urn:microsoft.com/office/officeart/2005/8/layout/list1"/>
    <dgm:cxn modelId="{4CDEBA96-5FF5-4B82-B489-623AC17B80B9}" srcId="{9F4DC72C-1D7C-471A-8522-112BCE20CCC3}" destId="{BD9AE085-84B9-42B4-A8DD-09CF6CE117FB}" srcOrd="1" destOrd="0" parTransId="{A2BFBBB0-D3F8-4DE5-B9D8-1CFF437C65FC}" sibTransId="{49698B51-3DAE-42C9-82C0-C688D998FCB0}"/>
    <dgm:cxn modelId="{B30A699A-912F-4E4E-834E-3FFEC1103608}" type="presOf" srcId="{9F4DC72C-1D7C-471A-8522-112BCE20CCC3}" destId="{21597784-E061-43E6-9EE4-744869F7EF40}" srcOrd="0" destOrd="0" presId="urn:microsoft.com/office/officeart/2005/8/layout/list1"/>
    <dgm:cxn modelId="{31E5509B-3CD6-455E-9494-97ACFE46A2EF}" type="presOf" srcId="{57048A7B-7CBD-4FAB-A8BA-0D74B7F782A2}" destId="{554BE9E3-6C62-42F3-A282-75AFE2A9CB43}" srcOrd="0" destOrd="0" presId="urn:microsoft.com/office/officeart/2005/8/layout/list1"/>
    <dgm:cxn modelId="{997DD60B-AD71-46E4-9DD8-7545F4BADF93}" srcId="{561BCBAA-4BF7-4BCD-BFAA-02BA99D081F1}" destId="{57048A7B-7CBD-4FAB-A8BA-0D74B7F782A2}" srcOrd="1" destOrd="0" parTransId="{C3CFFFC6-FCD3-477D-B013-27AC0158DCF6}" sibTransId="{0EA23542-F4D7-4C4C-8435-0E7B976939CA}"/>
    <dgm:cxn modelId="{70B3CF1D-CA99-4CEB-A896-12DC4D2EAA45}" type="presOf" srcId="{9F4DC72C-1D7C-471A-8522-112BCE20CCC3}" destId="{43AA074A-3891-444B-91CB-24E7216C822E}" srcOrd="1" destOrd="0" presId="urn:microsoft.com/office/officeart/2005/8/layout/list1"/>
    <dgm:cxn modelId="{E3BF70D4-EDEE-4DB0-8B73-59A8D7259FC4}" type="presOf" srcId="{57048A7B-7CBD-4FAB-A8BA-0D74B7F782A2}" destId="{1DB7BD0E-6457-451B-BDA7-0B73C3488B65}" srcOrd="1" destOrd="0" presId="urn:microsoft.com/office/officeart/2005/8/layout/list1"/>
    <dgm:cxn modelId="{F01A7F8F-A2F2-484C-A630-DFBBEFC982F5}" srcId="{9F4DC72C-1D7C-471A-8522-112BCE20CCC3}" destId="{D1D7B6AC-03E1-4D78-8197-50199F6B484B}" srcOrd="0" destOrd="0" parTransId="{DC47541A-EC82-4378-9E71-74C0BB7CF3A3}" sibTransId="{1057C377-C291-4486-9E3B-6CCB42C57ECC}"/>
    <dgm:cxn modelId="{C7F533A9-459D-4B00-A023-49263F540580}" srcId="{561BCBAA-4BF7-4BCD-BFAA-02BA99D081F1}" destId="{9F4DC72C-1D7C-471A-8522-112BCE20CCC3}" srcOrd="0" destOrd="0" parTransId="{D4F7FFA7-5116-44B5-9208-AAF82BA54F67}" sibTransId="{983667F7-5E8A-4BDE-B25D-161227F30DC9}"/>
    <dgm:cxn modelId="{1D4B7AFF-AB9E-4C02-8707-E021622DA5C7}" type="presOf" srcId="{BD9AE085-84B9-42B4-A8DD-09CF6CE117FB}" destId="{EEA1A931-A567-4CAD-8961-27B0C9E480AD}" srcOrd="0" destOrd="1" presId="urn:microsoft.com/office/officeart/2005/8/layout/list1"/>
    <dgm:cxn modelId="{4E45304B-D257-4B49-B798-92A5F0C20278}" srcId="{57048A7B-7CBD-4FAB-A8BA-0D74B7F782A2}" destId="{4DEA3A0C-386E-4FAD-A06A-A7D1EFDDC319}" srcOrd="0" destOrd="0" parTransId="{5F14655B-EA1E-484C-8CB7-4DA22241D0B6}" sibTransId="{188F5DF2-56F4-4BC9-A00C-5ECCD3B5C19A}"/>
    <dgm:cxn modelId="{F27BDDA7-D9DA-4E55-8015-0D4E4743C737}" type="presOf" srcId="{D1D7B6AC-03E1-4D78-8197-50199F6B484B}" destId="{EEA1A931-A567-4CAD-8961-27B0C9E480AD}" srcOrd="0" destOrd="0" presId="urn:microsoft.com/office/officeart/2005/8/layout/list1"/>
    <dgm:cxn modelId="{5BD85F28-58EF-4F50-AF1D-DAD5FC382A30}" type="presParOf" srcId="{E8997EDD-7091-4108-8326-ED22D70F0043}" destId="{C8A272F0-013F-4AEA-98AE-2628CED613A3}" srcOrd="0" destOrd="0" presId="urn:microsoft.com/office/officeart/2005/8/layout/list1"/>
    <dgm:cxn modelId="{FBD287B1-FC49-47BA-BB0B-2C6C9A57C6C7}" type="presParOf" srcId="{C8A272F0-013F-4AEA-98AE-2628CED613A3}" destId="{21597784-E061-43E6-9EE4-744869F7EF40}" srcOrd="0" destOrd="0" presId="urn:microsoft.com/office/officeart/2005/8/layout/list1"/>
    <dgm:cxn modelId="{70C0B5D5-D3A7-4B48-95CF-5A52A60758C4}" type="presParOf" srcId="{C8A272F0-013F-4AEA-98AE-2628CED613A3}" destId="{43AA074A-3891-444B-91CB-24E7216C822E}" srcOrd="1" destOrd="0" presId="urn:microsoft.com/office/officeart/2005/8/layout/list1"/>
    <dgm:cxn modelId="{B9FA3F31-7973-437C-A420-4A6ABD953D54}" type="presParOf" srcId="{E8997EDD-7091-4108-8326-ED22D70F0043}" destId="{037FA15F-B958-434F-AFAD-A71CBF5EEC6B}" srcOrd="1" destOrd="0" presId="urn:microsoft.com/office/officeart/2005/8/layout/list1"/>
    <dgm:cxn modelId="{9473512D-8AC9-4F5F-A645-D501636629C1}" type="presParOf" srcId="{E8997EDD-7091-4108-8326-ED22D70F0043}" destId="{EEA1A931-A567-4CAD-8961-27B0C9E480AD}" srcOrd="2" destOrd="0" presId="urn:microsoft.com/office/officeart/2005/8/layout/list1"/>
    <dgm:cxn modelId="{7129DC8A-72D7-4D30-82AE-DB51153D355D}" type="presParOf" srcId="{E8997EDD-7091-4108-8326-ED22D70F0043}" destId="{80E32802-D879-410F-BEC6-93313F490AAE}" srcOrd="3" destOrd="0" presId="urn:microsoft.com/office/officeart/2005/8/layout/list1"/>
    <dgm:cxn modelId="{B540BE2D-0BBF-40C2-841C-FB6D24232CEE}" type="presParOf" srcId="{E8997EDD-7091-4108-8326-ED22D70F0043}" destId="{CED30E07-EF52-4469-A70D-B3C5235F407E}" srcOrd="4" destOrd="0" presId="urn:microsoft.com/office/officeart/2005/8/layout/list1"/>
    <dgm:cxn modelId="{D0B6A1B3-19C9-43DC-8B64-87D5E738410C}" type="presParOf" srcId="{CED30E07-EF52-4469-A70D-B3C5235F407E}" destId="{554BE9E3-6C62-42F3-A282-75AFE2A9CB43}" srcOrd="0" destOrd="0" presId="urn:microsoft.com/office/officeart/2005/8/layout/list1"/>
    <dgm:cxn modelId="{5AFF15C2-39B2-47AF-905C-761AA5E714BA}" type="presParOf" srcId="{CED30E07-EF52-4469-A70D-B3C5235F407E}" destId="{1DB7BD0E-6457-451B-BDA7-0B73C3488B65}" srcOrd="1" destOrd="0" presId="urn:microsoft.com/office/officeart/2005/8/layout/list1"/>
    <dgm:cxn modelId="{FB727995-9A48-45A8-BD58-BCDF7663C903}" type="presParOf" srcId="{E8997EDD-7091-4108-8326-ED22D70F0043}" destId="{3E467596-5FC9-4EA4-8A02-C5C37B5F5E2A}" srcOrd="5" destOrd="0" presId="urn:microsoft.com/office/officeart/2005/8/layout/list1"/>
    <dgm:cxn modelId="{591CB0F3-29A5-40D9-A51C-D5D1027A5631}" type="presParOf" srcId="{E8997EDD-7091-4108-8326-ED22D70F0043}" destId="{56B7DA33-1F83-4BAF-8638-9A98CEF540E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9BEB8-F46F-4E19-8477-4678782AC3A5}" type="datetimeFigureOut">
              <a:rPr lang="es-ES" smtClean="0"/>
              <a:t>23/10/2018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00267-66A1-4326-8069-E0D1EBE3A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6635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CO" smtClean="0"/>
          </a:p>
        </p:txBody>
      </p:sp>
      <p:sp>
        <p:nvSpPr>
          <p:cNvPr id="1638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31B5D81-5F03-4A6A-A006-788A92946AD5}" type="slidenum">
              <a:rPr lang="es-CO" altLang="es-CO" smtClean="0">
                <a:latin typeface="Calibri" panose="020F0502020204030204" pitchFamily="34" charset="0"/>
              </a:rPr>
              <a:pPr/>
              <a:t>1</a:t>
            </a:fld>
            <a:endParaRPr lang="es-CO" altLang="es-CO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31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DA67F-8C94-4DE5-827D-89FD48A94AE3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6CE42-F2D3-4EFA-AE72-898A059A4954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192725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6F48C-1C78-45C7-B308-4B307AA3A6BE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39628-5224-4C7B-B0C7-7BCD551FAC14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86330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8FFCE-2735-43F3-BEDB-E0274A90676A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9E59B-F1C3-4C68-98D8-14B4C19D3593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2454330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23CD-BAAC-4BB9-AC9A-831A45B8246C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727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DBA6-1957-4FD7-84B3-E3AB870BB781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3503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26AB-2008-4C7B-AEBC-2E67033D6970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4611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BCEA2-08B8-4384-A386-85C5C78DB9AE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8539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D6D24-2A70-42C6-A27B-708A14A60B1C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005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3CFF-09DA-4A08-B486-AFF236255F04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7386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915C-EEEF-4EC9-9780-E2ADD98FE35F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5633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AA5E2-9195-40B0-B8A8-F782D462C598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4083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B8C27-1683-480C-9780-17E3D5F4513D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20971-203F-4D6D-B156-11CD79C0B214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8904245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38D73-613A-452D-8660-E047A97A1AE1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17382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2736-3C09-4762-BFF9-A96EFD958608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00321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5B65-F0C0-4E50-8D74-C571B35E68DF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9936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5D36-2F72-4863-A0A4-B31CA771EB16}" type="datetime1">
              <a:rPr lang="es-ES_tradnl"/>
              <a:pPr>
                <a:defRPr/>
              </a:pPr>
              <a:t>23/10/2018</a:t>
            </a:fld>
            <a:endParaRPr lang="es-ES_tradnl" dirty="0"/>
          </a:p>
        </p:txBody>
      </p:sp>
      <p:sp>
        <p:nvSpPr>
          <p:cNvPr id="5" name="Marcador de pie de página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404EC-2243-44AC-B2B4-0CDD515BD0E3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299244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8B91-8BC5-446B-B96B-BD6E7359CBCA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9FEA1-4286-4989-A81B-1DD0C4E4167F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7266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D901-7569-47EC-9E5E-224996446544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F8EB9-3082-4FC6-BED5-F35F1413AE33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74052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E9FBE-8629-4A7B-954C-9B775B181A13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A8111-83F9-4E90-BB11-1F444BB05A30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254984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AE70F-B45A-4BEE-9B6F-6D038C50565F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FBBE0-0D97-401F-9135-F9BE578355FB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0829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0CC31-5C8B-4328-B2DF-5CEA55CEBA4C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9BF2F-BC68-4C65-8440-6855B8199862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205869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108F1-FCE9-4CAA-AA05-811964952FC0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141E-4C1D-401A-BD35-D98187E410C5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26397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C42AE-C1A0-46D0-AE2D-C80B57FDB450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F810D-8C11-4734-93D8-7330F49A0F38}" type="slidenum">
              <a:rPr lang="es-ES_tradnl" altLang="es-CO"/>
              <a:pPr>
                <a:defRPr/>
              </a:pPr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406027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 smtClean="0"/>
              <a:t>Clic para editar título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 smtClean="0"/>
              <a:t>Haga clic para modificar el estilo de texto del patrón</a:t>
            </a:r>
          </a:p>
          <a:p>
            <a:pPr lvl="1"/>
            <a:r>
              <a:rPr lang="es-ES_tradnl" altLang="es-CO" smtClean="0"/>
              <a:t>Segundo nivel</a:t>
            </a:r>
          </a:p>
          <a:p>
            <a:pPr lvl="2"/>
            <a:r>
              <a:rPr lang="es-ES_tradnl" altLang="es-CO" smtClean="0"/>
              <a:t>Tercer nivel</a:t>
            </a:r>
          </a:p>
          <a:p>
            <a:pPr lvl="3"/>
            <a:r>
              <a:rPr lang="es-ES_tradnl" altLang="es-CO" smtClean="0"/>
              <a:t>Cuarto nivel</a:t>
            </a:r>
          </a:p>
          <a:p>
            <a:pPr lvl="4"/>
            <a:r>
              <a:rPr lang="es-ES_tradnl" altLang="es-CO" smtClean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ECF37AD-0258-4C2C-BA8F-D1622DFDB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E9E794-8076-46C2-B3BE-1F224D9699ED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t>23/10/2018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E629104-1B71-4404-89FB-282719417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B7DDAA9-434C-4975-ABD5-5BBC0F4C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AF892-E05A-4023-9DF7-7640E64556CE}" type="slidenum">
              <a:rPr lang="es-ES_tradnl" altLang="es-CO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_tradnl" altLang="es-CO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8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57E55-5081-4319-ADBA-1AFC3059D0F0}" type="datetime1">
              <a:rPr lang="es-ES_tradnl" smtClean="0"/>
              <a:t>23/10/2018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C9FE0-5858-2F43-A25D-DD70A0A170F8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335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828800" y="1790163"/>
            <a:ext cx="8534400" cy="3178935"/>
          </a:xfrm>
        </p:spPr>
        <p:txBody>
          <a:bodyPr/>
          <a:lstStyle/>
          <a:p>
            <a:r>
              <a:rPr lang="es-ES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Modelo </a:t>
            </a:r>
            <a:r>
              <a:rPr lang="es-ES" sz="2800" b="1" dirty="0">
                <a:solidFill>
                  <a:schemeClr val="tx1"/>
                </a:solidFill>
                <a:latin typeface="Trebuchet MS" panose="020B0603020202020204" pitchFamily="34" charset="0"/>
              </a:rPr>
              <a:t>de innovación productiva de Jaiba en la Ciénaga Grande de Santa </a:t>
            </a:r>
            <a:r>
              <a:rPr lang="es-ES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Marta</a:t>
            </a:r>
          </a:p>
          <a:p>
            <a:endParaRPr lang="es-ES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r>
              <a:rPr lang="es-ES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Por: </a:t>
            </a:r>
          </a:p>
          <a:p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German </a:t>
            </a:r>
            <a:r>
              <a:rPr lang="es-C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Lozano-Beltrán (</a:t>
            </a:r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USB)</a:t>
            </a:r>
          </a:p>
          <a:p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Erick </a:t>
            </a:r>
            <a:r>
              <a:rPr lang="es-C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Orozco-Acosta (</a:t>
            </a:r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USB)</a:t>
            </a:r>
          </a:p>
          <a:p>
            <a:r>
              <a:rPr lang="es-CO" sz="2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Luis </a:t>
            </a:r>
            <a:r>
              <a:rPr lang="es-C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Ortiz-Ospino (USB)</a:t>
            </a:r>
            <a:endParaRPr lang="es-ES" sz="2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518" y="5342587"/>
            <a:ext cx="3653062" cy="96806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580" y="5342587"/>
            <a:ext cx="4647177" cy="90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1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10</a:t>
            </a:fld>
            <a:endParaRPr lang="es-ES_tradnl"/>
          </a:p>
        </p:txBody>
      </p:sp>
      <p:sp>
        <p:nvSpPr>
          <p:cNvPr id="6" name="2 Título"/>
          <p:cNvSpPr txBox="1">
            <a:spLocks/>
          </p:cNvSpPr>
          <p:nvPr/>
        </p:nvSpPr>
        <p:spPr bwMode="auto">
          <a:xfrm>
            <a:off x="273140" y="3282434"/>
            <a:ext cx="319396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RESULTADOS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pic>
        <p:nvPicPr>
          <p:cNvPr id="7" name="Imagen 6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6693" y="592428"/>
            <a:ext cx="4978408" cy="63746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31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11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785610" y="1144541"/>
            <a:ext cx="10796789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CONCLUSIONES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28033" y="1663965"/>
            <a:ext cx="4559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latin typeface="Trebuchet MS" panose="020B0603020202020204" pitchFamily="34" charset="0"/>
              </a:rPr>
              <a:t>Impactos: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Social: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rebuchet MS" panose="020B0603020202020204" pitchFamily="34" charset="0"/>
              </a:rPr>
              <a:t>Mano de obra especializada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400" dirty="0" smtClean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Tecnológico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rebuchet MS" panose="020B0603020202020204" pitchFamily="34" charset="0"/>
              </a:rPr>
              <a:t>Nuevo proceso productivo</a:t>
            </a:r>
          </a:p>
          <a:p>
            <a:pPr lvl="1" algn="just"/>
            <a:endParaRPr lang="es-ES" sz="2400" dirty="0" smtClean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Ambiental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Trebuchet MS" panose="020B0603020202020204" pitchFamily="34" charset="0"/>
              </a:rPr>
              <a:t>Disminución de la presión pesquera sobre el recurso natural.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389" y="1700638"/>
            <a:ext cx="6207617" cy="465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6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12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785610" y="1144541"/>
            <a:ext cx="10796789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CONCLUSIONES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95" y="1725769"/>
            <a:ext cx="5409128" cy="405684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915" y="1725769"/>
            <a:ext cx="5409127" cy="405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534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4 Rectángulo"/>
          <p:cNvSpPr>
            <a:spLocks noChangeArrowheads="1"/>
          </p:cNvSpPr>
          <p:nvPr/>
        </p:nvSpPr>
        <p:spPr bwMode="auto">
          <a:xfrm>
            <a:off x="2027238" y="3059113"/>
            <a:ext cx="81835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CO" altLang="es-CO" sz="36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21103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4 Rectángulo"/>
          <p:cNvSpPr>
            <a:spLocks noChangeArrowheads="1"/>
          </p:cNvSpPr>
          <p:nvPr/>
        </p:nvSpPr>
        <p:spPr bwMode="auto">
          <a:xfrm>
            <a:off x="2027238" y="3059113"/>
            <a:ext cx="818356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CO" altLang="es-CO" sz="36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Agradecimiento a: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CO" altLang="es-CO" sz="36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Fondo Francisco José de Caldas (Colciencias)</a:t>
            </a:r>
            <a:endParaRPr lang="es-CO" altLang="es-CO" sz="36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3900488" y="2600325"/>
            <a:ext cx="2743200" cy="27432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  <a:defRPr/>
            </a:pPr>
            <a:endParaRPr lang="es-ES_tradnl" altLang="es-CO" sz="1800">
              <a:solidFill>
                <a:srgbClr val="FFFFFF"/>
              </a:solidFill>
            </a:endParaRPr>
          </a:p>
        </p:txBody>
      </p:sp>
      <p:sp>
        <p:nvSpPr>
          <p:cNvPr id="106503" name="14 Rectángulo"/>
          <p:cNvSpPr>
            <a:spLocks noChangeArrowheads="1"/>
          </p:cNvSpPr>
          <p:nvPr/>
        </p:nvSpPr>
        <p:spPr bwMode="auto">
          <a:xfrm>
            <a:off x="3182939" y="1058863"/>
            <a:ext cx="6099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ES_tradnl" altLang="es-ES" sz="2400" b="1" dirty="0" smtClean="0">
                <a:solidFill>
                  <a:srgbClr val="11835D"/>
                </a:solidFill>
              </a:rPr>
              <a:t>CONTENIDO</a:t>
            </a:r>
            <a:endParaRPr lang="es-ES_tradnl" altLang="es-ES" sz="2400" b="1" dirty="0">
              <a:solidFill>
                <a:srgbClr val="11835D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004552" y="1661375"/>
            <a:ext cx="104576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sz="3200" dirty="0" smtClean="0">
                <a:latin typeface="Trebuchet MS" panose="020B0603020202020204" pitchFamily="34" charset="0"/>
              </a:rPr>
              <a:t>Generalidades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sz="3200" dirty="0" smtClean="0">
                <a:latin typeface="Trebuchet MS" panose="020B0603020202020204" pitchFamily="34" charset="0"/>
              </a:rPr>
              <a:t>Análisis del entorno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sz="3200" dirty="0" smtClean="0">
                <a:latin typeface="Trebuchet MS" panose="020B0603020202020204" pitchFamily="34" charset="0"/>
              </a:rPr>
              <a:t>Resultados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s-ES" sz="3200" dirty="0">
                <a:latin typeface="Trebuchet MS" panose="020B0603020202020204" pitchFamily="34" charset="0"/>
              </a:rPr>
              <a:t> </a:t>
            </a:r>
            <a:r>
              <a:rPr lang="es-ES" sz="3200" dirty="0" smtClean="0">
                <a:latin typeface="Trebuchet MS" panose="020B0603020202020204" pitchFamily="34" charset="0"/>
              </a:rPr>
              <a:t>Impactos</a:t>
            </a:r>
          </a:p>
        </p:txBody>
      </p:sp>
    </p:spTree>
    <p:extLst>
      <p:ext uri="{BB962C8B-B14F-4D97-AF65-F5344CB8AC3E}">
        <p14:creationId xmlns:p14="http://schemas.microsoft.com/office/powerpoint/2010/main" val="43443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4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1765301" y="1130300"/>
            <a:ext cx="8609013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GENERALIDADES (I)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986414061"/>
              </p:ext>
            </p:extLst>
          </p:nvPr>
        </p:nvGraphicFramePr>
        <p:xfrm>
          <a:off x="759854" y="1855788"/>
          <a:ext cx="10822546" cy="428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151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5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1765301" y="1130300"/>
            <a:ext cx="8609013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GENERALIDADES (II)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806821838"/>
              </p:ext>
            </p:extLst>
          </p:nvPr>
        </p:nvGraphicFramePr>
        <p:xfrm>
          <a:off x="759854" y="1855788"/>
          <a:ext cx="10822546" cy="428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052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6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1765301" y="1130300"/>
            <a:ext cx="8609013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GENERALIDADES (III)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80244734"/>
              </p:ext>
            </p:extLst>
          </p:nvPr>
        </p:nvGraphicFramePr>
        <p:xfrm>
          <a:off x="759854" y="1855788"/>
          <a:ext cx="10822546" cy="428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945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7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373488" y="1130300"/>
            <a:ext cx="2382592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ANÁLISIS DEL ENTORNO (I)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502" y="1004113"/>
            <a:ext cx="7276565" cy="5352238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>
            <a:off x="8912180" y="1120858"/>
            <a:ext cx="862885" cy="3606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lipse 8"/>
          <p:cNvSpPr/>
          <p:nvPr/>
        </p:nvSpPr>
        <p:spPr>
          <a:xfrm>
            <a:off x="9631966" y="1598211"/>
            <a:ext cx="1056067" cy="10174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7231486" y="4494727"/>
            <a:ext cx="1056067" cy="10174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0"/>
          <p:cNvSpPr/>
          <p:nvPr/>
        </p:nvSpPr>
        <p:spPr>
          <a:xfrm>
            <a:off x="7049750" y="3680232"/>
            <a:ext cx="1056067" cy="10174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/>
          <p:cNvSpPr/>
          <p:nvPr/>
        </p:nvSpPr>
        <p:spPr>
          <a:xfrm>
            <a:off x="5401972" y="3207536"/>
            <a:ext cx="1056067" cy="10174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216791" y="1995171"/>
            <a:ext cx="335637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Área RAMSAR de 26810 Ha.</a:t>
            </a:r>
          </a:p>
          <a:p>
            <a:pPr algn="just"/>
            <a:endParaRPr lang="es-ES" sz="2400" dirty="0" smtClean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Ubicación</a:t>
            </a:r>
            <a:r>
              <a:rPr lang="es-ES" sz="2400" dirty="0">
                <a:latin typeface="Trebuchet MS" panose="020B0603020202020204" pitchFamily="34" charset="0"/>
              </a:rPr>
              <a:t>: </a:t>
            </a:r>
            <a:r>
              <a:rPr lang="es-ES" sz="2400" i="1" dirty="0" smtClean="0">
                <a:latin typeface="Trebuchet MS" panose="020B0603020202020204" pitchFamily="34" charset="0"/>
              </a:rPr>
              <a:t>Municipios </a:t>
            </a:r>
            <a:r>
              <a:rPr lang="es-ES" sz="2400" i="1" dirty="0">
                <a:latin typeface="Trebuchet MS" panose="020B0603020202020204" pitchFamily="34" charset="0"/>
              </a:rPr>
              <a:t>de </a:t>
            </a:r>
            <a:r>
              <a:rPr lang="es-ES" sz="2400" i="1" dirty="0" err="1">
                <a:latin typeface="Trebuchet MS" panose="020B0603020202020204" pitchFamily="34" charset="0"/>
              </a:rPr>
              <a:t>Puebloviejo</a:t>
            </a:r>
            <a:r>
              <a:rPr lang="es-ES" sz="2400" i="1" dirty="0">
                <a:latin typeface="Trebuchet MS" panose="020B0603020202020204" pitchFamily="34" charset="0"/>
              </a:rPr>
              <a:t> y </a:t>
            </a:r>
            <a:r>
              <a:rPr lang="es-ES" sz="2400" i="1" dirty="0" err="1">
                <a:latin typeface="Trebuchet MS" panose="020B0603020202020204" pitchFamily="34" charset="0"/>
              </a:rPr>
              <a:t>Sitionuevo</a:t>
            </a:r>
            <a:r>
              <a:rPr lang="es-ES" sz="2400" i="1" dirty="0">
                <a:latin typeface="Trebuchet MS" panose="020B0603020202020204" pitchFamily="34" charset="0"/>
              </a:rPr>
              <a:t> del Departamento del </a:t>
            </a:r>
            <a:r>
              <a:rPr lang="es-ES" sz="2400" i="1" dirty="0" smtClean="0">
                <a:latin typeface="Trebuchet MS" panose="020B0603020202020204" pitchFamily="34" charset="0"/>
              </a:rPr>
              <a:t>Magdalena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400" i="1" dirty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Trebuchet MS" panose="020B0603020202020204" pitchFamily="34" charset="0"/>
              </a:rPr>
              <a:t>Economía basada en la pesca.</a:t>
            </a:r>
          </a:p>
          <a:p>
            <a:pPr algn="just"/>
            <a:endParaRPr lang="es-ES" dirty="0" smtClean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latin typeface="Trebuchet MS" panose="020B06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3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8</a:t>
            </a:fld>
            <a:endParaRPr lang="es-ES_tradnl"/>
          </a:p>
        </p:txBody>
      </p:sp>
      <p:sp>
        <p:nvSpPr>
          <p:cNvPr id="3" name="2 Título"/>
          <p:cNvSpPr txBox="1">
            <a:spLocks/>
          </p:cNvSpPr>
          <p:nvPr/>
        </p:nvSpPr>
        <p:spPr bwMode="auto">
          <a:xfrm>
            <a:off x="1765301" y="1130300"/>
            <a:ext cx="8609013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ANALISIS DEL ENTORNO (II)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265" y="1855788"/>
            <a:ext cx="7483095" cy="191940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265" y="4285982"/>
            <a:ext cx="7483095" cy="94218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850007" y="6078828"/>
            <a:ext cx="3747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Fuente: Banco de la República (2011)</a:t>
            </a:r>
            <a:endParaRPr lang="es-ES" dirty="0"/>
          </a:p>
        </p:txBody>
      </p:sp>
      <p:cxnSp>
        <p:nvCxnSpPr>
          <p:cNvPr id="9" name="Conector recto de flecha 8"/>
          <p:cNvCxnSpPr>
            <a:stCxn id="5" idx="3"/>
          </p:cNvCxnSpPr>
          <p:nvPr/>
        </p:nvCxnSpPr>
        <p:spPr>
          <a:xfrm flipV="1">
            <a:off x="8484360" y="2807594"/>
            <a:ext cx="827065" cy="78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8484360" y="4581972"/>
            <a:ext cx="827065" cy="78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9424495" y="2622928"/>
            <a:ext cx="147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Educación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9435226" y="4398065"/>
            <a:ext cx="147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Pobreza</a:t>
            </a:r>
          </a:p>
        </p:txBody>
      </p:sp>
    </p:spTree>
    <p:extLst>
      <p:ext uri="{BB962C8B-B14F-4D97-AF65-F5344CB8AC3E}">
        <p14:creationId xmlns:p14="http://schemas.microsoft.com/office/powerpoint/2010/main" val="7191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pPr/>
              <a:t>9</a:t>
            </a:fld>
            <a:endParaRPr lang="es-ES_tradn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100" y="938212"/>
            <a:ext cx="6501148" cy="574472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21974" y="6352144"/>
            <a:ext cx="3747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Fuente: INVEMAR (2014)</a:t>
            </a:r>
            <a:endParaRPr lang="es-ES" dirty="0"/>
          </a:p>
        </p:txBody>
      </p:sp>
      <p:sp>
        <p:nvSpPr>
          <p:cNvPr id="7" name="2 Título"/>
          <p:cNvSpPr txBox="1">
            <a:spLocks/>
          </p:cNvSpPr>
          <p:nvPr/>
        </p:nvSpPr>
        <p:spPr bwMode="auto">
          <a:xfrm>
            <a:off x="273140" y="3282434"/>
            <a:ext cx="319396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>
              <a:spcBef>
                <a:spcPct val="0"/>
              </a:spcBef>
              <a:buNone/>
            </a:pPr>
            <a:r>
              <a:rPr lang="es-CO" altLang="es-CO" sz="2000" b="1" dirty="0" smtClean="0">
                <a:solidFill>
                  <a:srgbClr val="11835D"/>
                </a:solidFill>
              </a:rPr>
              <a:t>ANALISIS DEL ENTORNO (III)</a:t>
            </a:r>
            <a:endParaRPr lang="es-CO" altLang="es-CO" sz="2000" b="1" dirty="0">
              <a:solidFill>
                <a:srgbClr val="1183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00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4664</TotalTime>
  <Words>316</Words>
  <Application>Microsoft Office PowerPoint</Application>
  <PresentationFormat>Panorámica</PresentationFormat>
  <Paragraphs>70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Trebuchet MS</vt:lpstr>
      <vt:lpstr>Wingdings</vt:lpstr>
      <vt:lpstr>4_Tema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Jacob Gutierrez</cp:lastModifiedBy>
  <cp:revision>57</cp:revision>
  <dcterms:created xsi:type="dcterms:W3CDTF">2018-08-31T16:38:37Z</dcterms:created>
  <dcterms:modified xsi:type="dcterms:W3CDTF">2018-10-23T16:53:06Z</dcterms:modified>
</cp:coreProperties>
</file>