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308" r:id="rId2"/>
    <p:sldId id="257" r:id="rId3"/>
    <p:sldId id="258" r:id="rId4"/>
    <p:sldId id="309" r:id="rId5"/>
    <p:sldId id="259" r:id="rId6"/>
    <p:sldId id="267" r:id="rId7"/>
    <p:sldId id="269" r:id="rId8"/>
    <p:sldId id="304" r:id="rId9"/>
    <p:sldId id="312" r:id="rId10"/>
    <p:sldId id="270" r:id="rId11"/>
    <p:sldId id="271" r:id="rId12"/>
    <p:sldId id="313" r:id="rId13"/>
    <p:sldId id="274" r:id="rId14"/>
    <p:sldId id="314" r:id="rId15"/>
    <p:sldId id="272" r:id="rId16"/>
    <p:sldId id="273" r:id="rId17"/>
    <p:sldId id="316" r:id="rId18"/>
    <p:sldId id="275" r:id="rId19"/>
    <p:sldId id="276" r:id="rId20"/>
    <p:sldId id="277" r:id="rId21"/>
    <p:sldId id="278" r:id="rId22"/>
    <p:sldId id="279" r:id="rId23"/>
    <p:sldId id="261" r:id="rId24"/>
    <p:sldId id="264" r:id="rId25"/>
    <p:sldId id="317" r:id="rId26"/>
    <p:sldId id="315" r:id="rId27"/>
    <p:sldId id="266" r:id="rId28"/>
    <p:sldId id="280" r:id="rId29"/>
    <p:sldId id="263" r:id="rId30"/>
    <p:sldId id="306" r:id="rId31"/>
    <p:sldId id="281" r:id="rId32"/>
    <p:sldId id="311" r:id="rId33"/>
    <p:sldId id="318" r:id="rId34"/>
    <p:sldId id="282" r:id="rId35"/>
    <p:sldId id="283" r:id="rId36"/>
    <p:sldId id="26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9C4"/>
    <a:srgbClr val="01395E"/>
    <a:srgbClr val="FDD901"/>
    <a:srgbClr val="FDD900"/>
    <a:srgbClr val="FED801"/>
    <a:srgbClr val="A0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8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5AF88-2160-4FCE-801F-9B8F5DB58FB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67F9A31-7F7E-4B99-B113-349A319F5A76}">
      <dgm:prSet phldrT="[Texto]" custT="1"/>
      <dgm:spPr>
        <a:solidFill>
          <a:srgbClr val="01395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sz="1800" kern="1200" dirty="0">
              <a:solidFill>
                <a:prstClr val="white"/>
              </a:solidFill>
              <a:latin typeface="Helvetica"/>
              <a:ea typeface="+mn-ea"/>
              <a:cs typeface="+mn-cs"/>
            </a:rPr>
            <a:t>HISTORIA PARTICULAR</a:t>
          </a:r>
        </a:p>
      </dgm:t>
    </dgm:pt>
    <dgm:pt modelId="{A32E5105-CB44-4B8E-88F1-6331956DC807}" type="parTrans" cxnId="{6FAB0CE7-8A10-47F5-9812-9CB99142C427}">
      <dgm:prSet/>
      <dgm:spPr/>
      <dgm:t>
        <a:bodyPr/>
        <a:lstStyle/>
        <a:p>
          <a:endParaRPr lang="es-CO" sz="2400"/>
        </a:p>
      </dgm:t>
    </dgm:pt>
    <dgm:pt modelId="{3A4FDF4F-C568-474D-9901-C73FF58F381D}" type="sibTrans" cxnId="{6FAB0CE7-8A10-47F5-9812-9CB99142C427}">
      <dgm:prSet/>
      <dgm:spPr/>
      <dgm:t>
        <a:bodyPr/>
        <a:lstStyle/>
        <a:p>
          <a:endParaRPr lang="es-CO" sz="2400"/>
        </a:p>
      </dgm:t>
    </dgm:pt>
    <dgm:pt modelId="{0318A3E2-BCF0-4B86-B8F5-FB730F7458BB}">
      <dgm:prSet phldrT="[Texto]" custT="1"/>
      <dgm:spPr>
        <a:solidFill>
          <a:srgbClr val="01395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sz="1800" kern="1200" dirty="0">
              <a:solidFill>
                <a:prstClr val="white"/>
              </a:solidFill>
              <a:latin typeface="Helvetica"/>
              <a:ea typeface="+mn-ea"/>
              <a:cs typeface="+mn-cs"/>
            </a:rPr>
            <a:t>CONCLUSIONES</a:t>
          </a:r>
        </a:p>
      </dgm:t>
    </dgm:pt>
    <dgm:pt modelId="{3A6C812D-687C-4B22-BF5D-C370FFE7963F}" type="parTrans" cxnId="{D1C7B194-0452-46AC-B3DA-E24B16782371}">
      <dgm:prSet/>
      <dgm:spPr/>
      <dgm:t>
        <a:bodyPr/>
        <a:lstStyle/>
        <a:p>
          <a:endParaRPr lang="es-CO" sz="2400"/>
        </a:p>
      </dgm:t>
    </dgm:pt>
    <dgm:pt modelId="{53D3D217-8B32-41EE-9A54-6FF2CF871823}" type="sibTrans" cxnId="{D1C7B194-0452-46AC-B3DA-E24B16782371}">
      <dgm:prSet/>
      <dgm:spPr/>
      <dgm:t>
        <a:bodyPr/>
        <a:lstStyle/>
        <a:p>
          <a:endParaRPr lang="es-CO" sz="2400"/>
        </a:p>
      </dgm:t>
    </dgm:pt>
    <dgm:pt modelId="{E55F155C-7C0F-4788-9504-856AA5F81DA2}">
      <dgm:prSet phldrT="[Texto]" custT="1"/>
      <dgm:spPr>
        <a:solidFill>
          <a:srgbClr val="01395E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sz="1800" kern="1200" dirty="0">
              <a:solidFill>
                <a:prstClr val="white"/>
              </a:solidFill>
              <a:latin typeface="Helvetica"/>
              <a:ea typeface="+mn-ea"/>
              <a:cs typeface="+mn-cs"/>
            </a:rPr>
            <a:t>ANTECEDENTES DE LA PRESENTACIÓN</a:t>
          </a:r>
        </a:p>
      </dgm:t>
    </dgm:pt>
    <dgm:pt modelId="{140FE51E-8AF0-4293-8C97-C7946248CFFF}" type="sibTrans" cxnId="{EE3422BD-72A0-4FC5-8540-EAC4B9F96E9A}">
      <dgm:prSet/>
      <dgm:spPr/>
      <dgm:t>
        <a:bodyPr/>
        <a:lstStyle/>
        <a:p>
          <a:endParaRPr lang="es-CO" sz="2400"/>
        </a:p>
      </dgm:t>
    </dgm:pt>
    <dgm:pt modelId="{4C4A12E3-4C46-4459-AD5A-B933D82B9197}" type="parTrans" cxnId="{EE3422BD-72A0-4FC5-8540-EAC4B9F96E9A}">
      <dgm:prSet/>
      <dgm:spPr/>
      <dgm:t>
        <a:bodyPr/>
        <a:lstStyle/>
        <a:p>
          <a:endParaRPr lang="es-CO" sz="2400"/>
        </a:p>
      </dgm:t>
    </dgm:pt>
    <dgm:pt modelId="{1C2197C7-D4CA-4135-8DE9-718AE0491468}" type="pres">
      <dgm:prSet presAssocID="{9335AF88-2160-4FCE-801F-9B8F5DB58F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0C4D527-DF12-4FB2-88A8-CFD29B448E2B}" type="pres">
      <dgm:prSet presAssocID="{E55F155C-7C0F-4788-9504-856AA5F81DA2}" presName="parentLin" presStyleCnt="0"/>
      <dgm:spPr/>
    </dgm:pt>
    <dgm:pt modelId="{8D16B35F-F8D5-4006-BF43-57A2D7D03EB7}" type="pres">
      <dgm:prSet presAssocID="{E55F155C-7C0F-4788-9504-856AA5F81DA2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B59C56B7-B6A3-4C25-B956-4C713D7A4927}" type="pres">
      <dgm:prSet presAssocID="{E55F155C-7C0F-4788-9504-856AA5F81DA2}" presName="parentText" presStyleLbl="node1" presStyleIdx="0" presStyleCnt="3">
        <dgm:presLayoutVars>
          <dgm:chMax val="0"/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es-CO"/>
        </a:p>
      </dgm:t>
    </dgm:pt>
    <dgm:pt modelId="{445E34ED-6C47-449B-B7DB-35AA305DCB6D}" type="pres">
      <dgm:prSet presAssocID="{E55F155C-7C0F-4788-9504-856AA5F81DA2}" presName="negativeSpace" presStyleCnt="0"/>
      <dgm:spPr/>
    </dgm:pt>
    <dgm:pt modelId="{45358F21-9B85-4778-9111-23F8881CD4FF}" type="pres">
      <dgm:prSet presAssocID="{E55F155C-7C0F-4788-9504-856AA5F81DA2}" presName="childText" presStyleLbl="conFgAcc1" presStyleIdx="0" presStyleCnt="3">
        <dgm:presLayoutVars>
          <dgm:bulletEnabled val="1"/>
        </dgm:presLayoutVars>
      </dgm:prSet>
      <dgm:spPr>
        <a:ln w="19050">
          <a:solidFill>
            <a:srgbClr val="00C9C4"/>
          </a:solidFill>
        </a:ln>
      </dgm:spPr>
    </dgm:pt>
    <dgm:pt modelId="{27C59DAD-1B90-4A96-934D-133CD6AB5ADC}" type="pres">
      <dgm:prSet presAssocID="{140FE51E-8AF0-4293-8C97-C7946248CFFF}" presName="spaceBetweenRectangles" presStyleCnt="0"/>
      <dgm:spPr/>
    </dgm:pt>
    <dgm:pt modelId="{D9185FCC-6C80-4B44-A15A-E5964FE8BBC1}" type="pres">
      <dgm:prSet presAssocID="{767F9A31-7F7E-4B99-B113-349A319F5A76}" presName="parentLin" presStyleCnt="0"/>
      <dgm:spPr/>
    </dgm:pt>
    <dgm:pt modelId="{AFDFFA5E-D213-4061-8AB6-B340169ABE1A}" type="pres">
      <dgm:prSet presAssocID="{767F9A31-7F7E-4B99-B113-349A319F5A76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60A0DF09-2D3F-4C17-A60D-9EFF4206F468}" type="pres">
      <dgm:prSet presAssocID="{767F9A31-7F7E-4B99-B113-349A319F5A76}" presName="parentText" presStyleLbl="node1" presStyleIdx="1" presStyleCnt="3">
        <dgm:presLayoutVars>
          <dgm:chMax val="0"/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es-CO"/>
        </a:p>
      </dgm:t>
    </dgm:pt>
    <dgm:pt modelId="{96C86840-B346-4772-8DAA-34FD900DC743}" type="pres">
      <dgm:prSet presAssocID="{767F9A31-7F7E-4B99-B113-349A319F5A76}" presName="negativeSpace" presStyleCnt="0"/>
      <dgm:spPr/>
    </dgm:pt>
    <dgm:pt modelId="{B8B5C5FA-661D-4F7D-91F8-06D314C9E67D}" type="pres">
      <dgm:prSet presAssocID="{767F9A31-7F7E-4B99-B113-349A319F5A76}" presName="childText" presStyleLbl="conFgAcc1" presStyleIdx="1" presStyleCnt="3">
        <dgm:presLayoutVars>
          <dgm:bulletEnabled val="1"/>
        </dgm:presLayoutVars>
      </dgm:prSet>
      <dgm:spPr>
        <a:ln w="19050">
          <a:solidFill>
            <a:srgbClr val="00C9C4"/>
          </a:solidFill>
        </a:ln>
      </dgm:spPr>
    </dgm:pt>
    <dgm:pt modelId="{FA2BFF45-A693-44CF-BB2E-E26ECF986934}" type="pres">
      <dgm:prSet presAssocID="{3A4FDF4F-C568-474D-9901-C73FF58F381D}" presName="spaceBetweenRectangles" presStyleCnt="0"/>
      <dgm:spPr/>
    </dgm:pt>
    <dgm:pt modelId="{8EF064BA-1577-4D8B-B4D0-476C607FC84E}" type="pres">
      <dgm:prSet presAssocID="{0318A3E2-BCF0-4B86-B8F5-FB730F7458BB}" presName="parentLin" presStyleCnt="0"/>
      <dgm:spPr/>
    </dgm:pt>
    <dgm:pt modelId="{7A28E2FB-2BFD-41E2-89E4-82B81545DC56}" type="pres">
      <dgm:prSet presAssocID="{0318A3E2-BCF0-4B86-B8F5-FB730F7458BB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F2937D0F-B45B-45A6-8A4A-FE0CB3454271}" type="pres">
      <dgm:prSet presAssocID="{0318A3E2-BCF0-4B86-B8F5-FB730F7458BB}" presName="parentText" presStyleLbl="node1" presStyleIdx="2" presStyleCnt="3">
        <dgm:presLayoutVars>
          <dgm:chMax val="0"/>
          <dgm:bulletEnabled val="1"/>
        </dgm:presLayoutVars>
      </dgm:prSet>
      <dgm:spPr>
        <a:prstGeom prst="snip2DiagRect">
          <a:avLst/>
        </a:prstGeom>
      </dgm:spPr>
      <dgm:t>
        <a:bodyPr/>
        <a:lstStyle/>
        <a:p>
          <a:endParaRPr lang="es-CO"/>
        </a:p>
      </dgm:t>
    </dgm:pt>
    <dgm:pt modelId="{215C80AB-98E2-4351-85BA-EF47DD5D2F99}" type="pres">
      <dgm:prSet presAssocID="{0318A3E2-BCF0-4B86-B8F5-FB730F7458BB}" presName="negativeSpace" presStyleCnt="0"/>
      <dgm:spPr/>
    </dgm:pt>
    <dgm:pt modelId="{8938ADB9-7EF0-402A-A18B-27146CAB15EC}" type="pres">
      <dgm:prSet presAssocID="{0318A3E2-BCF0-4B86-B8F5-FB730F7458BB}" presName="childText" presStyleLbl="conFgAcc1" presStyleIdx="2" presStyleCnt="3">
        <dgm:presLayoutVars>
          <dgm:bulletEnabled val="1"/>
        </dgm:presLayoutVars>
      </dgm:prSet>
      <dgm:spPr>
        <a:ln w="19050">
          <a:solidFill>
            <a:srgbClr val="00C9C4"/>
          </a:solidFill>
        </a:ln>
      </dgm:spPr>
    </dgm:pt>
  </dgm:ptLst>
  <dgm:cxnLst>
    <dgm:cxn modelId="{6FAB0CE7-8A10-47F5-9812-9CB99142C427}" srcId="{9335AF88-2160-4FCE-801F-9B8F5DB58FB6}" destId="{767F9A31-7F7E-4B99-B113-349A319F5A76}" srcOrd="1" destOrd="0" parTransId="{A32E5105-CB44-4B8E-88F1-6331956DC807}" sibTransId="{3A4FDF4F-C568-474D-9901-C73FF58F381D}"/>
    <dgm:cxn modelId="{D3D207DD-0B00-4871-97D7-EF4FF969F4D3}" type="presOf" srcId="{E55F155C-7C0F-4788-9504-856AA5F81DA2}" destId="{B59C56B7-B6A3-4C25-B956-4C713D7A4927}" srcOrd="1" destOrd="0" presId="urn:microsoft.com/office/officeart/2005/8/layout/list1"/>
    <dgm:cxn modelId="{3601CA3F-C4EE-4172-8BCC-131EFA0D1C40}" type="presOf" srcId="{767F9A31-7F7E-4B99-B113-349A319F5A76}" destId="{60A0DF09-2D3F-4C17-A60D-9EFF4206F468}" srcOrd="1" destOrd="0" presId="urn:microsoft.com/office/officeart/2005/8/layout/list1"/>
    <dgm:cxn modelId="{C203F6BE-D8B1-4CAD-B575-97ECC7608305}" type="presOf" srcId="{0318A3E2-BCF0-4B86-B8F5-FB730F7458BB}" destId="{7A28E2FB-2BFD-41E2-89E4-82B81545DC56}" srcOrd="0" destOrd="0" presId="urn:microsoft.com/office/officeart/2005/8/layout/list1"/>
    <dgm:cxn modelId="{EE3422BD-72A0-4FC5-8540-EAC4B9F96E9A}" srcId="{9335AF88-2160-4FCE-801F-9B8F5DB58FB6}" destId="{E55F155C-7C0F-4788-9504-856AA5F81DA2}" srcOrd="0" destOrd="0" parTransId="{4C4A12E3-4C46-4459-AD5A-B933D82B9197}" sibTransId="{140FE51E-8AF0-4293-8C97-C7946248CFFF}"/>
    <dgm:cxn modelId="{E1A25E47-6689-4FB1-AD02-4FD31D43BEFF}" type="presOf" srcId="{767F9A31-7F7E-4B99-B113-349A319F5A76}" destId="{AFDFFA5E-D213-4061-8AB6-B340169ABE1A}" srcOrd="0" destOrd="0" presId="urn:microsoft.com/office/officeart/2005/8/layout/list1"/>
    <dgm:cxn modelId="{210E782B-91F7-41E5-A110-58F71AF420EA}" type="presOf" srcId="{0318A3E2-BCF0-4B86-B8F5-FB730F7458BB}" destId="{F2937D0F-B45B-45A6-8A4A-FE0CB3454271}" srcOrd="1" destOrd="0" presId="urn:microsoft.com/office/officeart/2005/8/layout/list1"/>
    <dgm:cxn modelId="{D1C7B194-0452-46AC-B3DA-E24B16782371}" srcId="{9335AF88-2160-4FCE-801F-9B8F5DB58FB6}" destId="{0318A3E2-BCF0-4B86-B8F5-FB730F7458BB}" srcOrd="2" destOrd="0" parTransId="{3A6C812D-687C-4B22-BF5D-C370FFE7963F}" sibTransId="{53D3D217-8B32-41EE-9A54-6FF2CF871823}"/>
    <dgm:cxn modelId="{E5B2F86B-B382-4800-9483-BFD93E52FF8E}" type="presOf" srcId="{9335AF88-2160-4FCE-801F-9B8F5DB58FB6}" destId="{1C2197C7-D4CA-4135-8DE9-718AE0491468}" srcOrd="0" destOrd="0" presId="urn:microsoft.com/office/officeart/2005/8/layout/list1"/>
    <dgm:cxn modelId="{7EC8C7D8-A08F-492D-9EDB-90CFC503F944}" type="presOf" srcId="{E55F155C-7C0F-4788-9504-856AA5F81DA2}" destId="{8D16B35F-F8D5-4006-BF43-57A2D7D03EB7}" srcOrd="0" destOrd="0" presId="urn:microsoft.com/office/officeart/2005/8/layout/list1"/>
    <dgm:cxn modelId="{F571DE00-03B0-412F-908D-137986D891B1}" type="presParOf" srcId="{1C2197C7-D4CA-4135-8DE9-718AE0491468}" destId="{10C4D527-DF12-4FB2-88A8-CFD29B448E2B}" srcOrd="0" destOrd="0" presId="urn:microsoft.com/office/officeart/2005/8/layout/list1"/>
    <dgm:cxn modelId="{2EB6AC98-5A83-414D-9CD0-780B0C69B0AA}" type="presParOf" srcId="{10C4D527-DF12-4FB2-88A8-CFD29B448E2B}" destId="{8D16B35F-F8D5-4006-BF43-57A2D7D03EB7}" srcOrd="0" destOrd="0" presId="urn:microsoft.com/office/officeart/2005/8/layout/list1"/>
    <dgm:cxn modelId="{911FDBBD-B2D4-474B-AC33-16DA3F98EDCE}" type="presParOf" srcId="{10C4D527-DF12-4FB2-88A8-CFD29B448E2B}" destId="{B59C56B7-B6A3-4C25-B956-4C713D7A4927}" srcOrd="1" destOrd="0" presId="urn:microsoft.com/office/officeart/2005/8/layout/list1"/>
    <dgm:cxn modelId="{EBFD0B12-AF52-450E-A928-0331ED6A089B}" type="presParOf" srcId="{1C2197C7-D4CA-4135-8DE9-718AE0491468}" destId="{445E34ED-6C47-449B-B7DB-35AA305DCB6D}" srcOrd="1" destOrd="0" presId="urn:microsoft.com/office/officeart/2005/8/layout/list1"/>
    <dgm:cxn modelId="{3964BB33-A46C-4EFD-A6DA-062B1264A318}" type="presParOf" srcId="{1C2197C7-D4CA-4135-8DE9-718AE0491468}" destId="{45358F21-9B85-4778-9111-23F8881CD4FF}" srcOrd="2" destOrd="0" presId="urn:microsoft.com/office/officeart/2005/8/layout/list1"/>
    <dgm:cxn modelId="{034E1670-A7C1-44A2-B48A-B94EAB811BB1}" type="presParOf" srcId="{1C2197C7-D4CA-4135-8DE9-718AE0491468}" destId="{27C59DAD-1B90-4A96-934D-133CD6AB5ADC}" srcOrd="3" destOrd="0" presId="urn:microsoft.com/office/officeart/2005/8/layout/list1"/>
    <dgm:cxn modelId="{B9A36FDC-4566-432D-AA6C-D03FD20C5920}" type="presParOf" srcId="{1C2197C7-D4CA-4135-8DE9-718AE0491468}" destId="{D9185FCC-6C80-4B44-A15A-E5964FE8BBC1}" srcOrd="4" destOrd="0" presId="urn:microsoft.com/office/officeart/2005/8/layout/list1"/>
    <dgm:cxn modelId="{327845F3-7A23-422B-B7A6-3E8FAD243BA3}" type="presParOf" srcId="{D9185FCC-6C80-4B44-A15A-E5964FE8BBC1}" destId="{AFDFFA5E-D213-4061-8AB6-B340169ABE1A}" srcOrd="0" destOrd="0" presId="urn:microsoft.com/office/officeart/2005/8/layout/list1"/>
    <dgm:cxn modelId="{D89CFFAE-225E-4DF1-B8CA-488F0747D5E2}" type="presParOf" srcId="{D9185FCC-6C80-4B44-A15A-E5964FE8BBC1}" destId="{60A0DF09-2D3F-4C17-A60D-9EFF4206F468}" srcOrd="1" destOrd="0" presId="urn:microsoft.com/office/officeart/2005/8/layout/list1"/>
    <dgm:cxn modelId="{F7F13E7D-8CEC-44D5-BE74-95ECF4A773C4}" type="presParOf" srcId="{1C2197C7-D4CA-4135-8DE9-718AE0491468}" destId="{96C86840-B346-4772-8DAA-34FD900DC743}" srcOrd="5" destOrd="0" presId="urn:microsoft.com/office/officeart/2005/8/layout/list1"/>
    <dgm:cxn modelId="{827D9410-28BD-4B31-9C26-185BF791233E}" type="presParOf" srcId="{1C2197C7-D4CA-4135-8DE9-718AE0491468}" destId="{B8B5C5FA-661D-4F7D-91F8-06D314C9E67D}" srcOrd="6" destOrd="0" presId="urn:microsoft.com/office/officeart/2005/8/layout/list1"/>
    <dgm:cxn modelId="{F52F1140-1ADA-4122-941F-1125534065F5}" type="presParOf" srcId="{1C2197C7-D4CA-4135-8DE9-718AE0491468}" destId="{FA2BFF45-A693-44CF-BB2E-E26ECF986934}" srcOrd="7" destOrd="0" presId="urn:microsoft.com/office/officeart/2005/8/layout/list1"/>
    <dgm:cxn modelId="{35F5E5B7-E2F6-4C9F-A6E3-AEBEE15C8CF5}" type="presParOf" srcId="{1C2197C7-D4CA-4135-8DE9-718AE0491468}" destId="{8EF064BA-1577-4D8B-B4D0-476C607FC84E}" srcOrd="8" destOrd="0" presId="urn:microsoft.com/office/officeart/2005/8/layout/list1"/>
    <dgm:cxn modelId="{ABEA68E6-5D51-442B-9C82-F7EEBB53B3F3}" type="presParOf" srcId="{8EF064BA-1577-4D8B-B4D0-476C607FC84E}" destId="{7A28E2FB-2BFD-41E2-89E4-82B81545DC56}" srcOrd="0" destOrd="0" presId="urn:microsoft.com/office/officeart/2005/8/layout/list1"/>
    <dgm:cxn modelId="{6D9089C8-C6C9-4CF6-AB8E-265624AC3AD0}" type="presParOf" srcId="{8EF064BA-1577-4D8B-B4D0-476C607FC84E}" destId="{F2937D0F-B45B-45A6-8A4A-FE0CB3454271}" srcOrd="1" destOrd="0" presId="urn:microsoft.com/office/officeart/2005/8/layout/list1"/>
    <dgm:cxn modelId="{7576A6D4-A07A-4524-822C-024ABD909F31}" type="presParOf" srcId="{1C2197C7-D4CA-4135-8DE9-718AE0491468}" destId="{215C80AB-98E2-4351-85BA-EF47DD5D2F99}" srcOrd="9" destOrd="0" presId="urn:microsoft.com/office/officeart/2005/8/layout/list1"/>
    <dgm:cxn modelId="{FA17805A-3766-424F-A668-4669B2F3C8EB}" type="presParOf" srcId="{1C2197C7-D4CA-4135-8DE9-718AE0491468}" destId="{8938ADB9-7EF0-402A-A18B-27146CAB15E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327A552E-2CCE-4F80-AC82-197179D6F4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52D490A-0B22-4A5A-A3BA-CFC85C1F3C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F2705-A309-48D7-AC25-0CF4748FC0B2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2CA521E-4084-45CD-A4C0-7D1E1BFC4D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7BEA99CD-8463-4E30-8656-19E88B55D2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5255C-0707-41EF-8945-453A0A946F3D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4875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4C2AD-3D3A-4212-98B1-6CEF540B9ABB}" type="datetimeFigureOut">
              <a:rPr lang="es-ES" smtClean="0"/>
              <a:pPr/>
              <a:t>23/10/2018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8071D-40A5-42E3-989E-30F0CB3587F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99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418F89-CFD8-4C70-8E4B-AE19CCCF0232}" type="slidenum">
              <a:rPr lang="es-ES" smtClean="0">
                <a:latin typeface="Tahoma" pitchFamily="34" charset="0"/>
              </a:rPr>
              <a:pPr/>
              <a:t>7</a:t>
            </a:fld>
            <a:endParaRPr lang="es-ES">
              <a:latin typeface="Tahoma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19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4FFE5-A6C3-4788-8857-1A91237A2536}" type="slidenum">
              <a:rPr lang="es-ES" smtClean="0">
                <a:latin typeface="Tahoma" pitchFamily="34" charset="0"/>
              </a:rPr>
              <a:pPr/>
              <a:t>35</a:t>
            </a:fld>
            <a:endParaRPr lang="es-ES">
              <a:latin typeface="Tahoma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19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7D158-0950-4E42-8454-65D77440FED3}" type="slidenum">
              <a:rPr lang="es-ES" smtClean="0">
                <a:latin typeface="Tahoma" pitchFamily="34" charset="0"/>
              </a:rPr>
              <a:pPr/>
              <a:t>10</a:t>
            </a:fld>
            <a:endParaRPr lang="es-ES">
              <a:latin typeface="Tahoma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71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FFCCB2-A1D7-4AAD-9596-E8CED3171D62}" type="slidenum">
              <a:rPr lang="es-ES" smtClean="0">
                <a:latin typeface="Tahoma" pitchFamily="34" charset="0"/>
              </a:rPr>
              <a:pPr/>
              <a:t>13</a:t>
            </a:fld>
            <a:endParaRPr lang="es-ES">
              <a:latin typeface="Tahoma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34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2F066-ED37-4DEF-A911-A34B35158198}" type="slidenum">
              <a:rPr lang="es-ES" smtClean="0">
                <a:latin typeface="Tahoma" pitchFamily="34" charset="0"/>
              </a:rPr>
              <a:pPr/>
              <a:t>15</a:t>
            </a:fld>
            <a:endParaRPr lang="es-ES">
              <a:latin typeface="Tahoma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734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213DB-8EA5-4A40-895D-CB75CC2F57C2}" type="slidenum">
              <a:rPr lang="es-ES" smtClean="0">
                <a:latin typeface="Tahoma" pitchFamily="34" charset="0"/>
              </a:rPr>
              <a:pPr/>
              <a:t>19</a:t>
            </a:fld>
            <a:endParaRPr lang="es-ES">
              <a:latin typeface="Tahoma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E7FF6-4AA9-4308-A3B2-17E318CAB8D6}" type="slidenum">
              <a:rPr lang="es-ES" smtClean="0">
                <a:latin typeface="Tahoma" pitchFamily="34" charset="0"/>
              </a:rPr>
              <a:pPr/>
              <a:t>20</a:t>
            </a:fld>
            <a:endParaRPr lang="es-ES">
              <a:latin typeface="Tahoma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718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8A5A-229C-4C9B-8CC5-10AC0A433073}" type="slidenum">
              <a:rPr lang="es-ES" smtClean="0">
                <a:latin typeface="Tahoma" pitchFamily="34" charset="0"/>
              </a:rPr>
              <a:pPr/>
              <a:t>21</a:t>
            </a:fld>
            <a:endParaRPr lang="es-ES">
              <a:latin typeface="Tahoma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127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DCEC27-B942-4C9C-ABB0-6923030E04A8}" type="slidenum">
              <a:rPr lang="es-ES" smtClean="0">
                <a:latin typeface="Tahoma" pitchFamily="34" charset="0"/>
              </a:rPr>
              <a:pPr/>
              <a:t>28</a:t>
            </a:fld>
            <a:endParaRPr lang="es-ES">
              <a:latin typeface="Tahoma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62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FD71C5-B1D4-4662-A3E2-C1967D129BD1}" type="slidenum">
              <a:rPr lang="es-ES" smtClean="0">
                <a:latin typeface="Tahoma" pitchFamily="34" charset="0"/>
              </a:rPr>
              <a:pPr/>
              <a:t>34</a:t>
            </a:fld>
            <a:endParaRPr lang="es-ES">
              <a:latin typeface="Tahoma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55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FCA4D18-971A-4CB1-BD5F-714045C22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4EF40AA-3734-494C-A1F3-B44B35F2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5F9F71C-21A0-45BC-B864-54EB57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766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15613"/>
            <a:ext cx="2628900" cy="496134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15613"/>
            <a:ext cx="7734300" cy="496134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186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075" y="136525"/>
            <a:ext cx="7517524" cy="830428"/>
          </a:xfrm>
        </p:spPr>
        <p:txBody>
          <a:bodyPr>
            <a:noAutofit/>
          </a:bodyPr>
          <a:lstStyle>
            <a:lvl1pPr algn="l">
              <a:defRPr sz="2800" b="1">
                <a:solidFill>
                  <a:srgbClr val="FDD900"/>
                </a:solidFill>
                <a:latin typeface="Helvetica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164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8D19F-2878-4DC6-93F1-B66E7FE86C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58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74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50018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51239"/>
            <a:ext cx="10515600" cy="62394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2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0460" y="1420009"/>
            <a:ext cx="5019340" cy="4756954"/>
          </a:xfrm>
        </p:spPr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20009"/>
            <a:ext cx="5101814" cy="475695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50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60" y="93302"/>
            <a:ext cx="8683200" cy="896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460" y="1315406"/>
            <a:ext cx="499711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C9C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0460" y="2226833"/>
            <a:ext cx="4997115" cy="396283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15406"/>
            <a:ext cx="5019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C9C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26833"/>
            <a:ext cx="5019340" cy="396283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422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325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64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C9C4"/>
                </a:solidFill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81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191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50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52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460" y="93493"/>
            <a:ext cx="8681421" cy="896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460" y="1387737"/>
            <a:ext cx="10252039" cy="496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D0162-CCA2-4E9F-AA7D-E44529D7DB3C}" type="datetimeFigureOut">
              <a:rPr lang="es-CO" smtClean="0"/>
              <a:pPr/>
              <a:t>23/10/2018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33FF-920B-4050-A5BB-63B8628297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775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685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DD901"/>
          </a:solidFill>
          <a:latin typeface="Helvetica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395E"/>
          </a:solidFill>
          <a:latin typeface="Helvetica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395E"/>
          </a:solidFill>
          <a:latin typeface="Helvetica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395E"/>
          </a:solidFill>
          <a:latin typeface="Helvetica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395E"/>
          </a:solidFill>
          <a:latin typeface="Helvetica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395E"/>
          </a:solidFill>
          <a:latin typeface="Helvetica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Carlos%20Aparicio/Instituciones%20de%20Educacion%20Superior/FUENTES%20PARA%20TALLERES/Sereis%20fuertes.wmv" TargetMode="External"/><Relationship Id="rId7" Type="http://schemas.openxmlformats.org/officeDocument/2006/relationships/hyperlink" Target="mailto:carlos.aparicio@unitec.edu.c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aparici@gmail.co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../Videos/Carlos%20Aparicio%20en%20CityTv.mp4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531D72-ABE0-442B-9462-4925477A0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96" y="2340430"/>
            <a:ext cx="4971334" cy="2206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¿COMO SUPERAR LAS LIMITACIONES QUE GENERA LA POBREZA?”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AF1E5E62-9EB9-408E-AE53-A04A4C8110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B003BC03-5F54-4A0E-8B7B-2439C19A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94" y="1529432"/>
            <a:ext cx="5753570" cy="21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7">
            <a:extLst>
              <a:ext uri="{FF2B5EF4-FFF2-40B4-BE49-F238E27FC236}">
                <a16:creationId xmlns="" xmlns:a16="http://schemas.microsoft.com/office/drawing/2014/main" id="{9C5704B2-7C5B-4738-AF0D-4A2756A69F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FB36DC4-A410-4DF1-8453-1D85743F5E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4683319"/>
            <a:ext cx="7092887" cy="2174681"/>
          </a:xfrm>
          <a:custGeom>
            <a:avLst/>
            <a:gdLst>
              <a:gd name="connsiteX0" fmla="*/ 0 w 7092887"/>
              <a:gd name="connsiteY0" fmla="*/ 0 h 2174681"/>
              <a:gd name="connsiteX1" fmla="*/ 7092887 w 7092887"/>
              <a:gd name="connsiteY1" fmla="*/ 0 h 2174681"/>
              <a:gd name="connsiteX2" fmla="*/ 6085725 w 7092887"/>
              <a:gd name="connsiteY2" fmla="*/ 2174681 h 2174681"/>
              <a:gd name="connsiteX3" fmla="*/ 1524000 w 7092887"/>
              <a:gd name="connsiteY3" fmla="*/ 2174681 h 2174681"/>
              <a:gd name="connsiteX4" fmla="*/ 1200418 w 7092887"/>
              <a:gd name="connsiteY4" fmla="*/ 2174681 h 2174681"/>
              <a:gd name="connsiteX5" fmla="*/ 0 w 7092887"/>
              <a:gd name="connsiteY5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2887" h="2174681">
                <a:moveTo>
                  <a:pt x="0" y="0"/>
                </a:moveTo>
                <a:lnTo>
                  <a:pt x="7092887" y="0"/>
                </a:lnTo>
                <a:lnTo>
                  <a:pt x="6085725" y="2174681"/>
                </a:lnTo>
                <a:lnTo>
                  <a:pt x="1524000" y="2174681"/>
                </a:lnTo>
                <a:lnTo>
                  <a:pt x="1200418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B2B2B2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2CDA7C1-8581-40AB-BA2A-BA22438B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0" y="5279339"/>
            <a:ext cx="2393901" cy="12818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5192B5-B780-4D3D-9ED5-1CF4C694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50" y="274325"/>
            <a:ext cx="2571240" cy="791151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="" xmlns:a16="http://schemas.microsoft.com/office/drawing/2014/main" id="{5036BA03-EB18-41D4-9A03-50F7E3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5322" y="3379812"/>
            <a:ext cx="3864490" cy="1090864"/>
          </a:xfrm>
        </p:spPr>
        <p:txBody>
          <a:bodyPr>
            <a:noAutofit/>
          </a:bodyPr>
          <a:lstStyle/>
          <a:p>
            <a:endParaRPr lang="es-CO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O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O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CO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Carlos Alfonso Aparicio Gómez</a:t>
            </a:r>
          </a:p>
          <a:p>
            <a:endParaRPr lang="es-CO" sz="1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Rector UNITEC  </a:t>
            </a:r>
          </a:p>
          <a:p>
            <a:endParaRPr lang="es-CO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O" sz="1600" b="1" dirty="0">
                <a:solidFill>
                  <a:schemeClr val="accent1">
                    <a:lumMod val="50000"/>
                  </a:schemeClr>
                </a:solidFill>
              </a:rPr>
              <a:t>Septiembre 26 de 2018</a:t>
            </a:r>
          </a:p>
        </p:txBody>
      </p:sp>
    </p:spTree>
    <p:extLst>
      <p:ext uri="{BB962C8B-B14F-4D97-AF65-F5344CB8AC3E}">
        <p14:creationId xmlns:p14="http://schemas.microsoft.com/office/powerpoint/2010/main" val="25977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6728912" y="2232445"/>
            <a:ext cx="4500562" cy="31400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Espacio</a:t>
            </a:r>
          </a:p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Ingresos</a:t>
            </a:r>
          </a:p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r>
              <a:rPr lang="es-ES_tradnl" sz="36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Servicios públicos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Tahoma" charset="0"/>
            </a:endParaRPr>
          </a:p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r>
              <a:rPr lang="es-ES" sz="3600" b="1" dirty="0">
                <a:solidFill>
                  <a:schemeClr val="accent1">
                    <a:lumMod val="50000"/>
                  </a:schemeClr>
                </a:solidFill>
                <a:latin typeface="Tahoma" charset="0"/>
              </a:rPr>
              <a:t>Físicas</a:t>
            </a:r>
          </a:p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endParaRPr lang="es-ES" sz="3600" b="1" dirty="0">
              <a:solidFill>
                <a:schemeClr val="accent1">
                  <a:lumMod val="50000"/>
                </a:schemeClr>
              </a:solidFill>
              <a:latin typeface="Tahoma" charset="0"/>
            </a:endParaRPr>
          </a:p>
          <a:p>
            <a:pPr marL="609600" indent="-609600">
              <a:spcBef>
                <a:spcPts val="600"/>
              </a:spcBef>
              <a:buClr>
                <a:schemeClr val="folHlink"/>
              </a:buClr>
              <a:buSzPct val="60000"/>
              <a:defRPr/>
            </a:pPr>
            <a:endParaRPr lang="es-ES" sz="3600" b="1" dirty="0">
              <a:solidFill>
                <a:schemeClr val="accent1">
                  <a:lumMod val="50000"/>
                </a:schemeClr>
              </a:solidFill>
              <a:latin typeface="Tahoma" charset="0"/>
            </a:endParaRPr>
          </a:p>
        </p:txBody>
      </p:sp>
      <p:pic>
        <p:nvPicPr>
          <p:cNvPr id="9220" name="Imagen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876" y="1358395"/>
            <a:ext cx="4903124" cy="367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12"/>
          <p:cNvSpPr>
            <a:spLocks noChangeArrowheads="1"/>
          </p:cNvSpPr>
          <p:nvPr/>
        </p:nvSpPr>
        <p:spPr bwMode="auto">
          <a:xfrm>
            <a:off x="1857795" y="5493085"/>
            <a:ext cx="430964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</a:rPr>
              <a:t>Limitaciones de la pobreza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s-E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1.bp.blogspot.com/_hgH9YM2khuM/TMqeh2jJlVI/AAAAAAAAARU/9sMdggv8O9s/s400/el+perdon+.+dar+la+m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068" y="1332807"/>
            <a:ext cx="6150788" cy="461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857081" y="6279983"/>
            <a:ext cx="51847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http://preparemonosparaelcambio.blogspot.com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</a:p>
        </p:txBody>
      </p:sp>
      <p:sp>
        <p:nvSpPr>
          <p:cNvPr id="10246" name="10 CuadroTexto"/>
          <p:cNvSpPr txBox="1">
            <a:spLocks noChangeArrowheads="1"/>
          </p:cNvSpPr>
          <p:nvPr/>
        </p:nvSpPr>
        <p:spPr bwMode="auto">
          <a:xfrm>
            <a:off x="4363538" y="116053"/>
            <a:ext cx="32400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4800" dirty="0">
                <a:solidFill>
                  <a:srgbClr val="FDF787"/>
                </a:solidFill>
              </a:rPr>
              <a:t>Los sueños</a:t>
            </a:r>
            <a:endParaRPr lang="es-ES" sz="4800" dirty="0">
              <a:solidFill>
                <a:srgbClr val="FDF7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8143D96-1AE1-4C60-87AE-FA3AF122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191" y="1728286"/>
            <a:ext cx="7929618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2.bp.blogspot.com/-INItHJWlSF4/TjhKGIzKt9I/AAAAAAAAAEk/BXwSkoD0J6g/s1600/bron+cro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1158875"/>
            <a:ext cx="78486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3673643" y="5867400"/>
            <a:ext cx="5743074" cy="8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ES" sz="4800" b="1" dirty="0">
                <a:solidFill>
                  <a:schemeClr val="tx2"/>
                </a:solidFill>
              </a:rPr>
              <a:t>Limitaciones físicas</a:t>
            </a:r>
          </a:p>
          <a:p>
            <a:pPr marL="609600" indent="-609600">
              <a:spcBef>
                <a:spcPct val="20000"/>
              </a:spcBef>
              <a:buClr>
                <a:schemeClr val="folHlink"/>
              </a:buClr>
              <a:buSzPct val="60000"/>
            </a:pPr>
            <a:endParaRPr lang="es-ES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7586042-FC56-4560-9896-C4B8DA03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23" y="1315453"/>
            <a:ext cx="2995812" cy="16042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CE7E30E-B6E9-47F0-B1C3-33E9112CD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16" y="2021307"/>
            <a:ext cx="6941627" cy="40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ChangeArrowheads="1"/>
          </p:cNvSpPr>
          <p:nvPr/>
        </p:nvSpPr>
        <p:spPr bwMode="auto">
          <a:xfrm>
            <a:off x="1524000" y="5229225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ES" sz="3600" b="1" dirty="0">
                <a:solidFill>
                  <a:schemeClr val="tx2"/>
                </a:solidFill>
              </a:rPr>
              <a:t>Las semillas brotan de la tierra.</a:t>
            </a:r>
          </a:p>
          <a:p>
            <a:pPr marL="609600" indent="-6096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ES" sz="3600" b="1" dirty="0">
                <a:solidFill>
                  <a:srgbClr val="C00000"/>
                </a:solidFill>
              </a:rPr>
              <a:t>Encontrar el valor en lo que se tiene.</a:t>
            </a:r>
          </a:p>
        </p:txBody>
      </p:sp>
      <p:pic>
        <p:nvPicPr>
          <p:cNvPr id="11269" name="Picture 7" descr="http://2.bp.blogspot.com/-ELFRfgocg60/TleFwhtxRVI/AAAAAAAAC-I/TueL159RQ30/s1600/higo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21693"/>
            <a:ext cx="309562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113" y="1444712"/>
            <a:ext cx="55768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4B30CC0-E4E9-47D9-B5B6-8B8773384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https://encrypted-tbn3.gstatic.com/images?q=tbn:ANd9GcQdMLJnQoF1TXRMWUBc8WDMS0RvNzx65F6Q1MdPDb5wl9mBCH4p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828" y="1907383"/>
            <a:ext cx="4176713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8" descr="http://1.bp.blogspot.com/-H5c3-se0_DY/UGCwAcEP6QI/AAAAAAAAARE/6iwZohfN6lQ/s1600/Mantecad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6" y="1907383"/>
            <a:ext cx="45720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1992314" y="5300664"/>
            <a:ext cx="8442325" cy="122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" sz="4400" b="1" dirty="0">
                <a:solidFill>
                  <a:srgbClr val="C00000"/>
                </a:solidFill>
              </a:rPr>
              <a:t>El sueño de ser </a:t>
            </a:r>
            <a:r>
              <a:rPr lang="es-ES" sz="4400" b="1" dirty="0" smtClean="0">
                <a:solidFill>
                  <a:srgbClr val="C00000"/>
                </a:solidFill>
              </a:rPr>
              <a:t>profesional</a:t>
            </a:r>
          </a:p>
          <a:p>
            <a:pPr algn="ctr"/>
            <a:r>
              <a:rPr lang="es-ES" sz="2800" b="1" dirty="0" smtClean="0">
                <a:solidFill>
                  <a:srgbClr val="C00000"/>
                </a:solidFill>
              </a:rPr>
              <a:t>Educación, SENA, ICETEX</a:t>
            </a:r>
            <a:endParaRPr lang="es-ES" sz="2800" b="1" dirty="0">
              <a:solidFill>
                <a:srgbClr val="C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9E6CB61-9D0B-4BA7-B52C-294F16032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92465" y="1702743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Contabilidad SENA</a:t>
            </a:r>
            <a:endParaRPr lang="es-CO" sz="2400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508217" y="2298790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Matemáticas y Física</a:t>
            </a:r>
            <a:endParaRPr lang="es-CO" sz="24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508217" y="2791245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Contaduría Pública</a:t>
            </a:r>
            <a:endParaRPr lang="es-CO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508217" y="3376009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Diplomado en Gerencia Financiera y Administrativa</a:t>
            </a:r>
            <a:endParaRPr lang="es-CO" sz="24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08217" y="3865194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Altos estudios en Gestión y Liderazgo estratégico</a:t>
            </a:r>
            <a:endParaRPr lang="es-CO" sz="24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492465" y="4429384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Maestría en Dirección Universitaria</a:t>
            </a:r>
            <a:endParaRPr lang="es-CO" sz="2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508217" y="5565980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Altos Estudios en Gerencia Política y Gobernabilidad</a:t>
            </a:r>
            <a:endParaRPr lang="es-CO" sz="24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508217" y="5084837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Diplomado en  educación virtual</a:t>
            </a:r>
            <a:endParaRPr lang="es-CO" sz="24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73" y="1702743"/>
            <a:ext cx="2459258" cy="432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4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1341439"/>
            <a:ext cx="32750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2190750" y="273051"/>
            <a:ext cx="7793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ES" sz="3200" b="1" dirty="0">
                <a:solidFill>
                  <a:srgbClr val="FFFF00"/>
                </a:solidFill>
              </a:rPr>
              <a:t>El sueño de ser deportista</a:t>
            </a:r>
          </a:p>
        </p:txBody>
      </p:sp>
      <p:sp>
        <p:nvSpPr>
          <p:cNvPr id="9" name="8 Elipse"/>
          <p:cNvSpPr/>
          <p:nvPr/>
        </p:nvSpPr>
        <p:spPr>
          <a:xfrm>
            <a:off x="4079875" y="2708276"/>
            <a:ext cx="863600" cy="792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5447928" y="1412776"/>
            <a:ext cx="5076056" cy="4968552"/>
          </a:xfrm>
          <a:prstGeom prst="ellipse">
            <a:avLst/>
          </a:prstGeom>
          <a:blipFill>
            <a:blip r:embed="rId3" cstate="print"/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3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750" y="3789364"/>
            <a:ext cx="3265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1D0D675-CD25-4B24-9B38-257F9B352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://blogs.lanacion.com.ar/running/files/2011/11/new-york-city-marathon-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16197"/>
            <a:ext cx="3457903" cy="235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C:\Users\CAROL\Pictures\SDC12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2350" y="1045865"/>
            <a:ext cx="3351705" cy="251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7248525" y="6352753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Martin </a:t>
            </a:r>
            <a:r>
              <a:rPr lang="es-ES_tradnl" b="1" dirty="0" err="1">
                <a:solidFill>
                  <a:srgbClr val="C00000"/>
                </a:solidFill>
              </a:rPr>
              <a:t>Lel</a:t>
            </a:r>
            <a:r>
              <a:rPr lang="es-ES_tradnl" b="1" dirty="0">
                <a:solidFill>
                  <a:srgbClr val="C00000"/>
                </a:solidFill>
              </a:rPr>
              <a:t>, </a:t>
            </a:r>
            <a:r>
              <a:rPr lang="es-ES_tradnl" b="1" dirty="0" err="1">
                <a:solidFill>
                  <a:srgbClr val="C00000"/>
                </a:solidFill>
              </a:rPr>
              <a:t>Kenya</a:t>
            </a:r>
            <a:endParaRPr lang="es-ES" b="1" dirty="0">
              <a:solidFill>
                <a:srgbClr val="C00000"/>
              </a:solidFill>
            </a:endParaRPr>
          </a:p>
        </p:txBody>
      </p:sp>
      <p:grpSp>
        <p:nvGrpSpPr>
          <p:cNvPr id="2" name="18 Grupo"/>
          <p:cNvGrpSpPr>
            <a:grpSpLocks/>
          </p:cNvGrpSpPr>
          <p:nvPr/>
        </p:nvGrpSpPr>
        <p:grpSpPr bwMode="auto">
          <a:xfrm>
            <a:off x="2351089" y="3747533"/>
            <a:ext cx="3024187" cy="2808287"/>
            <a:chOff x="1115616" y="3573016"/>
            <a:chExt cx="3024336" cy="2808312"/>
          </a:xfrm>
        </p:grpSpPr>
        <p:sp>
          <p:nvSpPr>
            <p:cNvPr id="16" name="15 Bisel"/>
            <p:cNvSpPr/>
            <p:nvPr/>
          </p:nvSpPr>
          <p:spPr>
            <a:xfrm>
              <a:off x="1115616" y="3573016"/>
              <a:ext cx="3024336" cy="2808312"/>
            </a:xfrm>
            <a:prstGeom prst="bevel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5371" name="Picture 8" descr="C:\Users\CAROL\Pictures\Blackberry\IMG00891-20120303-134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792" y="4077072"/>
              <a:ext cx="720080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Imagen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7705" y="4077072"/>
              <a:ext cx="792087" cy="594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7" descr="http://2.bp.blogspot.com/-ELFRfgocg60/TleFwhtxRVI/AAAAAAAAC-I/TueL159RQ30/s1600/higos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9792" y="4653136"/>
              <a:ext cx="720080" cy="541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8" descr="http://1.bp.blogspot.com/-H5c3-se0_DY/UGCwAcEP6QI/AAAAAAAAARE/6iwZohfN6lQ/s1600/Mantecada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07704" y="4653136"/>
              <a:ext cx="792088" cy="52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2" descr="http://2.bp.blogspot.com/-INItHJWlSF4/TjhKGIzKt9I/AAAAAAAAAEk/BXwSkoD0J6g/s1600/bron+cronica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3768" y="5157192"/>
              <a:ext cx="936104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2" descr="C:\Users\CAROL\Pictures\CARLOS APARICIO Fotos solo\CarlosNiño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07704" y="5157192"/>
              <a:ext cx="576064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6" name="Picture 14" descr="http://image.shutterstock.com/display_pic_with_logo/77344/77344,1162670948,1/stock-photo-new-york-city-marathon-finish-line-21115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94917" y="3592806"/>
            <a:ext cx="3563938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http://a.espncdn.com/media/gettyphoto/2012%5C11%5C02%5C13162986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62921" y="3592806"/>
            <a:ext cx="3627929" cy="27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502FAF36-1EC0-420E-9E39-8F3FB89EDD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="" xmlns:a16="http://schemas.microsoft.com/office/drawing/2014/main" id="{0AFC507B-9460-459E-8680-E538B1146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013934"/>
              </p:ext>
            </p:extLst>
          </p:nvPr>
        </p:nvGraphicFramePr>
        <p:xfrm>
          <a:off x="1816249" y="1386244"/>
          <a:ext cx="8559501" cy="498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A6EDF34F-35DE-438E-90F4-6BC748AF2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13 Imagen" descr="DSC003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4471566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12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039" y="4454104"/>
            <a:ext cx="30702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9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179092"/>
            <a:ext cx="2952750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 descr="C:\Users\CAROL\Pictures\Viajes\DSC013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1788" y="3588917"/>
            <a:ext cx="2392362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3" descr="C:\Users\CAROL\Pictures\Viajes\DSC01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48150" y="1212429"/>
            <a:ext cx="314325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4" descr="C:\Users\CAROL\Pictures\Viajes\DSC013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7851" y="1212428"/>
            <a:ext cx="24479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14EFDDE8-FCD2-4188-B8D0-4E4F153283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2790497" y="116053"/>
            <a:ext cx="60772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4800" dirty="0" smtClean="0">
                <a:solidFill>
                  <a:srgbClr val="FDF787"/>
                </a:solidFill>
              </a:rPr>
              <a:t>El sueño de viajar</a:t>
            </a:r>
            <a:endParaRPr lang="es-ES" sz="4800" dirty="0">
              <a:solidFill>
                <a:srgbClr val="FDF7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http://blogs.educared.org/red-pronino/escuela59/files/2012/08/mapamundi-pai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538" y="1123249"/>
            <a:ext cx="9144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8 Imagen" descr="SDC101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8788" y="3141663"/>
            <a:ext cx="422275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5 Imagen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438" y="3141663"/>
            <a:ext cx="422116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E249E38-4B47-4FDB-9CAF-C4D956092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651" y="4318834"/>
            <a:ext cx="44291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5 Imagen" descr="IMG01458-20121205-11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1" y="1150183"/>
            <a:ext cx="43926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4 Imagen" descr="familiares 4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1232" y="1150182"/>
            <a:ext cx="2056709" cy="299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5 Imagen" descr="familiares 48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139" y="4318834"/>
            <a:ext cx="3094674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63CB0A5-3165-45E1-AC44-2A5B09F6D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48" y="1167699"/>
            <a:ext cx="85248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7FA825A8-53E8-494A-9022-1BB553AA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42" y="1427386"/>
            <a:ext cx="8292789" cy="484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DBDC9F3-7EDD-4954-8F0A-DFF6B49D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92465" y="1828800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Universidad de los Andes</a:t>
            </a:r>
            <a:endParaRPr lang="es-CO" sz="2400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508217" y="2290465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ICETEX</a:t>
            </a:r>
            <a:endParaRPr lang="es-CO" sz="2400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492465" y="3273889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Ministerio de Educación Nacional</a:t>
            </a:r>
            <a:endParaRPr lang="es-CO" sz="2400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492465" y="4342812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Corporación Universitaria Iberoamericana</a:t>
            </a:r>
            <a:endParaRPr lang="es-CO" sz="2400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08217" y="3825791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APICE</a:t>
            </a:r>
            <a:endParaRPr lang="es-CO" sz="2400" i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508217" y="4987191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Fundación Universitaria Los Libertadores</a:t>
            </a:r>
            <a:endParaRPr lang="es-CO" sz="2400" i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508217" y="2752130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Organización de Estados Iberoamericanos</a:t>
            </a:r>
            <a:endParaRPr lang="es-CO" sz="24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508217" y="5565980"/>
            <a:ext cx="89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1" dirty="0" smtClean="0"/>
              <a:t>Corporación Universitaria </a:t>
            </a:r>
            <a:r>
              <a:rPr lang="es-CO" sz="2400" i="1" dirty="0" err="1" smtClean="0"/>
              <a:t>Unitec</a:t>
            </a:r>
            <a:endParaRPr lang="es-CO" sz="24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73" y="1702743"/>
            <a:ext cx="2459258" cy="432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62" y="1522600"/>
            <a:ext cx="5291959" cy="490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1522600"/>
            <a:ext cx="5249917" cy="232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21" y="4086113"/>
            <a:ext cx="4319259" cy="234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3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499688"/>
            <a:ext cx="76485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EC2133E-65A7-4F71-A02F-E3FA4064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IMG01702-20130212-12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4" y="4063413"/>
            <a:ext cx="36734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IMG01674-20130211-15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189" y="4045950"/>
            <a:ext cx="3671887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ttp://sphotos-g.ak.fbcdn.net/hphotos-ak-ash3/166554_488194633479_515923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7439" y="1150742"/>
            <a:ext cx="3530600" cy="264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 descr="C:\Users\CAROL\Pictures\ConferenciaLiderazgoCPM2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8213" y="113405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A1CF5E0-8305-44C6-9A9D-0F53341EE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34" y="631520"/>
            <a:ext cx="1385829" cy="74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0775"/>
            <a:ext cx="5628290" cy="294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7DF04DE-E426-49E4-90BE-4856B9A3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51" y="2150775"/>
            <a:ext cx="6310731" cy="294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8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8939FFE8-533F-4285-82C9-6C48C167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ANTECEDENTES DE LA PRESENTACIÓN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A839F1A-3389-42C6-8832-8C2FB8FA8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La curiosidad del llamado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81E733E-23DE-41B5-9CB9-436596F9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8" y="-1"/>
            <a:ext cx="2007196" cy="10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8939FFE8-533F-4285-82C9-6C48C167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CONCLUSIONES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A839F1A-3389-42C6-8832-8C2FB8FA8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Aspectos destacados en el proceso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C6DE7C9-09A2-4549-A043-7F0B0A660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548" y="1289817"/>
            <a:ext cx="7892716" cy="525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BAFCE79-3BE7-47BA-AC3D-157B1DF90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21C1A2E7-C5AC-4261-950A-287EA4EC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17" y="2919663"/>
            <a:ext cx="11637166" cy="25958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BBEC6AA-1F8B-4B7F-A811-3728A0EC7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924" y="1340069"/>
            <a:ext cx="2189670" cy="1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7" y="2544322"/>
            <a:ext cx="5390985" cy="38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40" y="2575854"/>
            <a:ext cx="5818476" cy="38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14" y="1171064"/>
            <a:ext cx="3250573" cy="13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3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2088483" y="1843974"/>
            <a:ext cx="84597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742950" algn="just">
              <a:buClr>
                <a:schemeClr val="folHlink"/>
              </a:buClr>
              <a:buSzPct val="60000"/>
            </a:pPr>
            <a:r>
              <a:rPr lang="es-ES" sz="4000" b="1" dirty="0">
                <a:solidFill>
                  <a:schemeClr val="tx2"/>
                </a:solidFill>
              </a:rPr>
              <a:t>Mejorar los propios talentos para alcanzar sueños exitosos. Se consiguen con visión, estrategia, convicción, pasión y perseverancia. Se logran con dedicación, trabajo en equipo, actitud, energía, felicidad y concentración.</a:t>
            </a:r>
            <a:endParaRPr lang="es-ES" sz="4000" b="1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898550D-D924-4CBA-ABF2-60E6FD57B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703953" y="1249911"/>
            <a:ext cx="5146026" cy="426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O" sz="4400" b="1" dirty="0">
                <a:solidFill>
                  <a:schemeClr val="tx2"/>
                </a:solidFill>
                <a:latin typeface="Arial" charset="0"/>
              </a:rPr>
              <a:t>Con nuestros sueños creamos un mundo y el mundo espera que los realicemos</a:t>
            </a:r>
            <a:endParaRPr lang="es-CO" sz="44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2531" name="5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4988" y="1254526"/>
            <a:ext cx="3194886" cy="426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F27FC57-D4A8-4089-B7C5-52BEA969A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72510" y="6053959"/>
            <a:ext cx="11114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Carlos Alfonso Aparicio Gómez / </a:t>
            </a:r>
            <a:r>
              <a:rPr lang="es-CO" sz="2000" b="1" dirty="0" smtClean="0">
                <a:hlinkClick r:id="rId6"/>
              </a:rPr>
              <a:t>caparici@gmail.com</a:t>
            </a:r>
            <a:r>
              <a:rPr lang="es-CO" sz="2000" b="1" dirty="0" smtClean="0"/>
              <a:t> / </a:t>
            </a:r>
            <a:r>
              <a:rPr lang="es-CO" sz="2000" b="1" dirty="0" smtClean="0">
                <a:hlinkClick r:id="rId7"/>
              </a:rPr>
              <a:t>carlos.aparicio@unitec.edu.co</a:t>
            </a:r>
            <a:r>
              <a:rPr lang="es-CO" sz="2000" b="1" dirty="0" smtClean="0"/>
              <a:t> / 317 3319544  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40836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5135ABD-0A6E-4232-A628-5642AE442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62" y="983514"/>
            <a:ext cx="5558281" cy="5558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6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28" y="3952458"/>
            <a:ext cx="1824037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2" y="1338909"/>
            <a:ext cx="3888431" cy="20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72" y="3881876"/>
            <a:ext cx="6412669" cy="275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65" y="1309802"/>
            <a:ext cx="3923007" cy="211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4ADEA3C-637F-49AD-99AE-D26773B7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99" y="3959860"/>
            <a:ext cx="8362557" cy="265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15" y="1293779"/>
            <a:ext cx="3686044" cy="248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51FE1F8-3DCD-4690-A72E-25598153E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0" y="1321362"/>
            <a:ext cx="4523225" cy="24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38" y="1321362"/>
            <a:ext cx="3268514" cy="24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93" y="1123701"/>
            <a:ext cx="87915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2043F48-C7C0-47D2-938F-B29A1B0B1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196" y="1143551"/>
            <a:ext cx="4065870" cy="257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61B9B1D8-05E6-4578-A416-90FF9EC3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44" y="1163822"/>
            <a:ext cx="2694161" cy="2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AD3ECFA-6C58-473B-9D62-AC1DF55C6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334" y="118176"/>
            <a:ext cx="1385829" cy="742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6" y="4176390"/>
            <a:ext cx="4065870" cy="229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289" y="1387365"/>
            <a:ext cx="3986653" cy="533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44" y="3913235"/>
            <a:ext cx="2694161" cy="281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8939FFE8-533F-4285-82C9-6C48C167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Historia particular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A839F1A-3389-42C6-8832-8C2FB8FA8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El surgimiento y desarrollo de la evolución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AD5EA94-A2A6-44D1-A5BB-8EF8D6C97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34" y="118176"/>
            <a:ext cx="1516882" cy="8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5B75B88-42C6-4EAF-BC42-771D84164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95" y="1299410"/>
            <a:ext cx="7411452" cy="52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238</Words>
  <Application>Microsoft Office PowerPoint</Application>
  <PresentationFormat>Panorámica</PresentationFormat>
  <Paragraphs>63</Paragraphs>
  <Slides>36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Tahoma</vt:lpstr>
      <vt:lpstr>Tema de Office</vt:lpstr>
      <vt:lpstr>¿COMO SUPERAR LAS LIMITACIONES QUE GENERA LA POBREZA?”</vt:lpstr>
      <vt:lpstr>Presentación de PowerPoint</vt:lpstr>
      <vt:lpstr>ANTECEDENTES DE LA PRESENTACIÓN</vt:lpstr>
      <vt:lpstr>Presentación de PowerPoint</vt:lpstr>
      <vt:lpstr>Presentación de PowerPoint</vt:lpstr>
      <vt:lpstr>Presentación de PowerPoint</vt:lpstr>
      <vt:lpstr>Presentación de PowerPoint</vt:lpstr>
      <vt:lpstr>Historia particular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¿COMO SUPERAR LAS LIMITACIONES QUE GENERA LA POBREZA?”</dc:title>
  <dc:creator>Carlos Alfonso Aparicio Gomez</dc:creator>
  <cp:lastModifiedBy>Jacob Gutierrez</cp:lastModifiedBy>
  <cp:revision>34</cp:revision>
  <dcterms:created xsi:type="dcterms:W3CDTF">2018-09-25T16:01:49Z</dcterms:created>
  <dcterms:modified xsi:type="dcterms:W3CDTF">2018-10-23T20:46:04Z</dcterms:modified>
</cp:coreProperties>
</file>